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Средний стиль 1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30" autoAdjust="0"/>
  </p:normalViewPr>
  <p:slideViewPr>
    <p:cSldViewPr snapToGrid="0">
      <p:cViewPr varScale="1">
        <p:scale>
          <a:sx n="88" d="100"/>
          <a:sy n="88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28.06.2018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reetsata@live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849" y="1644249"/>
            <a:ext cx="903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Elemenrtary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  <a:p>
            <a:pPr algn="ctr"/>
            <a:endParaRPr lang="en-US" sz="4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ru-RU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в 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3413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streetsata@live.ru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street_sata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Чтобы стать хорошим программистом 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672" y="441950"/>
            <a:ext cx="625158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Именование методов и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</a:rPr>
              <a:t>классов</a:t>
            </a:r>
            <a:endParaRPr lang="ru-RU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4672" y="1214406"/>
            <a:ext cx="11396137" cy="5109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Именование классов: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sz="22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UserManager</a:t>
            </a:r>
            <a:r>
              <a:rPr lang="ru-RU" sz="2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тестирующий класс для него - </a:t>
            </a:r>
            <a:r>
              <a:rPr lang="ru-RU" sz="22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UserManagerTests</a:t>
            </a:r>
            <a:r>
              <a:rPr lang="ru-RU" sz="2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2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2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</a:t>
            </a:r>
            <a:r>
              <a:rPr lang="ru-RU" sz="2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тестирующий класс должен тестировать только одну сущность</a:t>
            </a:r>
            <a:r>
              <a:rPr lang="ru-RU" sz="22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ru-RU" sz="2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Именование </a:t>
            </a:r>
            <a:r>
              <a:rPr lang="ru-RU" sz="22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ru-RU" sz="22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тестов (методов):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именования </a:t>
            </a:r>
            <a:r>
              <a:rPr lang="ru-RU" sz="22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[Тестирующийся метод]_[Сценарий]_[Ожидаемое поведение]</a:t>
            </a:r>
            <a:r>
              <a:rPr lang="ru-RU" sz="2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2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2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Sum_10plus20_30returned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GetPasswordStrength_AllCahrs_5Points</a:t>
            </a:r>
            <a:endParaRPr lang="ru-RU" sz="2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063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672" y="441950"/>
            <a:ext cx="448372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Какой код тестировать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4672" y="1247063"/>
            <a:ext cx="11396137" cy="5109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Когда не нужно создавать юнит тесты: </a:t>
            </a:r>
            <a:endParaRPr lang="ru-RU" sz="2200" b="1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2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</a:t>
            </a:r>
            <a:r>
              <a:rPr lang="ru-RU" sz="2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без </a:t>
            </a:r>
            <a:r>
              <a:rPr lang="ru-RU" sz="22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зависимостей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2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Сложный </a:t>
            </a:r>
            <a:r>
              <a:rPr lang="ru-RU" sz="2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с большим количеством зависимостей - скорее всего, для такого кода следует провести </a:t>
            </a:r>
            <a:r>
              <a:rPr lang="ru-RU" sz="22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рефакторинг</a:t>
            </a:r>
            <a:r>
              <a:rPr lang="ru-RU" sz="2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Нет смысла писать тесты для методов, сигнатуры которых будут меняться. Для такого кода лучше создавать приемочные тесты.</a:t>
            </a:r>
          </a:p>
          <a:p>
            <a:pPr algn="just">
              <a:lnSpc>
                <a:spcPct val="150000"/>
              </a:lnSpc>
            </a:pPr>
            <a:endParaRPr lang="ru-RU" sz="2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2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Когда нужно создавать юнит тесты: </a:t>
            </a:r>
            <a:endParaRPr lang="ru-RU" sz="2200" b="1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2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Сложный </a:t>
            </a:r>
            <a:r>
              <a:rPr lang="ru-RU" sz="2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без зависимостей– «запутанная» бизнес логика или сложные </a:t>
            </a:r>
            <a:r>
              <a:rPr lang="ru-RU" sz="22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2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</a:t>
            </a:r>
            <a:r>
              <a:rPr lang="ru-RU" sz="2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очень сложный код с зависимостями – код связывающий между собой разные компоненты.</a:t>
            </a:r>
            <a:endParaRPr lang="ru-RU" sz="22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501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672" y="441950"/>
            <a:ext cx="412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Unit Test Frameworks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16428" y="1766892"/>
            <a:ext cx="79465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NUnit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www.nunit.org </a:t>
            </a:r>
            <a:endParaRPr lang="ru-RU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bit.ly/10TLj4L</a:t>
            </a:r>
          </a:p>
          <a:p>
            <a:pPr>
              <a:lnSpc>
                <a:spcPct val="150000"/>
              </a:lnSpc>
            </a:pPr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xUnit.Net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https://github.com/xunit/xunit</a:t>
            </a:r>
          </a:p>
        </p:txBody>
      </p:sp>
    </p:spTree>
    <p:extLst>
      <p:ext uri="{BB962C8B-B14F-4D97-AF65-F5344CB8AC3E}">
        <p14:creationId xmlns:p14="http://schemas.microsoft.com/office/powerpoint/2010/main" val="1606990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672" y="441950"/>
            <a:ext cx="248350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Подход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AAA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522514" y="2296886"/>
            <a:ext cx="3135086" cy="2198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a = 10;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b = 20;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expected = 30;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852058" y="2608787"/>
            <a:ext cx="677108" cy="157511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Arrange</a:t>
            </a:r>
            <a:endParaRPr lang="ru-RU" sz="32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291167" y="2296886"/>
            <a:ext cx="3135086" cy="2198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actual = </a:t>
            </a:r>
          </a:p>
          <a:p>
            <a:r>
              <a:rPr lang="en-US" sz="2400" dirty="0" err="1" smtClean="0"/>
              <a:t>Calc.Add</a:t>
            </a:r>
            <a:r>
              <a:rPr lang="en-US" sz="2400" dirty="0" smtClean="0"/>
              <a:t>(a, b);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621810" y="3007926"/>
            <a:ext cx="677108" cy="7078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endParaRPr lang="ru-RU" sz="32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059820" y="2296886"/>
            <a:ext cx="3135086" cy="21989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/>
              <a:t>Assert.AreEquel</a:t>
            </a:r>
            <a:endParaRPr lang="en-US" sz="2400" dirty="0" smtClean="0"/>
          </a:p>
          <a:p>
            <a:r>
              <a:rPr lang="en-US" sz="2400" dirty="0" smtClean="0"/>
              <a:t>(expected, actual);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389364" y="2972669"/>
            <a:ext cx="677108" cy="121122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</a:t>
            </a:r>
            <a:endParaRPr lang="ru-RU" sz="32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Штриховая стрелка вправо 4"/>
          <p:cNvSpPr/>
          <p:nvPr/>
        </p:nvSpPr>
        <p:spPr>
          <a:xfrm>
            <a:off x="3657600" y="3396342"/>
            <a:ext cx="633567" cy="3194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Штриховая стрелка вправо 12"/>
          <p:cNvSpPr/>
          <p:nvPr/>
        </p:nvSpPr>
        <p:spPr>
          <a:xfrm>
            <a:off x="7426253" y="3380089"/>
            <a:ext cx="633567" cy="3194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092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672" y="441950"/>
            <a:ext cx="19880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Атрибуты</a:t>
            </a:r>
            <a:endParaRPr lang="en-US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84672" y="1313213"/>
            <a:ext cx="114630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TestClass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Тестирующий класс 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TestMethod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Тестирующий метод</a:t>
            </a:r>
          </a:p>
          <a:p>
            <a:pPr algn="just"/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TestInitialize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Метод для инициализации. Вызывается перед каждым тестирующим методом. 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TestCleanup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Метод для освобождения ресурсов. Вызывается после каждого тестирующего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метода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ClassInitiazlie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Вызывается один раз для тестирующего класса, перед запуском тестирующего метода. </a:t>
            </a:r>
            <a:r>
              <a:rPr lang="ru-RU" sz="20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ClassCleanup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Вызывается один раз для тестирующего класса, после завершения работы тестирующих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AssemblyInitialize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вызывается перед тем как начнут работать тестирующие методы в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сборке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AssemblyCleanup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вызывается после завершения работы тестирующих методов в сборке.</a:t>
            </a:r>
          </a:p>
        </p:txBody>
      </p:sp>
    </p:spTree>
    <p:extLst>
      <p:ext uri="{BB962C8B-B14F-4D97-AF65-F5344CB8AC3E}">
        <p14:creationId xmlns:p14="http://schemas.microsoft.com/office/powerpoint/2010/main" val="75514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672" y="441950"/>
            <a:ext cx="390177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Что такое 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Unit Test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95826" y="2092635"/>
            <a:ext cx="11406318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тест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блок кода (обычно метод), который вызывает тестируемый блок кода и проверяет его правильность работы. Если результат юнит-теста не совпадает с ожидаемым результатом, тест считается не пройденным.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96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672" y="441950"/>
            <a:ext cx="390177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Типы тестирования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4671" y="1464778"/>
            <a:ext cx="115174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Модульное тестирование (Unit </a:t>
            </a:r>
            <a:r>
              <a:rPr lang="ru-RU" sz="24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тестирование каждой атомарной функции приложения отдельно, с использованием объектов искусственно смоделированной среды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Интеграционное тестирование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вид тестирования, при котором на соответствие требований проверяется интеграция модулей, их взаимодействие между собой, а также интеграция подсистем в одну общую систему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Системное тестирование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тестирование программного обеспечения выполняемое на полной, интегрированной системе, с целью проверки соответствия системы исходным требованиям, как функциональным, так и не функциональным.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07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672" y="441950"/>
            <a:ext cx="608057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Интеграционное тестирование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2" y="1169183"/>
            <a:ext cx="5896798" cy="502037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836228" y="2640764"/>
            <a:ext cx="45284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интеграционном тестировании существует много критических точек, в которых приложение может дать сбой, что делает поиск ошибок сложнее</a:t>
            </a:r>
          </a:p>
        </p:txBody>
      </p:sp>
    </p:spTree>
    <p:extLst>
      <p:ext uri="{BB962C8B-B14F-4D97-AF65-F5344CB8AC3E}">
        <p14:creationId xmlns:p14="http://schemas.microsoft.com/office/powerpoint/2010/main" val="347146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672" y="441950"/>
            <a:ext cx="52756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Верификация и валидация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4671" y="1464778"/>
            <a:ext cx="115174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Верификация (verification) -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процесс оценки системы или её компонентов с целью определения того, удовлетворяют ли результаты текущего этапа разработки условиям, сформированным в начале этого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этапа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Валидация (validation) –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определение соответствия разрабатываемого ПО ожиданиям и потребностям пользователя, требованиям к системе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011245"/>
              </p:ext>
            </p:extLst>
          </p:nvPr>
        </p:nvGraphicFramePr>
        <p:xfrm>
          <a:off x="457199" y="4268408"/>
          <a:ext cx="1113608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68043"/>
                <a:gridCol w="5568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Verification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Делаем ли мы продукт </a:t>
                      </a:r>
                      <a:r>
                        <a:rPr lang="ru-RU" b="1" dirty="0" smtClean="0"/>
                        <a:t>правильно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Делаем ли мы </a:t>
                      </a:r>
                      <a:r>
                        <a:rPr lang="ru-RU" b="1" dirty="0" smtClean="0"/>
                        <a:t>правильный </a:t>
                      </a:r>
                      <a:r>
                        <a:rPr lang="ru-RU" dirty="0" smtClean="0"/>
                        <a:t>продукт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Реализована ли </a:t>
                      </a:r>
                      <a:r>
                        <a:rPr lang="ru-RU" b="1" dirty="0" smtClean="0"/>
                        <a:t>вся</a:t>
                      </a:r>
                      <a:r>
                        <a:rPr lang="ru-RU" dirty="0" smtClean="0"/>
                        <a:t> функциональность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Правильно ли </a:t>
                      </a:r>
                      <a:r>
                        <a:rPr lang="ru-RU" dirty="0" smtClean="0"/>
                        <a:t>реализована функциональность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Производиться </a:t>
                      </a:r>
                      <a:r>
                        <a:rPr lang="ru-RU" b="1" dirty="0" smtClean="0"/>
                        <a:t>разработчиками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Производиться </a:t>
                      </a:r>
                      <a:r>
                        <a:rPr lang="ru-RU" b="1" dirty="0" smtClean="0"/>
                        <a:t>тестировщиками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Инспектирование кода, сравнение требований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Выполнение программы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Объективная оценка реализованных функций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Субъективная оценка приложения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60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672" y="441950"/>
            <a:ext cx="52756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Верификация и валидация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01" y="1415143"/>
            <a:ext cx="4700100" cy="47546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283" y="1867420"/>
            <a:ext cx="6222683" cy="368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09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672" y="441950"/>
            <a:ext cx="579357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Свойства хорошего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Unit 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теста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8998" y="1709448"/>
            <a:ext cx="39321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тест должен быть: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8998" y="2171113"/>
            <a:ext cx="10803916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Автоматизированным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повторяемым;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Простым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написания он должен остаться для последующего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Кто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угодно в команде должен иметь возможность запустить Unit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Должен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запускаться одним нажатием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кнопки;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Должен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выполнятся быстро.</a:t>
            </a:r>
          </a:p>
        </p:txBody>
      </p:sp>
    </p:spTree>
    <p:extLst>
      <p:ext uri="{BB962C8B-B14F-4D97-AF65-F5344CB8AC3E}">
        <p14:creationId xmlns:p14="http://schemas.microsoft.com/office/powerpoint/2010/main" val="179360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672" y="441950"/>
            <a:ext cx="428078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Расположение тестов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8998" y="2171113"/>
            <a:ext cx="108039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должны быть частью контроля версий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монолитное – все тесты размещаются в директории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состоит из компонентов – тесты следует размещать в директории с тестируемым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компонентом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Выносите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тесты в отдельный проект</a:t>
            </a:r>
          </a:p>
        </p:txBody>
      </p:sp>
    </p:spTree>
    <p:extLst>
      <p:ext uri="{BB962C8B-B14F-4D97-AF65-F5344CB8AC3E}">
        <p14:creationId xmlns:p14="http://schemas.microsoft.com/office/powerpoint/2010/main" val="155481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672" y="441950"/>
            <a:ext cx="44708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Именование проектов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38998" y="1385893"/>
            <a:ext cx="11184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Добавляйте к каждому проекту его собственный тестовый проект.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7511" y="2160559"/>
            <a:ext cx="6096000" cy="44579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Проекты: </a:t>
            </a:r>
            <a:endParaRPr lang="ru-RU" sz="2400" b="1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PROJECT_NAME&gt;.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PROJECT_NAME&gt;.BI </a:t>
            </a:r>
            <a:endParaRPr lang="ru-RU" sz="24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PROJECT_NAME&gt;.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Проекты с тестами: </a:t>
            </a:r>
            <a:endParaRPr lang="ru-RU" sz="2400" b="1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PROJECT_NAME&gt;.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Core.Tests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PROJECT_NAME&gt;.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BI.Tests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PROJECT_NAME&gt;.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Web.Tests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5188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</TotalTime>
  <Words>645</Words>
  <Application>Microsoft Office PowerPoint</Application>
  <PresentationFormat>Широкоэкранный</PresentationFormat>
  <Paragraphs>102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185</cp:revision>
  <dcterms:created xsi:type="dcterms:W3CDTF">2017-04-09T05:13:59Z</dcterms:created>
  <dcterms:modified xsi:type="dcterms:W3CDTF">2018-06-28T04:30:03Z</dcterms:modified>
</cp:coreProperties>
</file>