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70" r:id="rId11"/>
    <p:sldId id="271" r:id="rId12"/>
    <p:sldId id="262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02.06.2018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1%D0%B0%D0%B7%D0%B0_%D0%B4%D0%B0%D0%BD%D0%BD%D1%8B%D1%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нужна БД. </a:t>
            </a:r>
            <a:endParaRPr lang="ru-RU" sz="4800" b="1" dirty="0" smtClean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4800" b="1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 </a:t>
            </a:r>
            <a:r>
              <a:rPr lang="ru-RU" sz="4800" b="1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4800" b="1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СУБД.</a:t>
            </a:r>
            <a:endParaRPr lang="ru-RU" sz="4800" b="1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675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streetsata@live.ru</a:t>
            </a:r>
            <a:endParaRPr lang="en-US" sz="2400" u="sng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skype</a:t>
            </a:r>
            <a:r>
              <a:rPr lang="en-US" sz="2400" dirty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ru-RU" sz="24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69631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– Structured Query Language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29" y="1436914"/>
            <a:ext cx="11386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для взаимодействия с БД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стандартом для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каждой из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есть свои расширения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32528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Категории </a:t>
            </a:r>
            <a:r>
              <a:rPr lang="en-US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29" y="1436914"/>
            <a:ext cx="11386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Definition Language (DDL)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Create, Alter, Drop… Grant, Revoke…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Manipulation Language (DML) Select, Insert,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425891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64547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003A7D"/>
                </a:solidFill>
              </a:rPr>
              <a:t>MySQL Constraints (</a:t>
            </a:r>
            <a:r>
              <a:rPr lang="ru-RU" sz="3500" dirty="0" smtClean="0">
                <a:solidFill>
                  <a:srgbClr val="003A7D"/>
                </a:solidFill>
              </a:rPr>
              <a:t>ограничения</a:t>
            </a:r>
            <a:r>
              <a:rPr lang="en-US" sz="3500" dirty="0" smtClean="0">
                <a:solidFill>
                  <a:srgbClr val="003A7D"/>
                </a:solidFill>
              </a:rPr>
              <a:t>)</a:t>
            </a:r>
            <a:endParaRPr lang="ru-RU" sz="3500" dirty="0">
              <a:solidFill>
                <a:srgbClr val="003A7D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1250281"/>
            <a:ext cx="11713026" cy="4801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[NOT NULL | NULL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Указывает,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ли данных столбец содержать значение NULL или нет. Если не указано, то по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принимается NULL (т.е. может содержать NULL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[UNIQUE]</a:t>
            </a:r>
          </a:p>
          <a:p>
            <a:pPr algn="just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ключ указывает на то, что данный столбец может иметь только уникальные значения. При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добавления повторяющегося значения в таблицу в поле с ключом UNIQUE, эта операция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завершится ошибкой.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Уникальными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задать как один, так и несколько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столбцов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[PRIMARY KEY]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Задает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ключ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таблице может быть задан только одни первичный ключ. Все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столбца, помеченного как первичный ключ, не должны содержать значения NULL. Если при создании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 первичный ключ явно указан не был, а приложение его запрашивает, то БД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автоматически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устанавливает первый столбец с параметром UNIQUE, если во всех значениях этого столбца нигде не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встречается значение NULL.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[DEFAULT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default_value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Задает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по умолчанию для данного столбца. При вставке новой записи в таблицу командой INSERT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для поля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col_name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явно указано не было, то устанавливается значение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default_value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3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0201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Constraints (</a:t>
            </a:r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ограничения</a:t>
            </a:r>
            <a:r>
              <a:rPr lang="en-US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459602"/>
            <a:ext cx="11713026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AUTO_INCREMENT]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вставке новой записи в таблицу поле с этим атрибутом автоматически получит числовое значение, на 1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больше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самого большого значения для этого поля в текущий момент времени. Данная возможность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обычно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для генерирования уникальных идентификаторов строк. Столбец, для которого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применяется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 AUTO_INCREMENT, должен иметь целочисленный тип. В таблице может быть только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один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столбец с атрибутом AUTO_INCREMENT. Так же этот столбец должен быть проиндексирован. Отсчет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последовательности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чисел для AUTO_INCREMENT начинается с 1. Это могут быть только положительные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числа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 EXISTS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just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Если указан этот параметр и производится попытка создать таблицу с дублирующим именем (т.е. таблица с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таким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именем в текущей БД уже есть), то таблица создана не будет и сообщение об ошибке не появиться. В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противном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случае таблица также создана не будет, но команда вызовет ошибку. Следует отметить, что при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создании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сравниваются только имена таблиц. Внутренние структуры не сравниваются.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1628" y="1520709"/>
            <a:ext cx="11048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База данных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представленная в объективной форме совокупность самостоятельных материалов (статей, расчётов, нормативных актов, судебных решений и иных подобных материалов), систематизированных таким образом, чтобы эти материалы могли быть найдены и обработаны с помощью электронной вычислительной машины (ЭВМ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Wiki]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7" y="108463"/>
            <a:ext cx="1902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003A7D"/>
                </a:solidFill>
              </a:rPr>
              <a:t>What is…</a:t>
            </a:r>
            <a:endParaRPr lang="ru-RU" sz="3500" dirty="0">
              <a:solidFill>
                <a:srgbClr val="003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2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68836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управления БД (</a:t>
            </a:r>
            <a:r>
              <a:rPr lang="en-US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436914"/>
            <a:ext cx="113864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данных – добавление, удаление и модификация представлений, которые составляют данные.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Обновление – добавление, редактирование и удаление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– представление информации в форме необходимой для дальнейшей обработки другими приложениями.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Администрирование – регистрация и разграничение прав пользователей, мониторинг производительности, управление целостностью данных и восстановление данных в случае непредвиденной ошибки системы.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9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37609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баз данных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436914"/>
            <a:ext cx="1138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Реляционные базы данных (традиционные)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Не-реляционные базы данных (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20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5996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Реляционные БД (</a:t>
            </a:r>
            <a:r>
              <a:rPr lang="en-US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</a:t>
            </a:r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436914"/>
            <a:ext cx="11386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Работают со структурированными данными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Поддерживают транзакционную целостность и объединение данных (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Имеют встроенную поддержку целостности данных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Плохое горизонтальное масштабирование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нормализованы (много объединений приводят к падению производительности)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1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2300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БД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436914"/>
            <a:ext cx="113864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имеют четкой структуры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Хорошо масштабируются горизонтально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Быстрый доступ к данным (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availability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Слабая целостность данных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Ограниченная поддержка объединений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</a:t>
            </a:r>
            <a:r>
              <a:rPr lang="ru-RU" sz="24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денормализованы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(приводит к большим обновлениям данных)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встроенной целостности данных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5159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Реляционная модель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436914"/>
            <a:ext cx="11386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Впервые описал Э. Кодд в 1969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Базируется на математической модели «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First-order predicate logic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данные представляются наборов связных </a:t>
            </a:r>
            <a:r>
              <a:rPr lang="ru-RU" sz="28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таплов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tupples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3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7861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rgbClr val="003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понятия реляционной БД.</a:t>
            </a:r>
            <a:endParaRPr lang="ru-RU" sz="3500" dirty="0">
              <a:solidFill>
                <a:srgbClr val="003A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56921"/>
              </p:ext>
            </p:extLst>
          </p:nvPr>
        </p:nvGraphicFramePr>
        <p:xfrm>
          <a:off x="1137470" y="1479829"/>
          <a:ext cx="9050969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8023"/>
                <a:gridCol w="1685581"/>
                <a:gridCol w="2110375"/>
                <a:gridCol w="1508495"/>
                <a:gridCol w="150849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Номер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Имя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Должность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b="1" dirty="0" smtClean="0"/>
                        <a:t>Деньги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Табельный номер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Должность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Оклад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Премия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2954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3874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1112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Полищук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</a:t>
                      </a:r>
                      <a:r>
                        <a:rPr lang="ru-RU" dirty="0" smtClean="0"/>
                        <a:t>тестер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99457" y="14542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данных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9457" y="186500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Домены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99457" y="22343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0199457" y="1865004"/>
            <a:ext cx="1471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0199457" y="2234336"/>
            <a:ext cx="1471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199457" y="2603668"/>
            <a:ext cx="1471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ая фигурная скобка 13"/>
          <p:cNvSpPr/>
          <p:nvPr/>
        </p:nvSpPr>
        <p:spPr>
          <a:xfrm>
            <a:off x="10204422" y="2603667"/>
            <a:ext cx="552495" cy="14725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35139" y="315528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Кортежи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713933" y="2234336"/>
            <a:ext cx="374574" cy="184374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57" y="2467919"/>
            <a:ext cx="461665" cy="13009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Отношение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7618" y="463626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Столбец. Ключ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Прямая со стрелкой 19"/>
          <p:cNvCxnSpPr>
            <a:stCxn id="18" idx="0"/>
          </p:cNvCxnSpPr>
          <p:nvPr/>
        </p:nvCxnSpPr>
        <p:spPr>
          <a:xfrm flipH="1" flipV="1">
            <a:off x="1983036" y="4076239"/>
            <a:ext cx="82005" cy="560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759" y="5695720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Кортежи не упорядочены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в столбце однотипны</a:t>
            </a:r>
            <a:endParaRPr lang="ru-RU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507" y="994225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Наименование таблицы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5" y="1243470"/>
            <a:ext cx="11571655" cy="42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29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384</Words>
  <Application>Microsoft Office PowerPoint</Application>
  <PresentationFormat>Широкоэкранный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148</cp:revision>
  <dcterms:created xsi:type="dcterms:W3CDTF">2017-04-09T05:13:59Z</dcterms:created>
  <dcterms:modified xsi:type="dcterms:W3CDTF">2018-06-02T08:10:23Z</dcterms:modified>
</cp:coreProperties>
</file>