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4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39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0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7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01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69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6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5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7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19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8591-8779-4ACA-9917-70AA0069FA6C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FC36-02CC-47D4-AEAB-4B41CDB2C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98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Databases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Introduction. Create a simple database (DLL commands). Simple SELECT. Insertion. Deletions.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queries.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Joins, Views.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procedures and functions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Triggers and events.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design.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 in action.</a:t>
            </a:r>
          </a:p>
          <a:p>
            <a:pPr>
              <a:lnSpc>
                <a:spcPct val="110000"/>
              </a:lnSpc>
            </a:pPr>
            <a:endParaRPr lang="ru-RU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8674" y="4422637"/>
            <a:ext cx="5707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Slack -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https://join.slack.com/t/hillel-db-practise-3/shared_invite/enQtMzc0NjU3NTg5OTQxLWYxNDY4NWNkZDNjZDQzNzBiZGVhODU0OWFkZmE0NWRmNTI4NDgxYTdlNzhkMTNlYTQwYWQwMzJhMTZmYzA0Mjg</a:t>
            </a:r>
            <a:endParaRPr lang="ru-RU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60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50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Тема Office</vt:lpstr>
      <vt:lpstr>Databases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Sergii Artemenko</dc:creator>
  <cp:lastModifiedBy>Sergii Artemenko</cp:lastModifiedBy>
  <cp:revision>6</cp:revision>
  <cp:lastPrinted>2018-06-02T04:04:50Z</cp:lastPrinted>
  <dcterms:created xsi:type="dcterms:W3CDTF">2018-06-02T03:42:28Z</dcterms:created>
  <dcterms:modified xsi:type="dcterms:W3CDTF">2018-06-02T08:14:49Z</dcterms:modified>
</cp:coreProperties>
</file>