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30" autoAdjust="0"/>
  </p:normalViewPr>
  <p:slideViewPr>
    <p:cSldViewPr snapToGrid="0">
      <p:cViewPr varScale="1">
        <p:scale>
          <a:sx n="88" d="100"/>
          <a:sy n="88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09.07.2018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09.07.2018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09.07.2018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09.07.2018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09.07.2018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09.07.2018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09.07.2018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09.07.2018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09.07.2018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09.07.2018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09.07.2018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09.07.2018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09.07.2018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reetsata@live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644249"/>
            <a:ext cx="903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Elementary </a:t>
            </a:r>
            <a:r>
              <a:rPr lang="ru-RU" sz="4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4800" b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Делегаты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3413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streetsata@live.ru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street_sata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Чтобы стать хорошим программистом 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48168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</a:rPr>
              <a:t>Закрепление материала</a:t>
            </a:r>
            <a:endParaRPr lang="ru-RU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4672" y="1258945"/>
            <a:ext cx="114630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Создайте анонимный метод, который принимает в качестве параметров три целочисленных аргумента и возвращает среднее арифметическое этих аргументов. </a:t>
            </a:r>
            <a:endParaRPr lang="ru-RU" sz="20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Создайте четыре лямбда оператора для выполнения арифметических действий: (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сложение,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вычитание,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умножение,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деление). Каждый лямбда оператор должен принимать два аргумента и возвращать результат вычисления. Лямбда оператор деления должен делать проверку деления на ноль.  Написать программу, которая будет выполнять арифметические действия указанные пользователем. </a:t>
            </a:r>
            <a:endParaRPr lang="ru-RU" sz="20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Создайте анонимный метод, который принимает в качестве аргумента массив делегатов и возвращает среднее арифметическое возвращаемых значений методов сообщенных с делегатами в массиве. Методы, сообщенные с делегатами из массива, возвращают случайное значение типа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721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20685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Delegates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4672" y="1287921"/>
            <a:ext cx="114630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Делегат (</a:t>
            </a:r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delegate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 разновидность объектов которые содержат в себе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указатели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69" y="2118918"/>
            <a:ext cx="3258005" cy="264832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84672" y="5182736"/>
            <a:ext cx="114630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делегаты, являются производными от абстрактного класса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System.MulticastDelegate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в свою очередь наследуется от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абстрактного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Delegate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514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21021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</a:rPr>
              <a:t>Сигнатура</a:t>
            </a:r>
            <a:endParaRPr lang="en-US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4672" y="1287921"/>
            <a:ext cx="114630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 делегата может ссылаться на любой статический метод или метод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экземпляра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условии,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сигнатура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метода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совпадает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сигнатурой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делегата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4672" y="2521689"/>
            <a:ext cx="1146304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Создаем класс делегата. (1) 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MyClass.Method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Создаем экземпляр делегата. (2)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myDelegate.Invoke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Вызываем метод сообщенный с делегатом. (3)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myDelegate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      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Другой способ вызова метода сообщенного с делегатом. (3')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7829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56829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Комбинированные делегаты</a:t>
            </a:r>
            <a:endParaRPr lang="en-US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8343" y="1072892"/>
            <a:ext cx="11277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MyDelegate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myDelegate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MyDelegate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myDelegate1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MyDelegate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(Method1);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MyDelegate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myDelegate2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MyDelegate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(Method2);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MyDelegate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myDelegate3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MyDelegate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(Method3);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Комбинируем делегаты.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myDelegate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myDelegate1 + myDelegate2 + myDelegate3;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519" y="3235563"/>
            <a:ext cx="356284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1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413600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Анонимные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</a:rPr>
              <a:t>методы</a:t>
            </a:r>
            <a:endParaRPr lang="en-US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4672" y="1287921"/>
            <a:ext cx="114630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Анонимные методы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оператор или выражение "</a:t>
            </a:r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которое можно использовать каждый раз, когда ожидается тип делегата. Ее можно использовать для инициализации именованного делегата или подставить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вместо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именованного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делегата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метода.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анонимных методов является, по существу, способом передачи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блока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кода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делегата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09" y="4131733"/>
            <a:ext cx="7487695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4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388632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Лямбда-операторы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04414" y="2180549"/>
            <a:ext cx="114630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 всех 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лямбда-выражениях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используется лямбда-оператор 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читается как "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переходит в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 Левая часть 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лямбда-оператора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определяет параметры ввода (если таковые имеются), а правая часть содержит выражение или блок оператора. 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Лямбда-выражение x =&gt; x * x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читается как "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переходит в x</a:t>
            </a: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92814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39983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Лямбда-выражение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84672" y="1320577"/>
            <a:ext cx="114630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Лямбда-выражение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анонимные методы, которая содержит выражения и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использоваться для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делегатов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73" y="2494702"/>
            <a:ext cx="5172797" cy="239110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84672" y="5326520"/>
            <a:ext cx="114630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Лямбда-Оператор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много операторное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лямбда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выражение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Лямбда-Выражение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одно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операторный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лямбда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6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696415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Техника предположения делегатов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4672" y="5326520"/>
            <a:ext cx="11463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упрощения записи, можно использовать технику предположения делегатов.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37" y="1567544"/>
            <a:ext cx="7970207" cy="265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9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49035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Правила использования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4672" y="1462091"/>
            <a:ext cx="114630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 правила применимы к области действия переменной в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лямбда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выражениях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84672" y="2293088"/>
            <a:ext cx="1146304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Захваченная переменная не будет уничтожена сборщиком мусора до тех пор,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делегат,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нее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ссылается,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выйдет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границы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области.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Переменная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введенная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лямбда-выражение,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невидима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внешнем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методе.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Лямбда-выражение не может непосредственно захватывать параметры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включающего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их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метода.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Лямбда-выражение не может содержать оператор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оператор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оператор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которых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метка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перехода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находится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тела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либо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теле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содержащейся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анонимной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674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554</Words>
  <Application>Microsoft Office PowerPoint</Application>
  <PresentationFormat>Широкоэкранный</PresentationFormat>
  <Paragraphs>57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196</cp:revision>
  <dcterms:created xsi:type="dcterms:W3CDTF">2017-04-09T05:13:59Z</dcterms:created>
  <dcterms:modified xsi:type="dcterms:W3CDTF">2018-07-09T07:04:32Z</dcterms:modified>
</cp:coreProperties>
</file>