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74657-F8A1-4479-BE1F-07A06AA59C54}" v="447" dt="2025-05-15T19:53:2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4641D5-FE82-4884-F45D-9454991E35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059" r="3055" b="1"/>
          <a:stretch>
            <a:fillRect/>
          </a:stretch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6106298" y="3305431"/>
            <a:ext cx="5323702" cy="2708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A1A1A"/>
                </a:solidFill>
                <a:latin typeface="Helvetica"/>
                <a:cs typeface="Helvetica"/>
              </a:rPr>
              <a:t>Этот проект познакомит вас с возможностями создания телеграмм ботов на примере “</a:t>
            </a:r>
            <a:r>
              <a:rPr lang="ru-RU" sz="3200" err="1">
                <a:solidFill>
                  <a:srgbClr val="1A1A1A"/>
                </a:solidFill>
                <a:latin typeface="Helvetica"/>
                <a:cs typeface="Helvetica"/>
              </a:rPr>
              <a:t>DImaBot</a:t>
            </a:r>
            <a:r>
              <a:rPr lang="ru-RU" sz="3200" dirty="0">
                <a:solidFill>
                  <a:srgbClr val="1A1A1A"/>
                </a:solidFill>
                <a:latin typeface="Helvetica"/>
                <a:cs typeface="Helvetica"/>
              </a:rPr>
              <a:t>”</a:t>
            </a:r>
            <a:endParaRPr lang="en-US" sz="3200" dirty="0">
              <a:solidFill>
                <a:srgbClr val="1A1A1A"/>
              </a:solidFill>
              <a:latin typeface="Helvetica"/>
              <a:cs typeface="Helvetica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1541" y="411893"/>
            <a:ext cx="5581134" cy="249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err="1"/>
              <a:t>Проект</a:t>
            </a:r>
            <a:r>
              <a:rPr lang="en-US" sz="6000" dirty="0"/>
              <a:t> </a:t>
            </a:r>
            <a:r>
              <a:rPr lang="en-US" sz="6000" err="1"/>
              <a:t>телеграмм</a:t>
            </a:r>
            <a:r>
              <a:rPr lang="en-US" sz="6000" dirty="0"/>
              <a:t> </a:t>
            </a:r>
            <a:r>
              <a:rPr lang="en-US" sz="6000" err="1"/>
              <a:t>бот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0B28-8023-4E92-AD2C-9F53B36C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Название: "</a:t>
            </a:r>
            <a:r>
              <a:rPr lang="ru-RU" dirty="0" err="1"/>
              <a:t>Dimabot</a:t>
            </a:r>
            <a:r>
              <a:rPr lang="ru-RU" dirty="0"/>
              <a:t>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F7499-1514-3456-0D77-0509FDAF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4947478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Библиотеки:</a:t>
            </a:r>
          </a:p>
          <a:p>
            <a:r>
              <a:rPr lang="ru-RU" sz="2400" err="1">
                <a:solidFill>
                  <a:srgbClr val="CF8E6D"/>
                </a:solidFill>
                <a:latin typeface="Consolas"/>
              </a:rPr>
              <a:t>pip</a:t>
            </a:r>
            <a:r>
              <a:rPr lang="ru-RU" sz="2400" dirty="0">
                <a:solidFill>
                  <a:srgbClr val="BCBEC4"/>
                </a:solidFill>
                <a:latin typeface="Consolas"/>
              </a:rPr>
              <a:t>==</a:t>
            </a:r>
            <a:r>
              <a:rPr lang="ru-RU" sz="2400" dirty="0">
                <a:solidFill>
                  <a:srgbClr val="6AAB73"/>
                </a:solidFill>
                <a:latin typeface="Consolas"/>
              </a:rPr>
              <a:t>23.2.1</a:t>
            </a:r>
            <a:br>
              <a:rPr lang="ru-RU" sz="2400" dirty="0">
                <a:latin typeface="Consolas"/>
              </a:rPr>
            </a:br>
            <a:r>
              <a:rPr lang="ru-RU" sz="2400" err="1">
                <a:solidFill>
                  <a:srgbClr val="6AAB73"/>
                </a:solidFill>
                <a:latin typeface="Consolas"/>
              </a:rPr>
              <a:t>python-telegram-bot</a:t>
            </a:r>
            <a:r>
              <a:rPr lang="ru-RU" sz="2400" dirty="0">
                <a:solidFill>
                  <a:srgbClr val="BCBEC4"/>
                </a:solidFill>
                <a:latin typeface="Consolas"/>
              </a:rPr>
              <a:t>==</a:t>
            </a:r>
            <a:r>
              <a:rPr lang="ru-RU" sz="2400" dirty="0">
                <a:solidFill>
                  <a:srgbClr val="6AAB73"/>
                </a:solidFill>
                <a:latin typeface="Consolas"/>
              </a:rPr>
              <a:t>22.0</a:t>
            </a:r>
            <a:br>
              <a:rPr lang="ru-RU" sz="2400" dirty="0">
                <a:latin typeface="Consolas"/>
              </a:rPr>
            </a:br>
            <a:r>
              <a:rPr lang="ru-RU" sz="2400" err="1">
                <a:solidFill>
                  <a:srgbClr val="6AAB73"/>
                </a:solidFill>
                <a:latin typeface="Consolas"/>
              </a:rPr>
              <a:t>requests</a:t>
            </a:r>
            <a:r>
              <a:rPr lang="ru-RU" sz="2400" dirty="0">
                <a:solidFill>
                  <a:srgbClr val="BCBEC4"/>
                </a:solidFill>
                <a:latin typeface="Consolas"/>
              </a:rPr>
              <a:t>==</a:t>
            </a:r>
            <a:r>
              <a:rPr lang="ru-RU" sz="2400" dirty="0">
                <a:solidFill>
                  <a:srgbClr val="6AAB73"/>
                </a:solidFill>
                <a:latin typeface="Consolas"/>
              </a:rPr>
              <a:t>2.32.3</a:t>
            </a:r>
            <a:br>
              <a:rPr lang="ru-RU" sz="2400" dirty="0">
                <a:latin typeface="Consolas"/>
              </a:rPr>
            </a:br>
            <a:r>
              <a:rPr lang="ru-RU" sz="2400" err="1">
                <a:solidFill>
                  <a:srgbClr val="6AAB73"/>
                </a:solidFill>
                <a:latin typeface="Consolas"/>
              </a:rPr>
              <a:t>deep_translator</a:t>
            </a:r>
            <a:r>
              <a:rPr lang="ru-RU" sz="2400" dirty="0">
                <a:solidFill>
                  <a:srgbClr val="BCBEC4"/>
                </a:solidFill>
                <a:latin typeface="Consolas"/>
              </a:rPr>
              <a:t>==</a:t>
            </a:r>
            <a:r>
              <a:rPr lang="ru-RU" sz="2400" dirty="0">
                <a:solidFill>
                  <a:srgbClr val="6AAB73"/>
                </a:solidFill>
                <a:latin typeface="Consolas"/>
              </a:rPr>
              <a:t>1.11.4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BF165-E1FD-291E-42A9-05314FE50E80}"/>
              </a:ext>
            </a:extLst>
          </p:cNvPr>
          <p:cNvSpPr txBox="1"/>
          <p:nvPr/>
        </p:nvSpPr>
        <p:spPr>
          <a:xfrm>
            <a:off x="6500374" y="2415213"/>
            <a:ext cx="4938068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Модули:</a:t>
            </a:r>
          </a:p>
          <a:p>
            <a:r>
              <a:rPr lang="ru-RU" sz="2000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ru-RU" sz="2000" dirty="0">
                <a:solidFill>
                  <a:srgbClr val="CF8E6D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logging</a:t>
            </a:r>
            <a:br>
              <a:rPr lang="ru-RU" sz="2000" dirty="0">
                <a:latin typeface="Consolas"/>
              </a:rPr>
            </a:br>
            <a:r>
              <a:rPr lang="ru-RU" sz="2000" err="1">
                <a:solidFill>
                  <a:srgbClr val="BCBEC4"/>
                </a:solidFill>
                <a:latin typeface="Consolas"/>
              </a:rPr>
              <a:t>import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datetime</a:t>
            </a:r>
            <a:br>
              <a:rPr lang="ru-RU" sz="2000" dirty="0">
                <a:latin typeface="Consolas"/>
              </a:rPr>
            </a:br>
            <a:r>
              <a:rPr lang="ru-RU" sz="2000" err="1">
                <a:solidFill>
                  <a:srgbClr val="BCBEC4"/>
                </a:solidFill>
                <a:latin typeface="Consolas"/>
              </a:rPr>
              <a:t>import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requests</a:t>
            </a:r>
            <a:br>
              <a:rPr lang="ru-RU" sz="2000" dirty="0">
                <a:latin typeface="Consolas"/>
              </a:rPr>
            </a:br>
            <a:r>
              <a:rPr lang="ru-RU" sz="2000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telegram.ext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ru-RU" sz="2000" dirty="0">
                <a:solidFill>
                  <a:srgbClr val="CF8E6D"/>
                </a:solidFill>
                <a:latin typeface="Consolas"/>
              </a:rPr>
              <a:t> 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(</a:t>
            </a:r>
            <a:br>
              <a:rPr lang="ru-RU" sz="2000" dirty="0">
                <a:latin typeface="Consolas"/>
              </a:rPr>
            </a:br>
            <a:r>
              <a:rPr lang="ru-RU" sz="20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ApplicationBuilder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,</a:t>
            </a:r>
            <a:br>
              <a:rPr lang="ru-RU" sz="2000" dirty="0">
                <a:latin typeface="Consolas"/>
              </a:rPr>
            </a:br>
            <a:r>
              <a:rPr lang="ru-RU" sz="20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CommandHandler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,</a:t>
            </a:r>
            <a:br>
              <a:rPr lang="ru-RU" sz="2000" dirty="0">
                <a:latin typeface="Consolas"/>
              </a:rPr>
            </a:br>
            <a:r>
              <a:rPr lang="ru-RU" sz="20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MessageHandler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,</a:t>
            </a:r>
            <a:br>
              <a:rPr lang="ru-RU" sz="2000" dirty="0">
                <a:latin typeface="Consolas"/>
              </a:rPr>
            </a:br>
            <a:r>
              <a:rPr lang="ru-RU" sz="2000" dirty="0">
                <a:solidFill>
                  <a:srgbClr val="BCBEC4"/>
                </a:solidFill>
                <a:latin typeface="Consolas"/>
              </a:rPr>
              <a:t>   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filters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,</a:t>
            </a:r>
            <a:br>
              <a:rPr lang="ru-RU" sz="2000" dirty="0">
                <a:latin typeface="Consolas"/>
              </a:rPr>
            </a:br>
            <a:r>
              <a:rPr lang="ru-RU" sz="2000" dirty="0">
                <a:solidFill>
                  <a:srgbClr val="BCBEC4"/>
                </a:solidFill>
                <a:latin typeface="Consolas"/>
              </a:rPr>
              <a:t>)</a:t>
            </a:r>
            <a:br>
              <a:rPr lang="ru-RU" sz="2000" dirty="0">
                <a:latin typeface="Consolas"/>
              </a:rPr>
            </a:br>
            <a:r>
              <a:rPr lang="ru-RU" sz="2000" err="1">
                <a:solidFill>
                  <a:srgbClr val="BCBEC4"/>
                </a:solidFill>
                <a:latin typeface="Consolas"/>
              </a:rPr>
              <a:t>from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deep_translator</a:t>
            </a:r>
            <a:r>
              <a:rPr lang="ru-RU" sz="2000" dirty="0">
                <a:solidFill>
                  <a:srgbClr val="BCBEC4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ru-RU" sz="2000" dirty="0">
                <a:solidFill>
                  <a:srgbClr val="CF8E6D"/>
                </a:solidFill>
                <a:latin typeface="Consolas"/>
              </a:rPr>
              <a:t> </a:t>
            </a:r>
            <a:r>
              <a:rPr lang="ru-RU" sz="2000" err="1">
                <a:solidFill>
                  <a:srgbClr val="BCBEC4"/>
                </a:solidFill>
                <a:latin typeface="Consolas"/>
              </a:rPr>
              <a:t>GoogleTranslator</a:t>
            </a:r>
            <a:endParaRPr lang="ru-RU" sz="2000">
              <a:solidFill>
                <a:srgbClr val="BCBEC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745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E9CED-0ED8-647B-A3DF-C45F4D4B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используется следующий класс: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51290-9AED-61EF-2EB8-51540595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1800">
                <a:solidFill>
                  <a:srgbClr val="1A1A1A"/>
                </a:solidFill>
                <a:latin typeface="Helvetica"/>
                <a:cs typeface="Helvetica"/>
              </a:rPr>
              <a:t>Class </a:t>
            </a:r>
            <a:r>
              <a:rPr lang="ru-RU" sz="1800" err="1">
                <a:solidFill>
                  <a:srgbClr val="1A1A1A"/>
                </a:solidFill>
                <a:latin typeface="Helvetica"/>
                <a:cs typeface="Helvetica"/>
              </a:rPr>
              <a:t>TranslationBot</a:t>
            </a:r>
            <a:r>
              <a:rPr lang="ru-RU" sz="1800">
                <a:solidFill>
                  <a:srgbClr val="1A1A1A"/>
                </a:solidFill>
                <a:latin typeface="Helvetica"/>
                <a:cs typeface="Helvetica"/>
              </a:rPr>
              <a:t>:</a:t>
            </a: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info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записывает действия в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txt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файл</a:t>
            </a: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start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команда /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start</a:t>
            </a:r>
            <a:endParaRPr lang="ru-RU" sz="18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help_command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команда /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help</a:t>
            </a:r>
            <a:endParaRPr lang="ru-RU" sz="18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show_languages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команда /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langs</a:t>
            </a:r>
            <a:endParaRPr lang="ru-RU" sz="18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set_language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команда /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lang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&lt;язык&gt;</a:t>
            </a: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show_setting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команда /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current</a:t>
            </a:r>
            <a:endParaRPr lang="ru-RU" sz="180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Def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</a:t>
            </a:r>
            <a:r>
              <a:rPr lang="ru-RU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translate_text</a:t>
            </a:r>
            <a:r>
              <a:rPr lang="ru-RU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перевод текста</a:t>
            </a:r>
          </a:p>
          <a:p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Def </a:t>
            </a:r>
            <a:r>
              <a:rPr lang="en-US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get_weather_by_city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- </a:t>
            </a:r>
            <a:r>
              <a:rPr lang="en-US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команда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 /weather &lt;</a:t>
            </a:r>
            <a:r>
              <a:rPr lang="en-US" sz="1800" err="1">
                <a:solidFill>
                  <a:srgbClr val="FFFFFF">
                    <a:alpha val="70000"/>
                  </a:srgbClr>
                </a:solidFill>
                <a:latin typeface="Aptos"/>
              </a:rPr>
              <a:t>Город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Aptos"/>
              </a:rPr>
              <a:t>&gt;</a:t>
            </a:r>
            <a:endParaRPr lang="ru-RU" sz="1800" dirty="0">
              <a:solidFill>
                <a:srgbClr val="FFFFFF">
                  <a:alpha val="70000"/>
                </a:srgbClr>
              </a:solidFill>
              <a:latin typeface="Aptos"/>
            </a:endParaRP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4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6B3A5-EC05-5E8A-B4F2-F1302F1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технологий:</a:t>
            </a:r>
            <a:br>
              <a:rPr lang="ru-RU" dirty="0"/>
            </a:br>
            <a:r>
              <a:rPr lang="ru-RU" dirty="0"/>
              <a:t>функция /</a:t>
            </a:r>
            <a:r>
              <a:rPr lang="ru-RU" dirty="0" err="1"/>
              <a:t>start</a:t>
            </a:r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14408BA-F21A-BCA6-1BA3-019D5DB7B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718" y="2394817"/>
            <a:ext cx="8544476" cy="4196797"/>
          </a:xfrm>
        </p:spPr>
      </p:pic>
    </p:spTree>
    <p:extLst>
      <p:ext uri="{BB962C8B-B14F-4D97-AF65-F5344CB8AC3E}">
        <p14:creationId xmlns:p14="http://schemas.microsoft.com/office/powerpoint/2010/main" val="30804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Объект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141B430-53F0-E0CF-1133-5F5A5D20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6" y="766801"/>
            <a:ext cx="5829085" cy="461574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AA1645-DFED-31AA-3E36-AF4584F3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B2C5-F051-5477-DECF-CE4AFFC9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ru-RU" sz="5400" dirty="0"/>
              <a:t>Функция /</a:t>
            </a:r>
            <a:r>
              <a:rPr lang="ru-RU" sz="5400" err="1"/>
              <a:t>help</a:t>
            </a:r>
            <a:endParaRPr lang="ru-RU" sz="5400"/>
          </a:p>
        </p:txBody>
      </p:sp>
    </p:spTree>
    <p:extLst>
      <p:ext uri="{BB962C8B-B14F-4D97-AF65-F5344CB8AC3E}">
        <p14:creationId xmlns:p14="http://schemas.microsoft.com/office/powerpoint/2010/main" val="408461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FEA9617-886B-9E59-33D0-47D9EF9E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5" r="2" b="2"/>
          <a:stretch>
            <a:fillRect/>
          </a:stretch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7087B-42CA-73D8-5F59-86CA247F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D54E-6E7D-D9FB-36D1-87E62B04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2838173"/>
          </a:xfrm>
        </p:spPr>
        <p:txBody>
          <a:bodyPr>
            <a:normAutofit/>
          </a:bodyPr>
          <a:lstStyle/>
          <a:p>
            <a:r>
              <a:rPr lang="ru-RU" sz="5400"/>
              <a:t>Функция /</a:t>
            </a:r>
            <a:r>
              <a:rPr lang="ru-RU" sz="5400" err="1"/>
              <a:t>langs</a:t>
            </a:r>
            <a:endParaRPr lang="ru-RU" sz="5400"/>
          </a:p>
        </p:txBody>
      </p:sp>
    </p:spTree>
    <p:extLst>
      <p:ext uri="{BB962C8B-B14F-4D97-AF65-F5344CB8AC3E}">
        <p14:creationId xmlns:p14="http://schemas.microsoft.com/office/powerpoint/2010/main" val="344767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C4EE13-5B1B-86EA-8720-E95AD72B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090C2-88FF-F3CB-B1B7-83D70CB4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Функция /</a:t>
            </a:r>
            <a:r>
              <a:rPr lang="ru-RU" sz="5400" err="1"/>
              <a:t>lang</a:t>
            </a:r>
            <a:r>
              <a:rPr lang="ru-RU" sz="5400" dirty="0"/>
              <a:t> и перевод текста</a:t>
            </a:r>
          </a:p>
        </p:txBody>
      </p:sp>
      <p:pic>
        <p:nvPicPr>
          <p:cNvPr id="4" name="Объект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FF4B923-7F8B-94DC-A64A-162F373A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98257"/>
            <a:ext cx="5334000" cy="42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08B49-7287-2482-2756-28D29573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latin typeface="+mj-lt"/>
                <a:ea typeface="+mj-ea"/>
                <a:cs typeface="+mj-cs"/>
              </a:rPr>
              <a:t>Функция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/weather</a:t>
            </a:r>
            <a:endParaRPr lang="en-US" sz="5400" kern="1200" dirty="0">
              <a:latin typeface="+mj-lt"/>
            </a:endParaRPr>
          </a:p>
        </p:txBody>
      </p:sp>
      <p:pic>
        <p:nvPicPr>
          <p:cNvPr id="4" name="Объект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E0A9DF5-B770-4FA9-55B3-63506E1BB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261" y="1507857"/>
            <a:ext cx="5780432" cy="34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BFE99-1C8F-D818-A62D-89FA29F2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E0F0E-41BC-A6D3-681C-FC3110DB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FFFFFF">
                    <a:alpha val="70000"/>
                  </a:srgbClr>
                </a:solidFill>
              </a:rPr>
              <a:t>Для перевода текста в боте или группах телеграмма</a:t>
            </a:r>
            <a:endParaRPr lang="ru-RU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Для получения погоды</a:t>
            </a: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Возможность дальнейшей работы над проектом:</a:t>
            </a:r>
          </a:p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Расширить функционал бота, добавить голосовое определение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362740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PebbleVTI</vt:lpstr>
      <vt:lpstr>Проект телеграмм бот</vt:lpstr>
      <vt:lpstr>Название: "Dimabot"</vt:lpstr>
      <vt:lpstr>В проекте используется следующий класс:</vt:lpstr>
      <vt:lpstr>Описание технологий: функция /start</vt:lpstr>
      <vt:lpstr>Функция /help</vt:lpstr>
      <vt:lpstr>Функция /langs</vt:lpstr>
      <vt:lpstr>Функция /lang и перевод текста</vt:lpstr>
      <vt:lpstr>Функция /weather</vt:lpstr>
      <vt:lpstr>Использование проекта: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2025-05-15T19:35:35Z</dcterms:created>
  <dcterms:modified xsi:type="dcterms:W3CDTF">2025-05-15T19:53:28Z</dcterms:modified>
</cp:coreProperties>
</file>