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91E43-680F-D8E9-2700-EFD92821E027}" v="900" dt="2025-02-06T21:48:07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96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0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9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1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3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4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Неон, Графика, Неоновая вывеска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A65D66F-7BE0-C529-CAB6-9CA1F0EC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b="9093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14531" y="1371600"/>
            <a:ext cx="4916478" cy="2933952"/>
          </a:xfrm>
        </p:spPr>
        <p:txBody>
          <a:bodyPr anchor="t"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Проект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 err="1">
                <a:solidFill>
                  <a:srgbClr val="FFFFFF"/>
                </a:solidFill>
              </a:rPr>
              <a:t>pygame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14532" y="4584879"/>
            <a:ext cx="4916477" cy="1287887"/>
          </a:xfrm>
        </p:spPr>
        <p:txBody>
          <a:bodyPr anchor="b">
            <a:normAutofit/>
          </a:bodyPr>
          <a:lstStyle/>
          <a:p>
            <a:pPr algn="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A526A-8F41-48E9-BB11-FE26666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E18DA-B5E2-4E8A-A136-707756233F87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Название проекта: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“Игра на pygame”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Содержание проекта: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Этот проект познакомит вас с возможностями pygame на примере гоночной игры “The Last race”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647842F-A854-51F2-445D-89C87F0A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846754"/>
              </p:ext>
            </p:extLst>
          </p:nvPr>
        </p:nvGraphicFramePr>
        <p:xfrm>
          <a:off x="703182" y="1052534"/>
          <a:ext cx="4777380" cy="4583188"/>
        </p:xfrm>
        <a:graphic>
          <a:graphicData uri="http://schemas.openxmlformats.org/drawingml/2006/table">
            <a:tbl>
              <a:tblPr bandRow="1">
                <a:noFill/>
                <a:tableStyleId>{3B4B98B0-60AC-42C2-AFA5-B58CD77FA1E5}</a:tableStyleId>
              </a:tblPr>
              <a:tblGrid>
                <a:gridCol w="1054661">
                  <a:extLst>
                    <a:ext uri="{9D8B030D-6E8A-4147-A177-3AD203B41FA5}">
                      <a16:colId xmlns:a16="http://schemas.microsoft.com/office/drawing/2014/main" val="4119120589"/>
                    </a:ext>
                  </a:extLst>
                </a:gridCol>
                <a:gridCol w="3722719">
                  <a:extLst>
                    <a:ext uri="{9D8B030D-6E8A-4147-A177-3AD203B41FA5}">
                      <a16:colId xmlns:a16="http://schemas.microsoft.com/office/drawing/2014/main" val="731224341"/>
                    </a:ext>
                  </a:extLst>
                </a:gridCol>
              </a:tblGrid>
              <a:tr h="458318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</a:pPr>
                      <a:endParaRPr lang="ru-RU" sz="2200" b="0" i="0" cap="none" spc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117074" marR="117074" marT="80280" marB="12307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</a:pPr>
                      <a:r>
                        <a:rPr lang="af-ZA" sz="2200" b="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br>
                        <a:rPr lang="af-ZA" sz="22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af-ZA" sz="2200" b="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Библиотеки:</a:t>
                      </a:r>
                      <a:endParaRPr lang="af-ZA" sz="2200" b="0" u="none" strike="noStrike" cap="none" spc="0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pip</a:t>
                      </a: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==23.2.2</a:t>
                      </a:r>
                      <a:endParaRPr lang="af-ZA" sz="2200" b="0" u="none" strike="noStrike" cap="none" spc="0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f-ZA" sz="2200" b="0" u="none" strike="noStrike" cap="none" spc="0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pygame</a:t>
                      </a: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==2.6.1</a:t>
                      </a:r>
                      <a:endParaRPr lang="af-ZA" sz="2200" b="0" u="none" strike="noStrike" cap="none" spc="0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2200" b="0" u="none" strike="noStrike" cap="none" spc="0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Модули:</a:t>
                      </a:r>
                      <a:endParaRPr lang="af-ZA" sz="2200" b="0" u="none" strike="noStrike" cap="none" spc="0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f-ZA" sz="2200" b="0" u="none" strike="noStrike" cap="none" spc="0" noProof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import</a:t>
                      </a: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b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import</a:t>
                      </a: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pygame</a:t>
                      </a:r>
                      <a:b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import</a:t>
                      </a: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os</a:t>
                      </a:r>
                      <a:b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import</a:t>
                      </a:r>
                      <a:r>
                        <a:rPr lang="ru-RU" sz="2200" b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u="none" strike="noStrike" cap="none" spc="0" noProof="0" err="1">
                          <a:solidFill>
                            <a:schemeClr val="tx1"/>
                          </a:solidFill>
                          <a:effectLst/>
                        </a:rPr>
                        <a:t>sys</a:t>
                      </a:r>
                      <a:endParaRPr lang="af-ZA" sz="2200" cap="none" spc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ts val="1350"/>
                        </a:lnSpc>
                        <a:buNone/>
                      </a:pPr>
                      <a:endParaRPr lang="af-ZA" sz="2200" b="0" i="0" cap="none" spc="0">
                        <a:solidFill>
                          <a:schemeClr val="tx1"/>
                        </a:solidFill>
                        <a:effectLst/>
                        <a:latin typeface="Helvetica"/>
                      </a:endParaRPr>
                    </a:p>
                  </a:txBody>
                  <a:tcPr marL="117074" marR="117074" marT="80280" marB="1230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78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C3ED4-4012-21B5-0C1E-F608C6DC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AFBE3-F391-3CEE-3749-B69E3B3C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2863880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1A1A1A"/>
                </a:solidFill>
                <a:latin typeface="Helvetica"/>
                <a:cs typeface="Helvetica"/>
              </a:rPr>
              <a:t>В проекте используются следующие классы:</a:t>
            </a:r>
          </a:p>
          <a:p>
            <a:r>
              <a:rPr lang="ru-RU" sz="2400" err="1">
                <a:solidFill>
                  <a:srgbClr val="1A1A1A"/>
                </a:solidFill>
                <a:latin typeface="Helvetica"/>
                <a:cs typeface="Helvetica"/>
              </a:rPr>
              <a:t>Button</a:t>
            </a:r>
            <a:r>
              <a:rPr lang="ru-RU" sz="2400" dirty="0">
                <a:solidFill>
                  <a:srgbClr val="1A1A1A"/>
                </a:solidFill>
                <a:latin typeface="Helvetica"/>
                <a:cs typeface="Helvetica"/>
              </a:rPr>
              <a:t> - кнопка начала игры</a:t>
            </a:r>
          </a:p>
          <a:p>
            <a:r>
              <a:rPr lang="ru-RU" sz="2400" err="1">
                <a:solidFill>
                  <a:srgbClr val="1A1A1A"/>
                </a:solidFill>
                <a:latin typeface="Helvetica"/>
                <a:cs typeface="Helvetica"/>
              </a:rPr>
              <a:t>MyCar</a:t>
            </a:r>
            <a:r>
              <a:rPr lang="ru-RU" sz="2400" dirty="0">
                <a:solidFill>
                  <a:srgbClr val="1A1A1A"/>
                </a:solidFill>
                <a:latin typeface="Helvetica"/>
                <a:cs typeface="Helvetica"/>
              </a:rPr>
              <a:t> - обработка главной машины</a:t>
            </a:r>
          </a:p>
          <a:p>
            <a:r>
              <a:rPr lang="ru-RU" sz="2400" dirty="0">
                <a:solidFill>
                  <a:srgbClr val="1A1A1A"/>
                </a:solidFill>
                <a:latin typeface="Helvetica"/>
                <a:cs typeface="Helvetica"/>
              </a:rPr>
              <a:t>Road - обработка дороги</a:t>
            </a:r>
          </a:p>
          <a:p>
            <a:r>
              <a:rPr lang="ru-RU" sz="2400" err="1">
                <a:solidFill>
                  <a:srgbClr val="1A1A1A"/>
                </a:solidFill>
                <a:latin typeface="Helvetica"/>
                <a:cs typeface="Helvetica"/>
              </a:rPr>
              <a:t>TrafficCar</a:t>
            </a:r>
            <a:r>
              <a:rPr lang="ru-RU" sz="2400" dirty="0">
                <a:solidFill>
                  <a:srgbClr val="1A1A1A"/>
                </a:solidFill>
                <a:latin typeface="Helvetica"/>
                <a:cs typeface="Helvetica"/>
              </a:rPr>
              <a:t> - обработка встречных машин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7908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6A76-A7FC-4931-625F-EEDAC13E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Структура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Объект 6" descr="Изображение выглядит как текст, снимок экрана, Шрифт,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5715F71-D840-A8D4-2C4C-0E374812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852" y="1713856"/>
            <a:ext cx="2772146" cy="41148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B9ECAC4-CFD8-864D-C907-EE4FDD9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06C1B2-375F-4AD1-AB8E-FF83540EA403}" type="datetime1">
              <a:pPr>
                <a:spcAft>
                  <a:spcPts val="600"/>
                </a:spcAft>
              </a:pPr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65A69-077F-2E46-6113-7E2B8A1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AD70C-C763-BC81-52CC-2864E388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Рисунок 7" descr="Изображение выглядит как текст, снимок экрана, Мультимедийное программное обеспечение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60B43A1-C81E-4118-6E6C-54D8DFF0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74" y="1716657"/>
            <a:ext cx="2929796" cy="41148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транспортное средство, Наземный транспорт, ши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F0A9260-B098-A538-2EE7-12BCBC89A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1" y="1830238"/>
            <a:ext cx="4270076" cy="4002657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F28759E-9831-92B2-1085-9DCE23A89269}"/>
              </a:ext>
            </a:extLst>
          </p:cNvPr>
          <p:cNvSpPr/>
          <p:nvPr/>
        </p:nvSpPr>
        <p:spPr>
          <a:xfrm>
            <a:off x="1164021" y="5997949"/>
            <a:ext cx="9869382" cy="6998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6EF62-4F86-2B84-C651-3F15E7C4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endParaRPr lang="ru-RU" sz="720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9E1C2-6549-F401-C8B9-727BBC3D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
           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FEC3FE9-86BC-61B6-121F-8656D2952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494063"/>
              </p:ext>
            </p:extLst>
          </p:nvPr>
        </p:nvGraphicFramePr>
        <p:xfrm>
          <a:off x="618226" y="776377"/>
          <a:ext cx="11037791" cy="54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264">
                  <a:extLst>
                    <a:ext uri="{9D8B030D-6E8A-4147-A177-3AD203B41FA5}">
                      <a16:colId xmlns:a16="http://schemas.microsoft.com/office/drawing/2014/main" val="3092476384"/>
                    </a:ext>
                  </a:extLst>
                </a:gridCol>
                <a:gridCol w="6088527">
                  <a:extLst>
                    <a:ext uri="{9D8B030D-6E8A-4147-A177-3AD203B41FA5}">
                      <a16:colId xmlns:a16="http://schemas.microsoft.com/office/drawing/2014/main" val="2869998452"/>
                    </a:ext>
                  </a:extLst>
                </a:gridCol>
              </a:tblGrid>
              <a:tr h="183768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Начальное окно с текстом о игре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  <a:p>
                      <a:pPr lvl="0">
                        <a:buNone/>
                      </a:pPr>
                      <a:r>
                        <a:rPr lang="ru-RU" dirty="0"/>
                        <a:t>(Работа с текстом, обработка событий)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22027"/>
                  </a:ext>
                </a:extLst>
              </a:tr>
              <a:tr h="181791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Игра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  <a:p>
                      <a:pPr lvl="0">
                        <a:buNone/>
                      </a:pPr>
                      <a:r>
                        <a:rPr lang="ru-RU" dirty="0"/>
                        <a:t>(Обработка событий, игровой процесс)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25656"/>
                  </a:ext>
                </a:extLst>
              </a:tr>
              <a:tr h="181791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Окно окончания игры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  <a:p>
                      <a:pPr lvl="0">
                        <a:buNone/>
                      </a:pPr>
                      <a:r>
                        <a:rPr lang="ru-RU" dirty="0"/>
                        <a:t>(Работа с текстовым файлом "record.txt".</a:t>
                      </a:r>
                    </a:p>
                    <a:p>
                      <a:pPr lvl="0">
                        <a:buNone/>
                      </a:pPr>
                      <a:r>
                        <a:rPr lang="ru-RU" dirty="0"/>
                        <a:t>Объявление результата игры)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35969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8C635D0A-E4AC-077A-D2A1-02717469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5EA270D-6D0C-4A8A-B6A4-FB736EBDF824}" type="datetime1">
              <a:rPr lang="en-US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2/6/2025</a:t>
            </a:fld>
            <a:endParaRPr lang="en-US" sz="1150">
              <a:solidFill>
                <a:srgbClr val="FFFFF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156E8-BDC6-495C-0AA4-86916BE2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057153-B650-4DEB-B370-79DDCFDCE934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8" name="Рисунок 7" descr="Изображение выглядит как текст, снимок экрана, Шрифт,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5B6CB2A-ABAF-6C5E-6736-2BE45866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217" r="3109" b="-495"/>
          <a:stretch/>
        </p:blipFill>
        <p:spPr>
          <a:xfrm>
            <a:off x="1532531" y="4448623"/>
            <a:ext cx="2685966" cy="188522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ультимедийное программное обеспечение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8A8540B-99BC-CC3B-4862-15F4386B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70" t="16224" r="-7690" b="3488"/>
          <a:stretch/>
        </p:blipFill>
        <p:spPr>
          <a:xfrm>
            <a:off x="1525593" y="2521788"/>
            <a:ext cx="2973977" cy="19235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транспортное средство, Наземный транспорт, ши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9EDE35C-9FC9-3275-752E-7691A0834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528" y="881333"/>
            <a:ext cx="2516038" cy="16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C1442-8D35-3502-1B0E-FA2C368D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Использование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C973C-5331-7579-E940-5C65FED5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/>
              <a:t>Интересная гоночная игра, может быть популярна у детей</a:t>
            </a:r>
          </a:p>
          <a:p>
            <a:endParaRPr lang="ru-RU" sz="2200" dirty="0"/>
          </a:p>
          <a:p>
            <a:r>
              <a:rPr lang="ru-RU" sz="3600" dirty="0">
                <a:solidFill>
                  <a:srgbClr val="FF0000"/>
                </a:solidFill>
              </a:rPr>
              <a:t>Возможность дальнейшей работы над проектом::</a:t>
            </a:r>
          </a:p>
          <a:p>
            <a:r>
              <a:rPr lang="ru-RU" sz="2400" dirty="0"/>
              <a:t>Можно добавить уровней и других препятствий на дороге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80877-BB11-06B9-911F-A4EAC239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A92699-187A-4834-B9C7-805D759EF0D2}" type="datetime1">
              <a:pPr>
                <a:spcAft>
                  <a:spcPts val="600"/>
                </a:spcAft>
              </a:pPr>
              <a:t>2/6/2025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D281F-24C7-470E-072F-F2F37F2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D923A-4D70-EF5A-BC78-529EE905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647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VanillaVTI</vt:lpstr>
      <vt:lpstr>Проект  pygame</vt:lpstr>
      <vt:lpstr>Презентация PowerPoint</vt:lpstr>
      <vt:lpstr>Классы</vt:lpstr>
      <vt:lpstr>Структура</vt:lpstr>
      <vt:lpstr>Презентация PowerPoint</vt:lpstr>
      <vt:lpstr>Использование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121</cp:revision>
  <dcterms:created xsi:type="dcterms:W3CDTF">2025-02-06T21:19:36Z</dcterms:created>
  <dcterms:modified xsi:type="dcterms:W3CDTF">2025-02-06T21:49:01Z</dcterms:modified>
</cp:coreProperties>
</file>