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52" r:id="rId4"/>
    <p:sldId id="360" r:id="rId5"/>
    <p:sldId id="361" r:id="rId6"/>
    <p:sldId id="363" r:id="rId7"/>
    <p:sldId id="364" r:id="rId8"/>
    <p:sldId id="366" r:id="rId9"/>
    <p:sldId id="367" r:id="rId10"/>
    <p:sldId id="368" r:id="rId11"/>
    <p:sldId id="369" r:id="rId12"/>
    <p:sldId id="370" r:id="rId13"/>
    <p:sldId id="371" r:id="rId14"/>
    <p:sldId id="3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120ED3C-B139-472F-B371-6CE42D65C194}"/>
              </a:ext>
            </a:extLst>
          </p:cNvPr>
          <p:cNvSpPr txBox="1"/>
          <p:nvPr/>
        </p:nvSpPr>
        <p:spPr>
          <a:xfrm>
            <a:off x="17600" y="2684406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latin typeface="+mj-lt"/>
              </a:rPr>
              <a:t>Программные шлюзы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6B4B1-B918-460E-AB3E-98954A7BF2B9}"/>
              </a:ext>
            </a:extLst>
          </p:cNvPr>
          <p:cNvSpPr txBox="1"/>
          <p:nvPr/>
        </p:nvSpPr>
        <p:spPr>
          <a:xfrm>
            <a:off x="17600" y="3804795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Выполнили: Филатов М. Алексеев Д. </a:t>
            </a:r>
            <a:r>
              <a:rPr lang="ru-RU" altLang="ko-KR" sz="1867" dirty="0" err="1">
                <a:solidFill>
                  <a:schemeClr val="bg1"/>
                </a:solidFill>
                <a:cs typeface="Arial" pitchFamily="34" charset="0"/>
              </a:rPr>
              <a:t>Астратенко</a:t>
            </a:r>
            <a:r>
              <a:rPr lang="ru-RU" altLang="ko-KR" sz="1867" dirty="0">
                <a:solidFill>
                  <a:schemeClr val="bg1"/>
                </a:solidFill>
                <a:cs typeface="Arial" pitchFamily="34" charset="0"/>
              </a:rPr>
              <a:t> М.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25213"/>
            <a:ext cx="11573197" cy="724247"/>
          </a:xfrm>
        </p:spPr>
        <p:txBody>
          <a:bodyPr/>
          <a:lstStyle/>
          <a:p>
            <a:r>
              <a:rPr lang="it-IT" sz="4800" dirty="0"/>
              <a:t>Microsoft Azure AD Application Proxy</a:t>
            </a:r>
            <a:endParaRPr lang="en-US" sz="48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AE34BD1-B1FA-4982-9BF0-C9E0CA00F261}"/>
              </a:ext>
            </a:extLst>
          </p:cNvPr>
          <p:cNvGrpSpPr/>
          <p:nvPr/>
        </p:nvGrpSpPr>
        <p:grpSpPr>
          <a:xfrm>
            <a:off x="8504574" y="2744227"/>
            <a:ext cx="2477247" cy="1442572"/>
            <a:chOff x="7884847" y="2724468"/>
            <a:chExt cx="2477247" cy="1442572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C58D935-0F7D-4122-977A-F9E2F8F45BF0}"/>
                </a:ext>
              </a:extLst>
            </p:cNvPr>
            <p:cNvSpPr/>
            <p:nvPr/>
          </p:nvSpPr>
          <p:spPr>
            <a:xfrm>
              <a:off x="7884847" y="2724468"/>
              <a:ext cx="2477247" cy="1442572"/>
            </a:xfrm>
            <a:custGeom>
              <a:avLst/>
              <a:gdLst>
                <a:gd name="connsiteX0" fmla="*/ 2183863 w 2477247"/>
                <a:gd name="connsiteY0" fmla="*/ 527767 h 1442572"/>
                <a:gd name="connsiteX1" fmla="*/ 2016636 w 2477247"/>
                <a:gd name="connsiteY1" fmla="*/ 706361 h 1442572"/>
                <a:gd name="connsiteX2" fmla="*/ 2302180 w 2477247"/>
                <a:gd name="connsiteY2" fmla="*/ 706361 h 1442572"/>
                <a:gd name="connsiteX3" fmla="*/ 2302180 w 2477247"/>
                <a:gd name="connsiteY3" fmla="*/ 704598 h 1442572"/>
                <a:gd name="connsiteX4" fmla="*/ 2389714 w 2477247"/>
                <a:gd name="connsiteY4" fmla="*/ 617064 h 1442572"/>
                <a:gd name="connsiteX5" fmla="*/ 2302180 w 2477247"/>
                <a:gd name="connsiteY5" fmla="*/ 529530 h 1442572"/>
                <a:gd name="connsiteX6" fmla="*/ 2302180 w 2477247"/>
                <a:gd name="connsiteY6" fmla="*/ 527767 h 1442572"/>
                <a:gd name="connsiteX7" fmla="*/ 26677 w 2477247"/>
                <a:gd name="connsiteY7" fmla="*/ 0 h 1442572"/>
                <a:gd name="connsiteX8" fmla="*/ 2433766 w 2477247"/>
                <a:gd name="connsiteY8" fmla="*/ 0 h 1442572"/>
                <a:gd name="connsiteX9" fmla="*/ 2460443 w 2477247"/>
                <a:gd name="connsiteY9" fmla="*/ 26677 h 1442572"/>
                <a:gd name="connsiteX10" fmla="*/ 2460443 w 2477247"/>
                <a:gd name="connsiteY10" fmla="*/ 232385 h 1442572"/>
                <a:gd name="connsiteX11" fmla="*/ 2460443 w 2477247"/>
                <a:gd name="connsiteY11" fmla="*/ 235867 h 1442572"/>
                <a:gd name="connsiteX12" fmla="*/ 2457183 w 2477247"/>
                <a:gd name="connsiteY12" fmla="*/ 235867 h 1442572"/>
                <a:gd name="connsiteX13" fmla="*/ 2264173 w 2477247"/>
                <a:gd name="connsiteY13" fmla="*/ 441997 h 1442572"/>
                <a:gd name="connsiteX14" fmla="*/ 2302180 w 2477247"/>
                <a:gd name="connsiteY14" fmla="*/ 441997 h 1442572"/>
                <a:gd name="connsiteX15" fmla="*/ 2304524 w 2477247"/>
                <a:gd name="connsiteY15" fmla="*/ 441997 h 1442572"/>
                <a:gd name="connsiteX16" fmla="*/ 2304524 w 2477247"/>
                <a:gd name="connsiteY16" fmla="*/ 442234 h 1442572"/>
                <a:gd name="connsiteX17" fmla="*/ 2337463 w 2477247"/>
                <a:gd name="connsiteY17" fmla="*/ 445554 h 1442572"/>
                <a:gd name="connsiteX18" fmla="*/ 2477247 w 2477247"/>
                <a:gd name="connsiteY18" fmla="*/ 617064 h 1442572"/>
                <a:gd name="connsiteX19" fmla="*/ 2337463 w 2477247"/>
                <a:gd name="connsiteY19" fmla="*/ 788574 h 1442572"/>
                <a:gd name="connsiteX20" fmla="*/ 2304524 w 2477247"/>
                <a:gd name="connsiteY20" fmla="*/ 791895 h 1442572"/>
                <a:gd name="connsiteX21" fmla="*/ 2304524 w 2477247"/>
                <a:gd name="connsiteY21" fmla="*/ 792131 h 1442572"/>
                <a:gd name="connsiteX22" fmla="*/ 2302180 w 2477247"/>
                <a:gd name="connsiteY22" fmla="*/ 792131 h 1442572"/>
                <a:gd name="connsiteX23" fmla="*/ 1936325 w 2477247"/>
                <a:gd name="connsiteY23" fmla="*/ 792131 h 1442572"/>
                <a:gd name="connsiteX24" fmla="*/ 1537847 w 2477247"/>
                <a:gd name="connsiteY24" fmla="*/ 1217697 h 1442572"/>
                <a:gd name="connsiteX25" fmla="*/ 1537847 w 2477247"/>
                <a:gd name="connsiteY25" fmla="*/ 1442572 h 1442572"/>
                <a:gd name="connsiteX26" fmla="*/ 929169 w 2477247"/>
                <a:gd name="connsiteY26" fmla="*/ 1442572 h 1442572"/>
                <a:gd name="connsiteX27" fmla="*/ 929169 w 2477247"/>
                <a:gd name="connsiteY27" fmla="*/ 1224716 h 1442572"/>
                <a:gd name="connsiteX28" fmla="*/ 3260 w 2477247"/>
                <a:gd name="connsiteY28" fmla="*/ 235867 h 1442572"/>
                <a:gd name="connsiteX29" fmla="*/ 0 w 2477247"/>
                <a:gd name="connsiteY29" fmla="*/ 235867 h 1442572"/>
                <a:gd name="connsiteX30" fmla="*/ 0 w 2477247"/>
                <a:gd name="connsiteY30" fmla="*/ 232385 h 1442572"/>
                <a:gd name="connsiteX31" fmla="*/ 0 w 2477247"/>
                <a:gd name="connsiteY31" fmla="*/ 26677 h 1442572"/>
                <a:gd name="connsiteX32" fmla="*/ 26677 w 2477247"/>
                <a:gd name="connsiteY32" fmla="*/ 0 h 144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77247" h="1442572">
                  <a:moveTo>
                    <a:pt x="2183863" y="527767"/>
                  </a:moveTo>
                  <a:lnTo>
                    <a:pt x="2016636" y="706361"/>
                  </a:lnTo>
                  <a:lnTo>
                    <a:pt x="2302180" y="706361"/>
                  </a:lnTo>
                  <a:lnTo>
                    <a:pt x="2302180" y="704598"/>
                  </a:lnTo>
                  <a:cubicBezTo>
                    <a:pt x="2350524" y="704598"/>
                    <a:pt x="2389714" y="665408"/>
                    <a:pt x="2389714" y="617064"/>
                  </a:cubicBezTo>
                  <a:cubicBezTo>
                    <a:pt x="2389714" y="568720"/>
                    <a:pt x="2350524" y="529530"/>
                    <a:pt x="2302180" y="529530"/>
                  </a:cubicBezTo>
                  <a:lnTo>
                    <a:pt x="2302180" y="527767"/>
                  </a:lnTo>
                  <a:close/>
                  <a:moveTo>
                    <a:pt x="26677" y="0"/>
                  </a:moveTo>
                  <a:lnTo>
                    <a:pt x="2433766" y="0"/>
                  </a:lnTo>
                  <a:cubicBezTo>
                    <a:pt x="2448499" y="0"/>
                    <a:pt x="2460443" y="11944"/>
                    <a:pt x="2460443" y="26677"/>
                  </a:cubicBezTo>
                  <a:lnTo>
                    <a:pt x="2460443" y="232385"/>
                  </a:lnTo>
                  <a:lnTo>
                    <a:pt x="2460443" y="235867"/>
                  </a:lnTo>
                  <a:lnTo>
                    <a:pt x="2457183" y="235867"/>
                  </a:lnTo>
                  <a:lnTo>
                    <a:pt x="2264173" y="441997"/>
                  </a:lnTo>
                  <a:lnTo>
                    <a:pt x="2302180" y="441997"/>
                  </a:lnTo>
                  <a:lnTo>
                    <a:pt x="2304524" y="441997"/>
                  </a:lnTo>
                  <a:lnTo>
                    <a:pt x="2304524" y="442234"/>
                  </a:lnTo>
                  <a:lnTo>
                    <a:pt x="2337463" y="445554"/>
                  </a:lnTo>
                  <a:cubicBezTo>
                    <a:pt x="2417237" y="461878"/>
                    <a:pt x="2477247" y="532463"/>
                    <a:pt x="2477247" y="617064"/>
                  </a:cubicBezTo>
                  <a:cubicBezTo>
                    <a:pt x="2477247" y="701665"/>
                    <a:pt x="2417237" y="772250"/>
                    <a:pt x="2337463" y="788574"/>
                  </a:cubicBezTo>
                  <a:lnTo>
                    <a:pt x="2304524" y="791895"/>
                  </a:lnTo>
                  <a:lnTo>
                    <a:pt x="2304524" y="792131"/>
                  </a:lnTo>
                  <a:lnTo>
                    <a:pt x="2302180" y="792131"/>
                  </a:lnTo>
                  <a:lnTo>
                    <a:pt x="1936325" y="792131"/>
                  </a:lnTo>
                  <a:lnTo>
                    <a:pt x="1537847" y="1217697"/>
                  </a:lnTo>
                  <a:lnTo>
                    <a:pt x="1537847" y="1442572"/>
                  </a:lnTo>
                  <a:lnTo>
                    <a:pt x="929169" y="1442572"/>
                  </a:lnTo>
                  <a:lnTo>
                    <a:pt x="929169" y="1224716"/>
                  </a:lnTo>
                  <a:lnTo>
                    <a:pt x="3260" y="235867"/>
                  </a:lnTo>
                  <a:lnTo>
                    <a:pt x="0" y="235867"/>
                  </a:lnTo>
                  <a:lnTo>
                    <a:pt x="0" y="232385"/>
                  </a:lnTo>
                  <a:lnTo>
                    <a:pt x="0" y="26677"/>
                  </a:lnTo>
                  <a:cubicBezTo>
                    <a:pt x="0" y="11944"/>
                    <a:pt x="11944" y="0"/>
                    <a:pt x="2667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9E5A699E-AC20-4E5A-B852-406A02AE551E}"/>
                </a:ext>
              </a:extLst>
            </p:cNvPr>
            <p:cNvSpPr/>
            <p:nvPr/>
          </p:nvSpPr>
          <p:spPr>
            <a:xfrm>
              <a:off x="7884847" y="2874565"/>
              <a:ext cx="2460443" cy="857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C7CEDF7-8141-4CCA-B843-9C8AE2FCBDAB}"/>
              </a:ext>
            </a:extLst>
          </p:cNvPr>
          <p:cNvSpPr/>
          <p:nvPr/>
        </p:nvSpPr>
        <p:spPr>
          <a:xfrm>
            <a:off x="9484730" y="4208120"/>
            <a:ext cx="485424" cy="484201"/>
          </a:xfrm>
          <a:custGeom>
            <a:avLst/>
            <a:gdLst>
              <a:gd name="connsiteX0" fmla="*/ 1802423 w 3219215"/>
              <a:gd name="connsiteY0" fmla="*/ 0 h 3211105"/>
              <a:gd name="connsiteX1" fmla="*/ 1896413 w 3219215"/>
              <a:gd name="connsiteY1" fmla="*/ 15474 h 3211105"/>
              <a:gd name="connsiteX2" fmla="*/ 1944947 w 3219215"/>
              <a:gd name="connsiteY2" fmla="*/ 72273 h 3211105"/>
              <a:gd name="connsiteX3" fmla="*/ 1943803 w 3219215"/>
              <a:gd name="connsiteY3" fmla="*/ 234843 h 3211105"/>
              <a:gd name="connsiteX4" fmla="*/ 1975456 w 3219215"/>
              <a:gd name="connsiteY4" fmla="*/ 282761 h 3211105"/>
              <a:gd name="connsiteX5" fmla="*/ 2115254 w 3219215"/>
              <a:gd name="connsiteY5" fmla="*/ 322941 h 3211105"/>
              <a:gd name="connsiteX6" fmla="*/ 2211178 w 3219215"/>
              <a:gd name="connsiteY6" fmla="*/ 214181 h 3211105"/>
              <a:gd name="connsiteX7" fmla="*/ 2359943 w 3219215"/>
              <a:gd name="connsiteY7" fmla="*/ 178748 h 3211105"/>
              <a:gd name="connsiteX8" fmla="*/ 2413049 w 3219215"/>
              <a:gd name="connsiteY8" fmla="*/ 302983 h 3211105"/>
              <a:gd name="connsiteX9" fmla="*/ 2372516 w 3219215"/>
              <a:gd name="connsiteY9" fmla="*/ 437505 h 3211105"/>
              <a:gd name="connsiteX10" fmla="*/ 2382012 w 3219215"/>
              <a:gd name="connsiteY10" fmla="*/ 477246 h 3211105"/>
              <a:gd name="connsiteX11" fmla="*/ 2502291 w 3219215"/>
              <a:gd name="connsiteY11" fmla="*/ 571588 h 3211105"/>
              <a:gd name="connsiteX12" fmla="*/ 2705745 w 3219215"/>
              <a:gd name="connsiteY12" fmla="*/ 439000 h 3211105"/>
              <a:gd name="connsiteX13" fmla="*/ 2843520 w 3219215"/>
              <a:gd name="connsiteY13" fmla="*/ 565873 h 3211105"/>
              <a:gd name="connsiteX14" fmla="*/ 2689215 w 3219215"/>
              <a:gd name="connsiteY14" fmla="*/ 775306 h 3211105"/>
              <a:gd name="connsiteX15" fmla="*/ 2770017 w 3219215"/>
              <a:gd name="connsiteY15" fmla="*/ 898662 h 3211105"/>
              <a:gd name="connsiteX16" fmla="*/ 2811253 w 3219215"/>
              <a:gd name="connsiteY16" fmla="*/ 914136 h 3211105"/>
              <a:gd name="connsiteX17" fmla="*/ 3033962 w 3219215"/>
              <a:gd name="connsiteY17" fmla="*/ 861382 h 3211105"/>
              <a:gd name="connsiteX18" fmla="*/ 3112829 w 3219215"/>
              <a:gd name="connsiteY18" fmla="*/ 1026150 h 3211105"/>
              <a:gd name="connsiteX19" fmla="*/ 2934785 w 3219215"/>
              <a:gd name="connsiteY19" fmla="*/ 1147220 h 3211105"/>
              <a:gd name="connsiteX20" fmla="*/ 2906649 w 3219215"/>
              <a:gd name="connsiteY20" fmla="*/ 1220460 h 3211105"/>
              <a:gd name="connsiteX21" fmla="*/ 2917903 w 3219215"/>
              <a:gd name="connsiteY21" fmla="*/ 1262839 h 3211105"/>
              <a:gd name="connsiteX22" fmla="*/ 3022883 w 3219215"/>
              <a:gd name="connsiteY22" fmla="*/ 1352872 h 3211105"/>
              <a:gd name="connsiteX23" fmla="*/ 3199433 w 3219215"/>
              <a:gd name="connsiteY23" fmla="*/ 1370633 h 3211105"/>
              <a:gd name="connsiteX24" fmla="*/ 3219216 w 3219215"/>
              <a:gd name="connsiteY24" fmla="*/ 1547974 h 3211105"/>
              <a:gd name="connsiteX25" fmla="*/ 3000463 w 3219215"/>
              <a:gd name="connsiteY25" fmla="*/ 1612509 h 3211105"/>
              <a:gd name="connsiteX26" fmla="*/ 2953952 w 3219215"/>
              <a:gd name="connsiteY26" fmla="*/ 1668956 h 3211105"/>
              <a:gd name="connsiteX27" fmla="*/ 2952281 w 3219215"/>
              <a:gd name="connsiteY27" fmla="*/ 1788619 h 3211105"/>
              <a:gd name="connsiteX28" fmla="*/ 3058756 w 3219215"/>
              <a:gd name="connsiteY28" fmla="*/ 1843659 h 3211105"/>
              <a:gd name="connsiteX29" fmla="*/ 3187827 w 3219215"/>
              <a:gd name="connsiteY29" fmla="*/ 1900457 h 3211105"/>
              <a:gd name="connsiteX30" fmla="*/ 3146415 w 3219215"/>
              <a:gd name="connsiteY30" fmla="*/ 2061445 h 3211105"/>
              <a:gd name="connsiteX31" fmla="*/ 3111950 w 3219215"/>
              <a:gd name="connsiteY31" fmla="*/ 2075864 h 3211105"/>
              <a:gd name="connsiteX32" fmla="*/ 2910078 w 3219215"/>
              <a:gd name="connsiteY32" fmla="*/ 2064522 h 3211105"/>
              <a:gd name="connsiteX33" fmla="*/ 2863303 w 3219215"/>
              <a:gd name="connsiteY33" fmla="*/ 2092218 h 3211105"/>
              <a:gd name="connsiteX34" fmla="*/ 2804658 w 3219215"/>
              <a:gd name="connsiteY34" fmla="*/ 2215925 h 3211105"/>
              <a:gd name="connsiteX35" fmla="*/ 3003101 w 3219215"/>
              <a:gd name="connsiteY35" fmla="*/ 2402498 h 3211105"/>
              <a:gd name="connsiteX36" fmla="*/ 2902341 w 3219215"/>
              <a:gd name="connsiteY36" fmla="*/ 2559001 h 3211105"/>
              <a:gd name="connsiteX37" fmla="*/ 2693611 w 3219215"/>
              <a:gd name="connsiteY37" fmla="*/ 2467561 h 3211105"/>
              <a:gd name="connsiteX38" fmla="*/ 2626614 w 3219215"/>
              <a:gd name="connsiteY38" fmla="*/ 2480750 h 3211105"/>
              <a:gd name="connsiteX39" fmla="*/ 2546956 w 3219215"/>
              <a:gd name="connsiteY39" fmla="*/ 2575883 h 3211105"/>
              <a:gd name="connsiteX40" fmla="*/ 2599534 w 3219215"/>
              <a:gd name="connsiteY40" fmla="*/ 2687633 h 3211105"/>
              <a:gd name="connsiteX41" fmla="*/ 2667059 w 3219215"/>
              <a:gd name="connsiteY41" fmla="*/ 2814242 h 3211105"/>
              <a:gd name="connsiteX42" fmla="*/ 2521019 w 3219215"/>
              <a:gd name="connsiteY42" fmla="*/ 2928982 h 3211105"/>
              <a:gd name="connsiteX43" fmla="*/ 2349129 w 3219215"/>
              <a:gd name="connsiteY43" fmla="*/ 2774325 h 3211105"/>
              <a:gd name="connsiteX44" fmla="*/ 2285473 w 3219215"/>
              <a:gd name="connsiteY44" fmla="*/ 2765269 h 3211105"/>
              <a:gd name="connsiteX45" fmla="*/ 2179437 w 3219215"/>
              <a:gd name="connsiteY45" fmla="*/ 2836135 h 3211105"/>
              <a:gd name="connsiteX46" fmla="*/ 2192362 w 3219215"/>
              <a:gd name="connsiteY46" fmla="*/ 2959843 h 3211105"/>
              <a:gd name="connsiteX47" fmla="*/ 2213727 w 3219215"/>
              <a:gd name="connsiteY47" fmla="*/ 3088562 h 3211105"/>
              <a:gd name="connsiteX48" fmla="*/ 2200979 w 3219215"/>
              <a:gd name="connsiteY48" fmla="*/ 3097354 h 3211105"/>
              <a:gd name="connsiteX49" fmla="*/ 2039728 w 3219215"/>
              <a:gd name="connsiteY49" fmla="*/ 3157230 h 3211105"/>
              <a:gd name="connsiteX50" fmla="*/ 1929208 w 3219215"/>
              <a:gd name="connsiteY50" fmla="*/ 2958260 h 3211105"/>
              <a:gd name="connsiteX51" fmla="*/ 1870564 w 3219215"/>
              <a:gd name="connsiteY51" fmla="*/ 2928102 h 3211105"/>
              <a:gd name="connsiteX52" fmla="*/ 1725139 w 3219215"/>
              <a:gd name="connsiteY52" fmla="*/ 3060954 h 3211105"/>
              <a:gd name="connsiteX53" fmla="*/ 1695597 w 3219215"/>
              <a:gd name="connsiteY53" fmla="*/ 3210687 h 3211105"/>
              <a:gd name="connsiteX54" fmla="*/ 1531884 w 3219215"/>
              <a:gd name="connsiteY54" fmla="*/ 3209280 h 3211105"/>
              <a:gd name="connsiteX55" fmla="*/ 1505419 w 3219215"/>
              <a:gd name="connsiteY55" fmla="*/ 3178859 h 3211105"/>
              <a:gd name="connsiteX56" fmla="*/ 1467172 w 3219215"/>
              <a:gd name="connsiteY56" fmla="*/ 2984989 h 3211105"/>
              <a:gd name="connsiteX57" fmla="*/ 1426552 w 3219215"/>
              <a:gd name="connsiteY57" fmla="*/ 2943665 h 3211105"/>
              <a:gd name="connsiteX58" fmla="*/ 1303460 w 3219215"/>
              <a:gd name="connsiteY58" fmla="*/ 2930476 h 3211105"/>
              <a:gd name="connsiteX59" fmla="*/ 1237078 w 3219215"/>
              <a:gd name="connsiteY59" fmla="*/ 3035193 h 3211105"/>
              <a:gd name="connsiteX60" fmla="*/ 1167970 w 3219215"/>
              <a:gd name="connsiteY60" fmla="*/ 3142811 h 3211105"/>
              <a:gd name="connsiteX61" fmla="*/ 1044790 w 3219215"/>
              <a:gd name="connsiteY61" fmla="*/ 3112477 h 3211105"/>
              <a:gd name="connsiteX62" fmla="*/ 991948 w 3219215"/>
              <a:gd name="connsiteY62" fmla="*/ 3095156 h 3211105"/>
              <a:gd name="connsiteX63" fmla="*/ 1025447 w 3219215"/>
              <a:gd name="connsiteY63" fmla="*/ 2872447 h 3211105"/>
              <a:gd name="connsiteX64" fmla="*/ 1000037 w 3219215"/>
              <a:gd name="connsiteY64" fmla="*/ 2816352 h 3211105"/>
              <a:gd name="connsiteX65" fmla="*/ 888287 w 3219215"/>
              <a:gd name="connsiteY65" fmla="*/ 2762631 h 3211105"/>
              <a:gd name="connsiteX66" fmla="*/ 795088 w 3219215"/>
              <a:gd name="connsiteY66" fmla="*/ 2837366 h 3211105"/>
              <a:gd name="connsiteX67" fmla="*/ 694329 w 3219215"/>
              <a:gd name="connsiteY67" fmla="*/ 2928718 h 3211105"/>
              <a:gd name="connsiteX68" fmla="*/ 618891 w 3219215"/>
              <a:gd name="connsiteY68" fmla="*/ 2869546 h 3211105"/>
              <a:gd name="connsiteX69" fmla="*/ 546090 w 3219215"/>
              <a:gd name="connsiteY69" fmla="*/ 2812308 h 3211105"/>
              <a:gd name="connsiteX70" fmla="*/ 648609 w 3219215"/>
              <a:gd name="connsiteY70" fmla="*/ 2610876 h 3211105"/>
              <a:gd name="connsiteX71" fmla="*/ 640696 w 3219215"/>
              <a:gd name="connsiteY71" fmla="*/ 2557682 h 3211105"/>
              <a:gd name="connsiteX72" fmla="*/ 551278 w 3219215"/>
              <a:gd name="connsiteY72" fmla="*/ 2462022 h 3211105"/>
              <a:gd name="connsiteX73" fmla="*/ 316347 w 3219215"/>
              <a:gd name="connsiteY73" fmla="*/ 2560760 h 3211105"/>
              <a:gd name="connsiteX74" fmla="*/ 208905 w 3219215"/>
              <a:gd name="connsiteY74" fmla="*/ 2405224 h 3211105"/>
              <a:gd name="connsiteX75" fmla="*/ 370244 w 3219215"/>
              <a:gd name="connsiteY75" fmla="*/ 2253117 h 3211105"/>
              <a:gd name="connsiteX76" fmla="*/ 382553 w 3219215"/>
              <a:gd name="connsiteY76" fmla="*/ 2200451 h 3211105"/>
              <a:gd name="connsiteX77" fmla="*/ 208993 w 3219215"/>
              <a:gd name="connsiteY77" fmla="*/ 2085184 h 3211105"/>
              <a:gd name="connsiteX78" fmla="*/ 187012 w 3219215"/>
              <a:gd name="connsiteY78" fmla="*/ 2085887 h 3211105"/>
              <a:gd name="connsiteX79" fmla="*/ 81681 w 3219215"/>
              <a:gd name="connsiteY79" fmla="*/ 2083777 h 3211105"/>
              <a:gd name="connsiteX80" fmla="*/ 47478 w 3219215"/>
              <a:gd name="connsiteY80" fmla="*/ 1982929 h 3211105"/>
              <a:gd name="connsiteX81" fmla="*/ 30070 w 3219215"/>
              <a:gd name="connsiteY81" fmla="*/ 1911448 h 3211105"/>
              <a:gd name="connsiteX82" fmla="*/ 222006 w 3219215"/>
              <a:gd name="connsiteY82" fmla="*/ 1822997 h 3211105"/>
              <a:gd name="connsiteX83" fmla="*/ 252779 w 3219215"/>
              <a:gd name="connsiteY83" fmla="*/ 1769628 h 3211105"/>
              <a:gd name="connsiteX84" fmla="*/ 248471 w 3219215"/>
              <a:gd name="connsiteY84" fmla="*/ 1721446 h 3211105"/>
              <a:gd name="connsiteX85" fmla="*/ 165120 w 3219215"/>
              <a:gd name="connsiteY85" fmla="*/ 1619367 h 3211105"/>
              <a:gd name="connsiteX86" fmla="*/ 0 w 3219215"/>
              <a:gd name="connsiteY86" fmla="*/ 1573823 h 3211105"/>
              <a:gd name="connsiteX87" fmla="*/ 0 w 3219215"/>
              <a:gd name="connsiteY87" fmla="*/ 1521069 h 3211105"/>
              <a:gd name="connsiteX88" fmla="*/ 19431 w 3219215"/>
              <a:gd name="connsiteY88" fmla="*/ 1383382 h 3211105"/>
              <a:gd name="connsiteX89" fmla="*/ 122213 w 3219215"/>
              <a:gd name="connsiteY89" fmla="*/ 1372040 h 3211105"/>
              <a:gd name="connsiteX90" fmla="*/ 292432 w 3219215"/>
              <a:gd name="connsiteY90" fmla="*/ 1219933 h 3211105"/>
              <a:gd name="connsiteX91" fmla="*/ 271506 w 3219215"/>
              <a:gd name="connsiteY91" fmla="*/ 1170872 h 3211105"/>
              <a:gd name="connsiteX92" fmla="*/ 96100 w 3219215"/>
              <a:gd name="connsiteY92" fmla="*/ 1058594 h 3211105"/>
              <a:gd name="connsiteX93" fmla="*/ 168812 w 3219215"/>
              <a:gd name="connsiteY93" fmla="*/ 880462 h 3211105"/>
              <a:gd name="connsiteX94" fmla="*/ 377981 w 3219215"/>
              <a:gd name="connsiteY94" fmla="*/ 927325 h 3211105"/>
              <a:gd name="connsiteX95" fmla="*/ 417898 w 3219215"/>
              <a:gd name="connsiteY95" fmla="*/ 915807 h 3211105"/>
              <a:gd name="connsiteX96" fmla="*/ 501074 w 3219215"/>
              <a:gd name="connsiteY96" fmla="*/ 791484 h 3211105"/>
              <a:gd name="connsiteX97" fmla="*/ 352747 w 3219215"/>
              <a:gd name="connsiteY97" fmla="*/ 596294 h 3211105"/>
              <a:gd name="connsiteX98" fmla="*/ 478917 w 3219215"/>
              <a:gd name="connsiteY98" fmla="*/ 454826 h 3211105"/>
              <a:gd name="connsiteX99" fmla="*/ 568511 w 3219215"/>
              <a:gd name="connsiteY99" fmla="*/ 511185 h 3211105"/>
              <a:gd name="connsiteX100" fmla="*/ 684305 w 3219215"/>
              <a:gd name="connsiteY100" fmla="*/ 574929 h 3211105"/>
              <a:gd name="connsiteX101" fmla="*/ 797111 w 3219215"/>
              <a:gd name="connsiteY101" fmla="*/ 497029 h 3211105"/>
              <a:gd name="connsiteX102" fmla="*/ 811266 w 3219215"/>
              <a:gd name="connsiteY102" fmla="*/ 445067 h 3211105"/>
              <a:gd name="connsiteX103" fmla="*/ 754028 w 3219215"/>
              <a:gd name="connsiteY103" fmla="*/ 274496 h 3211105"/>
              <a:gd name="connsiteX104" fmla="*/ 761766 w 3219215"/>
              <a:gd name="connsiteY104" fmla="*/ 235194 h 3211105"/>
              <a:gd name="connsiteX105" fmla="*/ 911411 w 3219215"/>
              <a:gd name="connsiteY105" fmla="*/ 147975 h 3211105"/>
              <a:gd name="connsiteX106" fmla="*/ 1039515 w 3219215"/>
              <a:gd name="connsiteY106" fmla="*/ 312567 h 3211105"/>
              <a:gd name="connsiteX107" fmla="*/ 1090598 w 3219215"/>
              <a:gd name="connsiteY107" fmla="*/ 328744 h 3211105"/>
              <a:gd name="connsiteX108" fmla="*/ 1205777 w 3219215"/>
              <a:gd name="connsiteY108" fmla="*/ 286190 h 3211105"/>
              <a:gd name="connsiteX109" fmla="*/ 1231011 w 3219215"/>
              <a:gd name="connsiteY109" fmla="*/ 249526 h 3211105"/>
              <a:gd name="connsiteX110" fmla="*/ 1231627 w 3219215"/>
              <a:gd name="connsiteY110" fmla="*/ 65063 h 3211105"/>
              <a:gd name="connsiteX111" fmla="*/ 1265829 w 3219215"/>
              <a:gd name="connsiteY111" fmla="*/ 26201 h 3211105"/>
              <a:gd name="connsiteX112" fmla="*/ 1389185 w 3219215"/>
              <a:gd name="connsiteY112" fmla="*/ 0 h 3211105"/>
              <a:gd name="connsiteX113" fmla="*/ 1415562 w 3219215"/>
              <a:gd name="connsiteY113" fmla="*/ 0 h 3211105"/>
              <a:gd name="connsiteX114" fmla="*/ 1490032 w 3219215"/>
              <a:gd name="connsiteY114" fmla="*/ 200728 h 3211105"/>
              <a:gd name="connsiteX115" fmla="*/ 1525465 w 3219215"/>
              <a:gd name="connsiteY115" fmla="*/ 227809 h 3211105"/>
              <a:gd name="connsiteX116" fmla="*/ 1656559 w 3219215"/>
              <a:gd name="connsiteY116" fmla="*/ 228072 h 3211105"/>
              <a:gd name="connsiteX117" fmla="*/ 1686892 w 3219215"/>
              <a:gd name="connsiteY117" fmla="*/ 206355 h 3211105"/>
              <a:gd name="connsiteX118" fmla="*/ 1758462 w 3219215"/>
              <a:gd name="connsiteY118" fmla="*/ 0 h 3211105"/>
              <a:gd name="connsiteX119" fmla="*/ 1802423 w 3219215"/>
              <a:gd name="connsiteY119" fmla="*/ 0 h 3211105"/>
              <a:gd name="connsiteX120" fmla="*/ 1609520 w 3219215"/>
              <a:gd name="connsiteY120" fmla="*/ 1345135 h 3211105"/>
              <a:gd name="connsiteX121" fmla="*/ 1350499 w 3219215"/>
              <a:gd name="connsiteY121" fmla="*/ 1604684 h 3211105"/>
              <a:gd name="connsiteX122" fmla="*/ 1609256 w 3219215"/>
              <a:gd name="connsiteY122" fmla="*/ 1871794 h 3211105"/>
              <a:gd name="connsiteX123" fmla="*/ 1871003 w 3219215"/>
              <a:gd name="connsiteY123" fmla="*/ 1606970 h 3211105"/>
              <a:gd name="connsiteX124" fmla="*/ 1609520 w 3219215"/>
              <a:gd name="connsiteY124" fmla="*/ 1345135 h 3211105"/>
              <a:gd name="connsiteX125" fmla="*/ 878615 w 3219215"/>
              <a:gd name="connsiteY125" fmla="*/ 2153764 h 3211105"/>
              <a:gd name="connsiteX126" fmla="*/ 1493374 w 3219215"/>
              <a:gd name="connsiteY126" fmla="*/ 2515040 h 3211105"/>
              <a:gd name="connsiteX127" fmla="*/ 1492494 w 3219215"/>
              <a:gd name="connsiteY127" fmla="*/ 2140400 h 3211105"/>
              <a:gd name="connsiteX128" fmla="*/ 1472536 w 3219215"/>
              <a:gd name="connsiteY128" fmla="*/ 2106285 h 3211105"/>
              <a:gd name="connsiteX129" fmla="*/ 1238485 w 3219215"/>
              <a:gd name="connsiteY129" fmla="*/ 1967455 h 3211105"/>
              <a:gd name="connsiteX130" fmla="*/ 1199271 w 3219215"/>
              <a:gd name="connsiteY130" fmla="*/ 1968598 h 3211105"/>
              <a:gd name="connsiteX131" fmla="*/ 878615 w 3219215"/>
              <a:gd name="connsiteY131" fmla="*/ 2153764 h 3211105"/>
              <a:gd name="connsiteX132" fmla="*/ 1731118 w 3219215"/>
              <a:gd name="connsiteY132" fmla="*/ 2518645 h 3211105"/>
              <a:gd name="connsiteX133" fmla="*/ 2344996 w 3219215"/>
              <a:gd name="connsiteY133" fmla="*/ 2153500 h 3211105"/>
              <a:gd name="connsiteX134" fmla="*/ 2015725 w 3219215"/>
              <a:gd name="connsiteY134" fmla="*/ 1963234 h 3211105"/>
              <a:gd name="connsiteX135" fmla="*/ 1987501 w 3219215"/>
              <a:gd name="connsiteY135" fmla="*/ 1965696 h 3211105"/>
              <a:gd name="connsiteX136" fmla="*/ 1749845 w 3219215"/>
              <a:gd name="connsiteY136" fmla="*/ 2107252 h 3211105"/>
              <a:gd name="connsiteX137" fmla="*/ 1731909 w 3219215"/>
              <a:gd name="connsiteY137" fmla="*/ 2138201 h 3211105"/>
              <a:gd name="connsiteX138" fmla="*/ 1731118 w 3219215"/>
              <a:gd name="connsiteY138" fmla="*/ 2518645 h 3211105"/>
              <a:gd name="connsiteX139" fmla="*/ 768887 w 3219215"/>
              <a:gd name="connsiteY139" fmla="*/ 1948376 h 3211105"/>
              <a:gd name="connsiteX140" fmla="*/ 989926 w 3219215"/>
              <a:gd name="connsiteY140" fmla="*/ 1819216 h 3211105"/>
              <a:gd name="connsiteX141" fmla="*/ 1108710 w 3219215"/>
              <a:gd name="connsiteY141" fmla="*/ 1741405 h 3211105"/>
              <a:gd name="connsiteX142" fmla="*/ 1115392 w 3219215"/>
              <a:gd name="connsiteY142" fmla="*/ 1599321 h 3211105"/>
              <a:gd name="connsiteX143" fmla="*/ 1108270 w 3219215"/>
              <a:gd name="connsiteY143" fmla="*/ 1444488 h 3211105"/>
              <a:gd name="connsiteX144" fmla="*/ 974803 w 3219215"/>
              <a:gd name="connsiteY144" fmla="*/ 1358060 h 3211105"/>
              <a:gd name="connsiteX145" fmla="*/ 774075 w 3219215"/>
              <a:gd name="connsiteY145" fmla="*/ 1242881 h 3211105"/>
              <a:gd name="connsiteX146" fmla="*/ 768887 w 3219215"/>
              <a:gd name="connsiteY146" fmla="*/ 1948376 h 3211105"/>
              <a:gd name="connsiteX147" fmla="*/ 2456835 w 3219215"/>
              <a:gd name="connsiteY147" fmla="*/ 1949870 h 3211105"/>
              <a:gd name="connsiteX148" fmla="*/ 2446548 w 3219215"/>
              <a:gd name="connsiteY148" fmla="*/ 1241298 h 3211105"/>
              <a:gd name="connsiteX149" fmla="*/ 2127826 w 3219215"/>
              <a:gd name="connsiteY149" fmla="*/ 1427783 h 3211105"/>
              <a:gd name="connsiteX150" fmla="*/ 2109714 w 3219215"/>
              <a:gd name="connsiteY150" fmla="*/ 1467085 h 3211105"/>
              <a:gd name="connsiteX151" fmla="*/ 2109538 w 3219215"/>
              <a:gd name="connsiteY151" fmla="*/ 1717314 h 3211105"/>
              <a:gd name="connsiteX152" fmla="*/ 2123958 w 3219215"/>
              <a:gd name="connsiteY152" fmla="*/ 1754417 h 3211105"/>
              <a:gd name="connsiteX153" fmla="*/ 2456835 w 3219215"/>
              <a:gd name="connsiteY153" fmla="*/ 1949870 h 3211105"/>
              <a:gd name="connsiteX154" fmla="*/ 1731205 w 3219215"/>
              <a:gd name="connsiteY154" fmla="*/ 703912 h 3211105"/>
              <a:gd name="connsiteX155" fmla="*/ 1732173 w 3219215"/>
              <a:gd name="connsiteY155" fmla="*/ 1084795 h 3211105"/>
              <a:gd name="connsiteX156" fmla="*/ 1754241 w 3219215"/>
              <a:gd name="connsiteY156" fmla="*/ 1113018 h 3211105"/>
              <a:gd name="connsiteX157" fmla="*/ 1964553 w 3219215"/>
              <a:gd name="connsiteY157" fmla="*/ 1231187 h 3211105"/>
              <a:gd name="connsiteX158" fmla="*/ 1999810 w 3219215"/>
              <a:gd name="connsiteY158" fmla="*/ 1233297 h 3211105"/>
              <a:gd name="connsiteX159" fmla="*/ 2329786 w 3219215"/>
              <a:gd name="connsiteY159" fmla="*/ 1043471 h 3211105"/>
              <a:gd name="connsiteX160" fmla="*/ 1731205 w 3219215"/>
              <a:gd name="connsiteY160" fmla="*/ 703912 h 3211105"/>
              <a:gd name="connsiteX161" fmla="*/ 1493286 w 3219215"/>
              <a:gd name="connsiteY161" fmla="*/ 715870 h 3211105"/>
              <a:gd name="connsiteX162" fmla="*/ 903234 w 3219215"/>
              <a:gd name="connsiteY162" fmla="*/ 1047516 h 3211105"/>
              <a:gd name="connsiteX163" fmla="*/ 1228461 w 3219215"/>
              <a:gd name="connsiteY163" fmla="*/ 1236199 h 3211105"/>
              <a:gd name="connsiteX164" fmla="*/ 1260026 w 3219215"/>
              <a:gd name="connsiteY164" fmla="*/ 1231011 h 3211105"/>
              <a:gd name="connsiteX165" fmla="*/ 1469107 w 3219215"/>
              <a:gd name="connsiteY165" fmla="*/ 1110644 h 3211105"/>
              <a:gd name="connsiteX166" fmla="*/ 1492231 w 3219215"/>
              <a:gd name="connsiteY166" fmla="*/ 1078640 h 3211105"/>
              <a:gd name="connsiteX167" fmla="*/ 1493286 w 3219215"/>
              <a:gd name="connsiteY167" fmla="*/ 715870 h 321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9215" h="321110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solidFill>
            <a:schemeClr val="accent2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FD67EB14-3A15-46B5-AB65-11F892F0563C}"/>
              </a:ext>
            </a:extLst>
          </p:cNvPr>
          <p:cNvSpPr/>
          <p:nvPr/>
        </p:nvSpPr>
        <p:spPr>
          <a:xfrm>
            <a:off x="9082627" y="4516618"/>
            <a:ext cx="484681" cy="484774"/>
          </a:xfrm>
          <a:custGeom>
            <a:avLst/>
            <a:gdLst>
              <a:gd name="connsiteX0" fmla="*/ 1779651 w 3214291"/>
              <a:gd name="connsiteY0" fmla="*/ 0 h 3214907"/>
              <a:gd name="connsiteX1" fmla="*/ 1939935 w 3214291"/>
              <a:gd name="connsiteY1" fmla="*/ 29982 h 3214907"/>
              <a:gd name="connsiteX2" fmla="*/ 1939319 w 3214291"/>
              <a:gd name="connsiteY2" fmla="*/ 237920 h 3214907"/>
              <a:gd name="connsiteX3" fmla="*/ 1974576 w 3214291"/>
              <a:gd name="connsiteY3" fmla="*/ 287157 h 3214907"/>
              <a:gd name="connsiteX4" fmla="*/ 2041310 w 3214291"/>
              <a:gd name="connsiteY4" fmla="*/ 308786 h 3214907"/>
              <a:gd name="connsiteX5" fmla="*/ 2166161 w 3214291"/>
              <a:gd name="connsiteY5" fmla="*/ 270803 h 3214907"/>
              <a:gd name="connsiteX6" fmla="*/ 2270174 w 3214291"/>
              <a:gd name="connsiteY6" fmla="*/ 137600 h 3214907"/>
              <a:gd name="connsiteX7" fmla="*/ 2436612 w 3214291"/>
              <a:gd name="connsiteY7" fmla="*/ 219368 h 3214907"/>
              <a:gd name="connsiteX8" fmla="*/ 2370758 w 3214291"/>
              <a:gd name="connsiteY8" fmla="*/ 425636 h 3214907"/>
              <a:gd name="connsiteX9" fmla="*/ 2391684 w 3214291"/>
              <a:gd name="connsiteY9" fmla="*/ 491226 h 3214907"/>
              <a:gd name="connsiteX10" fmla="*/ 2495960 w 3214291"/>
              <a:gd name="connsiteY10" fmla="*/ 565961 h 3214907"/>
              <a:gd name="connsiteX11" fmla="*/ 2611316 w 3214291"/>
              <a:gd name="connsiteY11" fmla="*/ 500810 h 3214907"/>
              <a:gd name="connsiteX12" fmla="*/ 2711284 w 3214291"/>
              <a:gd name="connsiteY12" fmla="*/ 443924 h 3214907"/>
              <a:gd name="connsiteX13" fmla="*/ 2798416 w 3214291"/>
              <a:gd name="connsiteY13" fmla="*/ 518219 h 3214907"/>
              <a:gd name="connsiteX14" fmla="*/ 2843169 w 3214291"/>
              <a:gd name="connsiteY14" fmla="*/ 564466 h 3214907"/>
              <a:gd name="connsiteX15" fmla="*/ 2684116 w 3214291"/>
              <a:gd name="connsiteY15" fmla="*/ 776361 h 3214907"/>
              <a:gd name="connsiteX16" fmla="*/ 2765972 w 3214291"/>
              <a:gd name="connsiteY16" fmla="*/ 905168 h 3214907"/>
              <a:gd name="connsiteX17" fmla="*/ 2805538 w 3214291"/>
              <a:gd name="connsiteY17" fmla="*/ 916686 h 3214907"/>
              <a:gd name="connsiteX18" fmla="*/ 2993693 w 3214291"/>
              <a:gd name="connsiteY18" fmla="*/ 872900 h 3214907"/>
              <a:gd name="connsiteX19" fmla="*/ 3047326 w 3214291"/>
              <a:gd name="connsiteY19" fmla="*/ 898310 h 3214907"/>
              <a:gd name="connsiteX20" fmla="*/ 3108169 w 3214291"/>
              <a:gd name="connsiteY20" fmla="*/ 1031777 h 3214907"/>
              <a:gd name="connsiteX21" fmla="*/ 2920893 w 3214291"/>
              <a:gd name="connsiteY21" fmla="*/ 1157947 h 3214907"/>
              <a:gd name="connsiteX22" fmla="*/ 2898648 w 3214291"/>
              <a:gd name="connsiteY22" fmla="*/ 1211756 h 3214907"/>
              <a:gd name="connsiteX23" fmla="*/ 2926080 w 3214291"/>
              <a:gd name="connsiteY23" fmla="*/ 1322539 h 3214907"/>
              <a:gd name="connsiteX24" fmla="*/ 2968195 w 3214291"/>
              <a:gd name="connsiteY24" fmla="*/ 1355334 h 3214907"/>
              <a:gd name="connsiteX25" fmla="*/ 3195916 w 3214291"/>
              <a:gd name="connsiteY25" fmla="*/ 1373271 h 3214907"/>
              <a:gd name="connsiteX26" fmla="*/ 3214292 w 3214291"/>
              <a:gd name="connsiteY26" fmla="*/ 1553073 h 3214907"/>
              <a:gd name="connsiteX27" fmla="*/ 2992814 w 3214291"/>
              <a:gd name="connsiteY27" fmla="*/ 1614532 h 3214907"/>
              <a:gd name="connsiteX28" fmla="*/ 2949028 w 3214291"/>
              <a:gd name="connsiteY28" fmla="*/ 1667022 h 3214907"/>
              <a:gd name="connsiteX29" fmla="*/ 3067812 w 3214291"/>
              <a:gd name="connsiteY29" fmla="*/ 1857463 h 3214907"/>
              <a:gd name="connsiteX30" fmla="*/ 3190201 w 3214291"/>
              <a:gd name="connsiteY30" fmla="*/ 1912855 h 3214907"/>
              <a:gd name="connsiteX31" fmla="*/ 3148262 w 3214291"/>
              <a:gd name="connsiteY31" fmla="*/ 2067160 h 3214907"/>
              <a:gd name="connsiteX32" fmla="*/ 3110631 w 3214291"/>
              <a:gd name="connsiteY32" fmla="*/ 2084393 h 3214907"/>
              <a:gd name="connsiteX33" fmla="*/ 2913067 w 3214291"/>
              <a:gd name="connsiteY33" fmla="*/ 2075248 h 3214907"/>
              <a:gd name="connsiteX34" fmla="*/ 2862248 w 3214291"/>
              <a:gd name="connsiteY34" fmla="*/ 2104967 h 3214907"/>
              <a:gd name="connsiteX35" fmla="*/ 2900231 w 3214291"/>
              <a:gd name="connsiteY35" fmla="*/ 2313872 h 3214907"/>
              <a:gd name="connsiteX36" fmla="*/ 3003013 w 3214291"/>
              <a:gd name="connsiteY36" fmla="*/ 2408741 h 3214907"/>
              <a:gd name="connsiteX37" fmla="*/ 2904539 w 3214291"/>
              <a:gd name="connsiteY37" fmla="*/ 2567442 h 3214907"/>
              <a:gd name="connsiteX38" fmla="*/ 2687281 w 3214291"/>
              <a:gd name="connsiteY38" fmla="*/ 2478288 h 3214907"/>
              <a:gd name="connsiteX39" fmla="*/ 2626438 w 3214291"/>
              <a:gd name="connsiteY39" fmla="*/ 2490773 h 3214907"/>
              <a:gd name="connsiteX40" fmla="*/ 2536669 w 3214291"/>
              <a:gd name="connsiteY40" fmla="*/ 2586609 h 3214907"/>
              <a:gd name="connsiteX41" fmla="*/ 2667410 w 3214291"/>
              <a:gd name="connsiteY41" fmla="*/ 2826288 h 3214907"/>
              <a:gd name="connsiteX42" fmla="*/ 2518821 w 3214291"/>
              <a:gd name="connsiteY42" fmla="*/ 2941027 h 3214907"/>
              <a:gd name="connsiteX43" fmla="*/ 2344293 w 3214291"/>
              <a:gd name="connsiteY43" fmla="*/ 2785052 h 3214907"/>
              <a:gd name="connsiteX44" fmla="*/ 2287231 w 3214291"/>
              <a:gd name="connsiteY44" fmla="*/ 2777666 h 3214907"/>
              <a:gd name="connsiteX45" fmla="*/ 2184273 w 3214291"/>
              <a:gd name="connsiteY45" fmla="*/ 2839740 h 3214907"/>
              <a:gd name="connsiteX46" fmla="*/ 2191483 w 3214291"/>
              <a:gd name="connsiteY46" fmla="*/ 2957996 h 3214907"/>
              <a:gd name="connsiteX47" fmla="*/ 2193945 w 3214291"/>
              <a:gd name="connsiteY47" fmla="*/ 2979801 h 3214907"/>
              <a:gd name="connsiteX48" fmla="*/ 2206430 w 3214291"/>
              <a:gd name="connsiteY48" fmla="*/ 3105004 h 3214907"/>
              <a:gd name="connsiteX49" fmla="*/ 2055026 w 3214291"/>
              <a:gd name="connsiteY49" fmla="*/ 3162593 h 3214907"/>
              <a:gd name="connsiteX50" fmla="*/ 2021352 w 3214291"/>
              <a:gd name="connsiteY50" fmla="*/ 3140085 h 3214907"/>
              <a:gd name="connsiteX51" fmla="*/ 1924460 w 3214291"/>
              <a:gd name="connsiteY51" fmla="*/ 2962832 h 3214907"/>
              <a:gd name="connsiteX52" fmla="*/ 1876190 w 3214291"/>
              <a:gd name="connsiteY52" fmla="*/ 2937774 h 3214907"/>
              <a:gd name="connsiteX53" fmla="*/ 1776310 w 3214291"/>
              <a:gd name="connsiteY53" fmla="*/ 2952809 h 3214907"/>
              <a:gd name="connsiteX54" fmla="*/ 1734283 w 3214291"/>
              <a:gd name="connsiteY54" fmla="*/ 2997562 h 3214907"/>
              <a:gd name="connsiteX55" fmla="*/ 1698674 w 3214291"/>
              <a:gd name="connsiteY55" fmla="*/ 3205324 h 3214907"/>
              <a:gd name="connsiteX56" fmla="*/ 1693223 w 3214291"/>
              <a:gd name="connsiteY56" fmla="*/ 3214907 h 3214907"/>
              <a:gd name="connsiteX57" fmla="*/ 1509727 w 3214291"/>
              <a:gd name="connsiteY57" fmla="*/ 3214907 h 3214907"/>
              <a:gd name="connsiteX58" fmla="*/ 1465766 w 3214291"/>
              <a:gd name="connsiteY58" fmla="*/ 2998441 h 3214907"/>
              <a:gd name="connsiteX59" fmla="*/ 1421892 w 3214291"/>
              <a:gd name="connsiteY59" fmla="*/ 2954040 h 3214907"/>
              <a:gd name="connsiteX60" fmla="*/ 1239540 w 3214291"/>
              <a:gd name="connsiteY60" fmla="*/ 3036072 h 3214907"/>
              <a:gd name="connsiteX61" fmla="*/ 1172366 w 3214291"/>
              <a:gd name="connsiteY61" fmla="*/ 3162681 h 3214907"/>
              <a:gd name="connsiteX62" fmla="*/ 1083564 w 3214291"/>
              <a:gd name="connsiteY62" fmla="*/ 3134985 h 3214907"/>
              <a:gd name="connsiteX63" fmla="*/ 993091 w 3214291"/>
              <a:gd name="connsiteY63" fmla="*/ 3103421 h 3214907"/>
              <a:gd name="connsiteX64" fmla="*/ 1026326 w 3214291"/>
              <a:gd name="connsiteY64" fmla="*/ 2876404 h 3214907"/>
              <a:gd name="connsiteX65" fmla="*/ 1000301 w 3214291"/>
              <a:gd name="connsiteY65" fmla="*/ 2825232 h 3214907"/>
              <a:gd name="connsiteX66" fmla="*/ 792979 w 3214291"/>
              <a:gd name="connsiteY66" fmla="*/ 2848444 h 3214907"/>
              <a:gd name="connsiteX67" fmla="*/ 692834 w 3214291"/>
              <a:gd name="connsiteY67" fmla="*/ 2939708 h 3214907"/>
              <a:gd name="connsiteX68" fmla="*/ 539320 w 3214291"/>
              <a:gd name="connsiteY68" fmla="*/ 2820133 h 3214907"/>
              <a:gd name="connsiteX69" fmla="*/ 661709 w 3214291"/>
              <a:gd name="connsiteY69" fmla="*/ 2592236 h 3214907"/>
              <a:gd name="connsiteX70" fmla="*/ 559279 w 3214291"/>
              <a:gd name="connsiteY70" fmla="*/ 2483563 h 3214907"/>
              <a:gd name="connsiteX71" fmla="*/ 517867 w 3214291"/>
              <a:gd name="connsiteY71" fmla="*/ 2481717 h 3214907"/>
              <a:gd name="connsiteX72" fmla="*/ 313182 w 3214291"/>
              <a:gd name="connsiteY72" fmla="*/ 2570871 h 3214907"/>
              <a:gd name="connsiteX73" fmla="*/ 206971 w 3214291"/>
              <a:gd name="connsiteY73" fmla="*/ 2410411 h 3214907"/>
              <a:gd name="connsiteX74" fmla="*/ 368661 w 3214291"/>
              <a:gd name="connsiteY74" fmla="*/ 2261030 h 3214907"/>
              <a:gd name="connsiteX75" fmla="*/ 380355 w 3214291"/>
              <a:gd name="connsiteY75" fmla="*/ 2205551 h 3214907"/>
              <a:gd name="connsiteX76" fmla="*/ 350286 w 3214291"/>
              <a:gd name="connsiteY76" fmla="*/ 2142158 h 3214907"/>
              <a:gd name="connsiteX77" fmla="*/ 252867 w 3214291"/>
              <a:gd name="connsiteY77" fmla="*/ 2088261 h 3214907"/>
              <a:gd name="connsiteX78" fmla="*/ 74383 w 3214291"/>
              <a:gd name="connsiteY78" fmla="*/ 2103208 h 3214907"/>
              <a:gd name="connsiteX79" fmla="*/ 30509 w 3214291"/>
              <a:gd name="connsiteY79" fmla="*/ 1936066 h 3214907"/>
              <a:gd name="connsiteX80" fmla="*/ 52754 w 3214291"/>
              <a:gd name="connsiteY80" fmla="*/ 1903535 h 3214907"/>
              <a:gd name="connsiteX81" fmla="*/ 220687 w 3214291"/>
              <a:gd name="connsiteY81" fmla="*/ 1827218 h 3214907"/>
              <a:gd name="connsiteX82" fmla="*/ 248646 w 3214291"/>
              <a:gd name="connsiteY82" fmla="*/ 1780706 h 3214907"/>
              <a:gd name="connsiteX83" fmla="*/ 243371 w 3214291"/>
              <a:gd name="connsiteY83" fmla="*/ 1719424 h 3214907"/>
              <a:gd name="connsiteX84" fmla="*/ 164944 w 3214291"/>
              <a:gd name="connsiteY84" fmla="*/ 1624906 h 3214907"/>
              <a:gd name="connsiteX85" fmla="*/ 0 w 3214291"/>
              <a:gd name="connsiteY85" fmla="*/ 1580241 h 3214907"/>
              <a:gd name="connsiteX86" fmla="*/ 12485 w 3214291"/>
              <a:gd name="connsiteY86" fmla="*/ 1413627 h 3214907"/>
              <a:gd name="connsiteX87" fmla="*/ 40796 w 3214291"/>
              <a:gd name="connsiteY87" fmla="*/ 1390328 h 3214907"/>
              <a:gd name="connsiteX88" fmla="*/ 228072 w 3214291"/>
              <a:gd name="connsiteY88" fmla="*/ 1366061 h 3214907"/>
              <a:gd name="connsiteX89" fmla="*/ 267462 w 3214291"/>
              <a:gd name="connsiteY89" fmla="*/ 1329661 h 3214907"/>
              <a:gd name="connsiteX90" fmla="*/ 288476 w 3214291"/>
              <a:gd name="connsiteY90" fmla="*/ 1198568 h 3214907"/>
              <a:gd name="connsiteX91" fmla="*/ 185078 w 3214291"/>
              <a:gd name="connsiteY91" fmla="*/ 1122866 h 3214907"/>
              <a:gd name="connsiteX92" fmla="*/ 93023 w 3214291"/>
              <a:gd name="connsiteY92" fmla="*/ 1062111 h 3214907"/>
              <a:gd name="connsiteX93" fmla="*/ 164768 w 3214291"/>
              <a:gd name="connsiteY93" fmla="*/ 886880 h 3214907"/>
              <a:gd name="connsiteX94" fmla="*/ 369013 w 3214291"/>
              <a:gd name="connsiteY94" fmla="*/ 931545 h 3214907"/>
              <a:gd name="connsiteX95" fmla="*/ 422646 w 3214291"/>
              <a:gd name="connsiteY95" fmla="*/ 910531 h 3214907"/>
              <a:gd name="connsiteX96" fmla="*/ 497557 w 3214291"/>
              <a:gd name="connsiteY96" fmla="*/ 792627 h 3214907"/>
              <a:gd name="connsiteX97" fmla="*/ 349758 w 3214291"/>
              <a:gd name="connsiteY97" fmla="*/ 599811 h 3214907"/>
              <a:gd name="connsiteX98" fmla="*/ 477071 w 3214291"/>
              <a:gd name="connsiteY98" fmla="*/ 458079 h 3214907"/>
              <a:gd name="connsiteX99" fmla="*/ 642278 w 3214291"/>
              <a:gd name="connsiteY99" fmla="*/ 563059 h 3214907"/>
              <a:gd name="connsiteX100" fmla="*/ 717276 w 3214291"/>
              <a:gd name="connsiteY100" fmla="*/ 557432 h 3214907"/>
              <a:gd name="connsiteX101" fmla="*/ 754820 w 3214291"/>
              <a:gd name="connsiteY101" fmla="*/ 527099 h 3214907"/>
              <a:gd name="connsiteX102" fmla="*/ 793682 w 3214291"/>
              <a:gd name="connsiteY102" fmla="*/ 399347 h 3214907"/>
              <a:gd name="connsiteX103" fmla="*/ 755347 w 3214291"/>
              <a:gd name="connsiteY103" fmla="*/ 277925 h 3214907"/>
              <a:gd name="connsiteX104" fmla="*/ 774251 w 3214291"/>
              <a:gd name="connsiteY104" fmla="*/ 224995 h 3214907"/>
              <a:gd name="connsiteX105" fmla="*/ 896200 w 3214291"/>
              <a:gd name="connsiteY105" fmla="*/ 155096 h 3214907"/>
              <a:gd name="connsiteX106" fmla="*/ 907191 w 3214291"/>
              <a:gd name="connsiteY106" fmla="*/ 150700 h 3214907"/>
              <a:gd name="connsiteX107" fmla="*/ 1035119 w 3214291"/>
              <a:gd name="connsiteY107" fmla="*/ 310544 h 3214907"/>
              <a:gd name="connsiteX108" fmla="*/ 1097632 w 3214291"/>
              <a:gd name="connsiteY108" fmla="*/ 328920 h 3214907"/>
              <a:gd name="connsiteX109" fmla="*/ 1219669 w 3214291"/>
              <a:gd name="connsiteY109" fmla="*/ 276166 h 3214907"/>
              <a:gd name="connsiteX110" fmla="*/ 1227758 w 3214291"/>
              <a:gd name="connsiteY110" fmla="*/ 148326 h 3214907"/>
              <a:gd name="connsiteX111" fmla="*/ 1227846 w 3214291"/>
              <a:gd name="connsiteY111" fmla="*/ 37631 h 3214907"/>
              <a:gd name="connsiteX112" fmla="*/ 1383294 w 3214291"/>
              <a:gd name="connsiteY112" fmla="*/ 11078 h 3214907"/>
              <a:gd name="connsiteX113" fmla="*/ 1415737 w 3214291"/>
              <a:gd name="connsiteY113" fmla="*/ 8968 h 3214907"/>
              <a:gd name="connsiteX114" fmla="*/ 1485109 w 3214291"/>
              <a:gd name="connsiteY114" fmla="*/ 198794 h 3214907"/>
              <a:gd name="connsiteX115" fmla="*/ 1529334 w 3214291"/>
              <a:gd name="connsiteY115" fmla="*/ 229831 h 3214907"/>
              <a:gd name="connsiteX116" fmla="*/ 1666758 w 3214291"/>
              <a:gd name="connsiteY116" fmla="*/ 223237 h 3214907"/>
              <a:gd name="connsiteX117" fmla="*/ 1721182 w 3214291"/>
              <a:gd name="connsiteY117" fmla="*/ 99617 h 3214907"/>
              <a:gd name="connsiteX118" fmla="*/ 1753362 w 3214291"/>
              <a:gd name="connsiteY118" fmla="*/ 264 h 3214907"/>
              <a:gd name="connsiteX119" fmla="*/ 1779651 w 3214291"/>
              <a:gd name="connsiteY119" fmla="*/ 0 h 3214907"/>
              <a:gd name="connsiteX120" fmla="*/ 1603893 w 3214291"/>
              <a:gd name="connsiteY120" fmla="*/ 1891929 h 3214907"/>
              <a:gd name="connsiteX121" fmla="*/ 1892281 w 3214291"/>
              <a:gd name="connsiteY121" fmla="*/ 1604420 h 3214907"/>
              <a:gd name="connsiteX122" fmla="*/ 1607762 w 3214291"/>
              <a:gd name="connsiteY122" fmla="*/ 1326408 h 3214907"/>
              <a:gd name="connsiteX123" fmla="*/ 1323243 w 3214291"/>
              <a:gd name="connsiteY123" fmla="*/ 1604069 h 3214907"/>
              <a:gd name="connsiteX124" fmla="*/ 1603893 w 3214291"/>
              <a:gd name="connsiteY124" fmla="*/ 1891929 h 3214907"/>
              <a:gd name="connsiteX125" fmla="*/ 1579099 w 3214291"/>
              <a:gd name="connsiteY125" fmla="*/ 2795602 h 3214907"/>
              <a:gd name="connsiteX126" fmla="*/ 1745449 w 3214291"/>
              <a:gd name="connsiteY126" fmla="*/ 2767203 h 3214907"/>
              <a:gd name="connsiteX127" fmla="*/ 1862386 w 3214291"/>
              <a:gd name="connsiteY127" fmla="*/ 2571838 h 3214907"/>
              <a:gd name="connsiteX128" fmla="*/ 1735338 w 3214291"/>
              <a:gd name="connsiteY128" fmla="*/ 2305167 h 3214907"/>
              <a:gd name="connsiteX129" fmla="*/ 1441763 w 3214291"/>
              <a:gd name="connsiteY129" fmla="*/ 2294089 h 3214907"/>
              <a:gd name="connsiteX130" fmla="*/ 1308120 w 3214291"/>
              <a:gd name="connsiteY130" fmla="*/ 2584323 h 3214907"/>
              <a:gd name="connsiteX131" fmla="*/ 1413803 w 3214291"/>
              <a:gd name="connsiteY131" fmla="*/ 2760785 h 3214907"/>
              <a:gd name="connsiteX132" fmla="*/ 1579099 w 3214291"/>
              <a:gd name="connsiteY132" fmla="*/ 2795602 h 3214907"/>
              <a:gd name="connsiteX133" fmla="*/ 949833 w 3214291"/>
              <a:gd name="connsiteY133" fmla="*/ 1372567 h 3214907"/>
              <a:gd name="connsiteX134" fmla="*/ 1103698 w 3214291"/>
              <a:gd name="connsiteY134" fmla="*/ 1151265 h 3214907"/>
              <a:gd name="connsiteX135" fmla="*/ 917565 w 3214291"/>
              <a:gd name="connsiteY135" fmla="*/ 872021 h 3214907"/>
              <a:gd name="connsiteX136" fmla="*/ 687734 w 3214291"/>
              <a:gd name="connsiteY136" fmla="*/ 891276 h 3214907"/>
              <a:gd name="connsiteX137" fmla="*/ 543628 w 3214291"/>
              <a:gd name="connsiteY137" fmla="*/ 1115128 h 3214907"/>
              <a:gd name="connsiteX138" fmla="*/ 670677 w 3214291"/>
              <a:gd name="connsiteY138" fmla="*/ 1362720 h 3214907"/>
              <a:gd name="connsiteX139" fmla="*/ 949833 w 3214291"/>
              <a:gd name="connsiteY139" fmla="*/ 1372567 h 3214907"/>
              <a:gd name="connsiteX140" fmla="*/ 515405 w 3214291"/>
              <a:gd name="connsiteY140" fmla="*/ 1994183 h 3214907"/>
              <a:gd name="connsiteX141" fmla="*/ 539936 w 3214291"/>
              <a:gd name="connsiteY141" fmla="*/ 2091075 h 3214907"/>
              <a:gd name="connsiteX142" fmla="*/ 638058 w 3214291"/>
              <a:gd name="connsiteY142" fmla="*/ 2276768 h 3214907"/>
              <a:gd name="connsiteX143" fmla="*/ 918708 w 3214291"/>
              <a:gd name="connsiteY143" fmla="*/ 2308596 h 3214907"/>
              <a:gd name="connsiteX144" fmla="*/ 1081894 w 3214291"/>
              <a:gd name="connsiteY144" fmla="*/ 2018186 h 3214907"/>
              <a:gd name="connsiteX145" fmla="*/ 973133 w 3214291"/>
              <a:gd name="connsiteY145" fmla="*/ 1822909 h 3214907"/>
              <a:gd name="connsiteX146" fmla="*/ 618099 w 3214291"/>
              <a:gd name="connsiteY146" fmla="*/ 1839790 h 3214907"/>
              <a:gd name="connsiteX147" fmla="*/ 515405 w 3214291"/>
              <a:gd name="connsiteY147" fmla="*/ 1994183 h 3214907"/>
              <a:gd name="connsiteX148" fmla="*/ 2380781 w 3214291"/>
              <a:gd name="connsiteY148" fmla="*/ 1836186 h 3214907"/>
              <a:gd name="connsiteX149" fmla="*/ 2257777 w 3214291"/>
              <a:gd name="connsiteY149" fmla="*/ 1849902 h 3214907"/>
              <a:gd name="connsiteX150" fmla="*/ 2111033 w 3214291"/>
              <a:gd name="connsiteY150" fmla="*/ 2083425 h 3214907"/>
              <a:gd name="connsiteX151" fmla="*/ 2305256 w 3214291"/>
              <a:gd name="connsiteY151" fmla="*/ 2357042 h 3214907"/>
              <a:gd name="connsiteX152" fmla="*/ 2524184 w 3214291"/>
              <a:gd name="connsiteY152" fmla="*/ 2334270 h 3214907"/>
              <a:gd name="connsiteX153" fmla="*/ 2666004 w 3214291"/>
              <a:gd name="connsiteY153" fmla="*/ 2109626 h 3214907"/>
              <a:gd name="connsiteX154" fmla="*/ 2544230 w 3214291"/>
              <a:gd name="connsiteY154" fmla="*/ 1863002 h 3214907"/>
              <a:gd name="connsiteX155" fmla="*/ 2380781 w 3214291"/>
              <a:gd name="connsiteY155" fmla="*/ 1836186 h 3214907"/>
              <a:gd name="connsiteX156" fmla="*/ 1901249 w 3214291"/>
              <a:gd name="connsiteY156" fmla="*/ 614494 h 3214907"/>
              <a:gd name="connsiteX157" fmla="*/ 1780443 w 3214291"/>
              <a:gd name="connsiteY157" fmla="*/ 450957 h 3214907"/>
              <a:gd name="connsiteX158" fmla="*/ 1493462 w 3214291"/>
              <a:gd name="connsiteY158" fmla="*/ 444803 h 3214907"/>
              <a:gd name="connsiteX159" fmla="*/ 1363336 w 3214291"/>
              <a:gd name="connsiteY159" fmla="*/ 686415 h 3214907"/>
              <a:gd name="connsiteX160" fmla="*/ 1491176 w 3214291"/>
              <a:gd name="connsiteY160" fmla="*/ 919939 h 3214907"/>
              <a:gd name="connsiteX161" fmla="*/ 1744833 w 3214291"/>
              <a:gd name="connsiteY161" fmla="*/ 947899 h 3214907"/>
              <a:gd name="connsiteX162" fmla="*/ 1901249 w 3214291"/>
              <a:gd name="connsiteY162" fmla="*/ 614494 h 3214907"/>
              <a:gd name="connsiteX163" fmla="*/ 2588720 w 3214291"/>
              <a:gd name="connsiteY163" fmla="*/ 1382239 h 3214907"/>
              <a:gd name="connsiteX164" fmla="*/ 2688863 w 3214291"/>
              <a:gd name="connsiteY164" fmla="*/ 1186610 h 3214907"/>
              <a:gd name="connsiteX165" fmla="*/ 2557331 w 3214291"/>
              <a:gd name="connsiteY165" fmla="*/ 921961 h 3214907"/>
              <a:gd name="connsiteX166" fmla="*/ 2307893 w 3214291"/>
              <a:gd name="connsiteY166" fmla="*/ 903585 h 3214907"/>
              <a:gd name="connsiteX167" fmla="*/ 2129057 w 3214291"/>
              <a:gd name="connsiteY167" fmla="*/ 1222482 h 3214907"/>
              <a:gd name="connsiteX168" fmla="*/ 2221816 w 3214291"/>
              <a:gd name="connsiteY168" fmla="*/ 1388130 h 3214907"/>
              <a:gd name="connsiteX169" fmla="*/ 2588720 w 3214291"/>
              <a:gd name="connsiteY169" fmla="*/ 1382239 h 32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214291" h="3214907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solidFill>
            <a:schemeClr val="accent3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EFA9B805-86A7-4C8F-87DD-63962526C77C}"/>
              </a:ext>
            </a:extLst>
          </p:cNvPr>
          <p:cNvSpPr/>
          <p:nvPr/>
        </p:nvSpPr>
        <p:spPr>
          <a:xfrm>
            <a:off x="9629043" y="4777538"/>
            <a:ext cx="458833" cy="459016"/>
          </a:xfrm>
          <a:custGeom>
            <a:avLst/>
            <a:gdLst>
              <a:gd name="connsiteX0" fmla="*/ 725308 w 1461971"/>
              <a:gd name="connsiteY0" fmla="*/ 567939 h 1462555"/>
              <a:gd name="connsiteX1" fmla="*/ 563582 w 1461971"/>
              <a:gd name="connsiteY1" fmla="*/ 735062 h 1462555"/>
              <a:gd name="connsiteX2" fmla="*/ 728267 w 1461971"/>
              <a:gd name="connsiteY2" fmla="*/ 895749 h 1462555"/>
              <a:gd name="connsiteX3" fmla="*/ 890392 w 1461971"/>
              <a:gd name="connsiteY3" fmla="*/ 733903 h 1462555"/>
              <a:gd name="connsiteX4" fmla="*/ 725308 w 1461971"/>
              <a:gd name="connsiteY4" fmla="*/ 567939 h 1462555"/>
              <a:gd name="connsiteX5" fmla="*/ 730186 w 1461971"/>
              <a:gd name="connsiteY5" fmla="*/ 364552 h 1462555"/>
              <a:gd name="connsiteX6" fmla="*/ 1097457 w 1461971"/>
              <a:gd name="connsiteY6" fmla="*/ 728905 h 1462555"/>
              <a:gd name="connsiteX7" fmla="*/ 730586 w 1461971"/>
              <a:gd name="connsiteY7" fmla="*/ 1095297 h 1462555"/>
              <a:gd name="connsiteX8" fmla="*/ 367152 w 1461971"/>
              <a:gd name="connsiteY8" fmla="*/ 729385 h 1462555"/>
              <a:gd name="connsiteX9" fmla="*/ 730186 w 1461971"/>
              <a:gd name="connsiteY9" fmla="*/ 364552 h 1462555"/>
              <a:gd name="connsiteX10" fmla="*/ 736343 w 1461971"/>
              <a:gd name="connsiteY10" fmla="*/ 314776 h 1462555"/>
              <a:gd name="connsiteX11" fmla="*/ 315296 w 1461971"/>
              <a:gd name="connsiteY11" fmla="*/ 724828 h 1462555"/>
              <a:gd name="connsiteX12" fmla="*/ 725068 w 1461971"/>
              <a:gd name="connsiteY12" fmla="*/ 1150953 h 1462555"/>
              <a:gd name="connsiteX13" fmla="*/ 1148475 w 1461971"/>
              <a:gd name="connsiteY13" fmla="*/ 730426 h 1462555"/>
              <a:gd name="connsiteX14" fmla="*/ 736343 w 1461971"/>
              <a:gd name="connsiteY14" fmla="*/ 314776 h 1462555"/>
              <a:gd name="connsiteX15" fmla="*/ 638348 w 1461971"/>
              <a:gd name="connsiteY15" fmla="*/ 0 h 1462555"/>
              <a:gd name="connsiteX16" fmla="*/ 642346 w 1461971"/>
              <a:gd name="connsiteY16" fmla="*/ 0 h 1462555"/>
              <a:gd name="connsiteX17" fmla="*/ 659019 w 1461971"/>
              <a:gd name="connsiteY17" fmla="*/ 44700 h 1462555"/>
              <a:gd name="connsiteX18" fmla="*/ 684287 w 1461971"/>
              <a:gd name="connsiteY18" fmla="*/ 101274 h 1462555"/>
              <a:gd name="connsiteX19" fmla="*/ 746299 w 1461971"/>
              <a:gd name="connsiteY19" fmla="*/ 105272 h 1462555"/>
              <a:gd name="connsiteX20" fmla="*/ 770008 w 1461971"/>
              <a:gd name="connsiteY20" fmla="*/ 87640 h 1462555"/>
              <a:gd name="connsiteX21" fmla="*/ 802313 w 1461971"/>
              <a:gd name="connsiteY21" fmla="*/ 0 h 1462555"/>
              <a:gd name="connsiteX22" fmla="*/ 810309 w 1461971"/>
              <a:gd name="connsiteY22" fmla="*/ 0 h 1462555"/>
              <a:gd name="connsiteX23" fmla="*/ 883676 w 1461971"/>
              <a:gd name="connsiteY23" fmla="*/ 13074 h 1462555"/>
              <a:gd name="connsiteX24" fmla="*/ 883436 w 1461971"/>
              <a:gd name="connsiteY24" fmla="*/ 109350 h 1462555"/>
              <a:gd name="connsiteX25" fmla="*/ 897110 w 1461971"/>
              <a:gd name="connsiteY25" fmla="*/ 129861 h 1462555"/>
              <a:gd name="connsiteX26" fmla="*/ 952044 w 1461971"/>
              <a:gd name="connsiteY26" fmla="*/ 147932 h 1462555"/>
              <a:gd name="connsiteX27" fmla="*/ 970996 w 1461971"/>
              <a:gd name="connsiteY27" fmla="*/ 141935 h 1462555"/>
              <a:gd name="connsiteX28" fmla="*/ 1025291 w 1461971"/>
              <a:gd name="connsiteY28" fmla="*/ 72887 h 1462555"/>
              <a:gd name="connsiteX29" fmla="*/ 1040484 w 1461971"/>
              <a:gd name="connsiteY29" fmla="*/ 65450 h 1462555"/>
              <a:gd name="connsiteX30" fmla="*/ 1107894 w 1461971"/>
              <a:gd name="connsiteY30" fmla="*/ 100114 h 1462555"/>
              <a:gd name="connsiteX31" fmla="*/ 1077867 w 1461971"/>
              <a:gd name="connsiteY31" fmla="*/ 197750 h 1462555"/>
              <a:gd name="connsiteX32" fmla="*/ 1081346 w 1461971"/>
              <a:gd name="connsiteY32" fmla="*/ 217780 h 1462555"/>
              <a:gd name="connsiteX33" fmla="*/ 1135321 w 1461971"/>
              <a:gd name="connsiteY33" fmla="*/ 259921 h 1462555"/>
              <a:gd name="connsiteX34" fmla="*/ 1225999 w 1461971"/>
              <a:gd name="connsiteY34" fmla="*/ 201548 h 1462555"/>
              <a:gd name="connsiteX35" fmla="*/ 1292009 w 1461971"/>
              <a:gd name="connsiteY35" fmla="*/ 259002 h 1462555"/>
              <a:gd name="connsiteX36" fmla="*/ 1229358 w 1461971"/>
              <a:gd name="connsiteY36" fmla="*/ 340604 h 1462555"/>
              <a:gd name="connsiteX37" fmla="*/ 1227839 w 1461971"/>
              <a:gd name="connsiteY37" fmla="*/ 364793 h 1462555"/>
              <a:gd name="connsiteX38" fmla="*/ 1255146 w 1461971"/>
              <a:gd name="connsiteY38" fmla="*/ 406534 h 1462555"/>
              <a:gd name="connsiteX39" fmla="*/ 1281094 w 1461971"/>
              <a:gd name="connsiteY39" fmla="*/ 416329 h 1462555"/>
              <a:gd name="connsiteX40" fmla="*/ 1381808 w 1461971"/>
              <a:gd name="connsiteY40" fmla="*/ 392460 h 1462555"/>
              <a:gd name="connsiteX41" fmla="*/ 1414913 w 1461971"/>
              <a:gd name="connsiteY41" fmla="*/ 468386 h 1462555"/>
              <a:gd name="connsiteX42" fmla="*/ 1366775 w 1461971"/>
              <a:gd name="connsiteY42" fmla="*/ 502130 h 1462555"/>
              <a:gd name="connsiteX43" fmla="*/ 1331111 w 1461971"/>
              <a:gd name="connsiteY43" fmla="*/ 597566 h 1462555"/>
              <a:gd name="connsiteX44" fmla="*/ 1352182 w 1461971"/>
              <a:gd name="connsiteY44" fmla="*/ 615838 h 1462555"/>
              <a:gd name="connsiteX45" fmla="*/ 1441701 w 1461971"/>
              <a:gd name="connsiteY45" fmla="*/ 623195 h 1462555"/>
              <a:gd name="connsiteX46" fmla="*/ 1457613 w 1461971"/>
              <a:gd name="connsiteY46" fmla="*/ 640347 h 1462555"/>
              <a:gd name="connsiteX47" fmla="*/ 1461971 w 1461971"/>
              <a:gd name="connsiteY47" fmla="*/ 679729 h 1462555"/>
              <a:gd name="connsiteX48" fmla="*/ 1461971 w 1461971"/>
              <a:gd name="connsiteY48" fmla="*/ 707716 h 1462555"/>
              <a:gd name="connsiteX49" fmla="*/ 1364016 w 1461971"/>
              <a:gd name="connsiteY49" fmla="*/ 735104 h 1462555"/>
              <a:gd name="connsiteX50" fmla="*/ 1344905 w 1461971"/>
              <a:gd name="connsiteY50" fmla="*/ 757973 h 1462555"/>
              <a:gd name="connsiteX51" fmla="*/ 1341826 w 1461971"/>
              <a:gd name="connsiteY51" fmla="*/ 781682 h 1462555"/>
              <a:gd name="connsiteX52" fmla="*/ 1373172 w 1461971"/>
              <a:gd name="connsiteY52" fmla="*/ 835338 h 1462555"/>
              <a:gd name="connsiteX53" fmla="*/ 1449377 w 1461971"/>
              <a:gd name="connsiteY53" fmla="*/ 869042 h 1462555"/>
              <a:gd name="connsiteX54" fmla="*/ 1429067 w 1461971"/>
              <a:gd name="connsiteY54" fmla="*/ 951125 h 1462555"/>
              <a:gd name="connsiteX55" fmla="*/ 1329992 w 1461971"/>
              <a:gd name="connsiteY55" fmla="*/ 943288 h 1462555"/>
              <a:gd name="connsiteX56" fmla="*/ 1297087 w 1461971"/>
              <a:gd name="connsiteY56" fmla="*/ 962479 h 1462555"/>
              <a:gd name="connsiteX57" fmla="*/ 1314159 w 1461971"/>
              <a:gd name="connsiteY57" fmla="*/ 1049040 h 1462555"/>
              <a:gd name="connsiteX58" fmla="*/ 1364136 w 1461971"/>
              <a:gd name="connsiteY58" fmla="*/ 1099297 h 1462555"/>
              <a:gd name="connsiteX59" fmla="*/ 1320356 w 1461971"/>
              <a:gd name="connsiteY59" fmla="*/ 1167146 h 1462555"/>
              <a:gd name="connsiteX60" fmla="*/ 1222921 w 1461971"/>
              <a:gd name="connsiteY60" fmla="*/ 1126604 h 1462555"/>
              <a:gd name="connsiteX61" fmla="*/ 1195453 w 1461971"/>
              <a:gd name="connsiteY61" fmla="*/ 1131602 h 1462555"/>
              <a:gd name="connsiteX62" fmla="*/ 1157231 w 1461971"/>
              <a:gd name="connsiteY62" fmla="*/ 1175662 h 1462555"/>
              <a:gd name="connsiteX63" fmla="*/ 1182139 w 1461971"/>
              <a:gd name="connsiteY63" fmla="*/ 1230317 h 1462555"/>
              <a:gd name="connsiteX64" fmla="*/ 1211806 w 1461971"/>
              <a:gd name="connsiteY64" fmla="*/ 1283493 h 1462555"/>
              <a:gd name="connsiteX65" fmla="*/ 1145596 w 1461971"/>
              <a:gd name="connsiteY65" fmla="*/ 1338068 h 1462555"/>
              <a:gd name="connsiteX66" fmla="*/ 1052399 w 1461971"/>
              <a:gd name="connsiteY66" fmla="*/ 1255145 h 1462555"/>
              <a:gd name="connsiteX67" fmla="*/ 993545 w 1461971"/>
              <a:gd name="connsiteY67" fmla="*/ 1286531 h 1462555"/>
              <a:gd name="connsiteX68" fmla="*/ 988388 w 1461971"/>
              <a:gd name="connsiteY68" fmla="*/ 1303084 h 1462555"/>
              <a:gd name="connsiteX69" fmla="*/ 1001982 w 1461971"/>
              <a:gd name="connsiteY69" fmla="*/ 1391923 h 1462555"/>
              <a:gd name="connsiteX70" fmla="*/ 985870 w 1461971"/>
              <a:gd name="connsiteY70" fmla="*/ 1419111 h 1462555"/>
              <a:gd name="connsiteX71" fmla="*/ 924577 w 1461971"/>
              <a:gd name="connsiteY71" fmla="*/ 1440181 h 1462555"/>
              <a:gd name="connsiteX72" fmla="*/ 873560 w 1461971"/>
              <a:gd name="connsiteY72" fmla="*/ 1346224 h 1462555"/>
              <a:gd name="connsiteX73" fmla="*/ 850451 w 1461971"/>
              <a:gd name="connsiteY73" fmla="*/ 1334229 h 1462555"/>
              <a:gd name="connsiteX74" fmla="*/ 782122 w 1461971"/>
              <a:gd name="connsiteY74" fmla="*/ 1400039 h 1462555"/>
              <a:gd name="connsiteX75" fmla="*/ 773126 w 1461971"/>
              <a:gd name="connsiteY75" fmla="*/ 1449097 h 1462555"/>
              <a:gd name="connsiteX76" fmla="*/ 758054 w 1461971"/>
              <a:gd name="connsiteY76" fmla="*/ 1461731 h 1462555"/>
              <a:gd name="connsiteX77" fmla="*/ 698160 w 1461971"/>
              <a:gd name="connsiteY77" fmla="*/ 1462531 h 1462555"/>
              <a:gd name="connsiteX78" fmla="*/ 681648 w 1461971"/>
              <a:gd name="connsiteY78" fmla="*/ 1447937 h 1462555"/>
              <a:gd name="connsiteX79" fmla="*/ 666255 w 1461971"/>
              <a:gd name="connsiteY79" fmla="*/ 1363456 h 1462555"/>
              <a:gd name="connsiteX80" fmla="*/ 645585 w 1461971"/>
              <a:gd name="connsiteY80" fmla="*/ 1342505 h 1462555"/>
              <a:gd name="connsiteX81" fmla="*/ 591330 w 1461971"/>
              <a:gd name="connsiteY81" fmla="*/ 1337828 h 1462555"/>
              <a:gd name="connsiteX82" fmla="*/ 561703 w 1461971"/>
              <a:gd name="connsiteY82" fmla="*/ 1385606 h 1462555"/>
              <a:gd name="connsiteX83" fmla="*/ 533037 w 1461971"/>
              <a:gd name="connsiteY83" fmla="*/ 1439901 h 1462555"/>
              <a:gd name="connsiteX84" fmla="*/ 451393 w 1461971"/>
              <a:gd name="connsiteY84" fmla="*/ 1412194 h 1462555"/>
              <a:gd name="connsiteX85" fmla="*/ 466107 w 1461971"/>
              <a:gd name="connsiteY85" fmla="*/ 1309800 h 1462555"/>
              <a:gd name="connsiteX86" fmla="*/ 452433 w 1461971"/>
              <a:gd name="connsiteY86" fmla="*/ 1283333 h 1462555"/>
              <a:gd name="connsiteX87" fmla="*/ 402816 w 1461971"/>
              <a:gd name="connsiteY87" fmla="*/ 1260943 h 1462555"/>
              <a:gd name="connsiteX88" fmla="*/ 360555 w 1461971"/>
              <a:gd name="connsiteY88" fmla="*/ 1295047 h 1462555"/>
              <a:gd name="connsiteX89" fmla="*/ 316375 w 1461971"/>
              <a:gd name="connsiteY89" fmla="*/ 1335869 h 1462555"/>
              <a:gd name="connsiteX90" fmla="*/ 304061 w 1461971"/>
              <a:gd name="connsiteY90" fmla="*/ 1327512 h 1462555"/>
              <a:gd name="connsiteX91" fmla="*/ 245928 w 1461971"/>
              <a:gd name="connsiteY91" fmla="*/ 1284572 h 1462555"/>
              <a:gd name="connsiteX92" fmla="*/ 294066 w 1461971"/>
              <a:gd name="connsiteY92" fmla="*/ 1195253 h 1462555"/>
              <a:gd name="connsiteX93" fmla="*/ 291227 w 1461971"/>
              <a:gd name="connsiteY93" fmla="*/ 1169465 h 1462555"/>
              <a:gd name="connsiteX94" fmla="*/ 248567 w 1461971"/>
              <a:gd name="connsiteY94" fmla="*/ 1129603 h 1462555"/>
              <a:gd name="connsiteX95" fmla="*/ 195511 w 1461971"/>
              <a:gd name="connsiteY95" fmla="*/ 1148315 h 1462555"/>
              <a:gd name="connsiteX96" fmla="*/ 144094 w 1461971"/>
              <a:gd name="connsiteY96" fmla="*/ 1165307 h 1462555"/>
              <a:gd name="connsiteX97" fmla="*/ 110670 w 1461971"/>
              <a:gd name="connsiteY97" fmla="*/ 1122966 h 1462555"/>
              <a:gd name="connsiteX98" fmla="*/ 93917 w 1461971"/>
              <a:gd name="connsiteY98" fmla="*/ 1098257 h 1462555"/>
              <a:gd name="connsiteX99" fmla="*/ 167324 w 1461971"/>
              <a:gd name="connsiteY99" fmla="*/ 1030409 h 1462555"/>
              <a:gd name="connsiteX100" fmla="*/ 173681 w 1461971"/>
              <a:gd name="connsiteY100" fmla="*/ 1005500 h 1462555"/>
              <a:gd name="connsiteX101" fmla="*/ 145654 w 1461971"/>
              <a:gd name="connsiteY101" fmla="*/ 952284 h 1462555"/>
              <a:gd name="connsiteX102" fmla="*/ 85481 w 1461971"/>
              <a:gd name="connsiteY102" fmla="*/ 954163 h 1462555"/>
              <a:gd name="connsiteX103" fmla="*/ 21550 w 1461971"/>
              <a:gd name="connsiteY103" fmla="*/ 909144 h 1462555"/>
              <a:gd name="connsiteX104" fmla="*/ 44740 w 1461971"/>
              <a:gd name="connsiteY104" fmla="*/ 857848 h 1462555"/>
              <a:gd name="connsiteX105" fmla="*/ 98595 w 1461971"/>
              <a:gd name="connsiteY105" fmla="*/ 831619 h 1462555"/>
              <a:gd name="connsiteX106" fmla="*/ 113708 w 1461971"/>
              <a:gd name="connsiteY106" fmla="*/ 805831 h 1462555"/>
              <a:gd name="connsiteX107" fmla="*/ 51377 w 1461971"/>
              <a:gd name="connsiteY107" fmla="*/ 732585 h 1462555"/>
              <a:gd name="connsiteX108" fmla="*/ 0 w 1461971"/>
              <a:gd name="connsiteY108" fmla="*/ 718991 h 1462555"/>
              <a:gd name="connsiteX109" fmla="*/ 5317 w 1461971"/>
              <a:gd name="connsiteY109" fmla="*/ 644745 h 1462555"/>
              <a:gd name="connsiteX110" fmla="*/ 18632 w 1461971"/>
              <a:gd name="connsiteY110" fmla="*/ 632231 h 1462555"/>
              <a:gd name="connsiteX111" fmla="*/ 101914 w 1461971"/>
              <a:gd name="connsiteY111" fmla="*/ 622195 h 1462555"/>
              <a:gd name="connsiteX112" fmla="*/ 119905 w 1461971"/>
              <a:gd name="connsiteY112" fmla="*/ 605723 h 1462555"/>
              <a:gd name="connsiteX113" fmla="*/ 123984 w 1461971"/>
              <a:gd name="connsiteY113" fmla="*/ 586212 h 1462555"/>
              <a:gd name="connsiteX114" fmla="*/ 96396 w 1461971"/>
              <a:gd name="connsiteY114" fmla="*/ 519162 h 1462555"/>
              <a:gd name="connsiteX115" fmla="*/ 42381 w 1461971"/>
              <a:gd name="connsiteY115" fmla="*/ 483219 h 1462555"/>
              <a:gd name="connsiteX116" fmla="*/ 75605 w 1461971"/>
              <a:gd name="connsiteY116" fmla="*/ 403616 h 1462555"/>
              <a:gd name="connsiteX117" fmla="*/ 167124 w 1461971"/>
              <a:gd name="connsiteY117" fmla="*/ 424406 h 1462555"/>
              <a:gd name="connsiteX118" fmla="*/ 191393 w 1461971"/>
              <a:gd name="connsiteY118" fmla="*/ 414890 h 1462555"/>
              <a:gd name="connsiteX119" fmla="*/ 221379 w 1461971"/>
              <a:gd name="connsiteY119" fmla="*/ 362474 h 1462555"/>
              <a:gd name="connsiteX120" fmla="*/ 188194 w 1461971"/>
              <a:gd name="connsiteY120" fmla="*/ 312017 h 1462555"/>
              <a:gd name="connsiteX121" fmla="*/ 159447 w 1461971"/>
              <a:gd name="connsiteY121" fmla="*/ 273595 h 1462555"/>
              <a:gd name="connsiteX122" fmla="*/ 187954 w 1461971"/>
              <a:gd name="connsiteY122" fmla="*/ 241330 h 1462555"/>
              <a:gd name="connsiteX123" fmla="*/ 216541 w 1461971"/>
              <a:gd name="connsiteY123" fmla="*/ 208585 h 1462555"/>
              <a:gd name="connsiteX124" fmla="*/ 292626 w 1461971"/>
              <a:gd name="connsiteY124" fmla="*/ 256562 h 1462555"/>
              <a:gd name="connsiteX125" fmla="*/ 328450 w 1461971"/>
              <a:gd name="connsiteY125" fmla="*/ 253604 h 1462555"/>
              <a:gd name="connsiteX126" fmla="*/ 331568 w 1461971"/>
              <a:gd name="connsiteY126" fmla="*/ 251085 h 1462555"/>
              <a:gd name="connsiteX127" fmla="*/ 356237 w 1461971"/>
              <a:gd name="connsiteY127" fmla="*/ 167883 h 1462555"/>
              <a:gd name="connsiteX128" fmla="*/ 337926 w 1461971"/>
              <a:gd name="connsiteY128" fmla="*/ 111789 h 1462555"/>
              <a:gd name="connsiteX129" fmla="*/ 412851 w 1461971"/>
              <a:gd name="connsiteY129" fmla="*/ 68609 h 1462555"/>
              <a:gd name="connsiteX130" fmla="*/ 473304 w 1461971"/>
              <a:gd name="connsiteY130" fmla="*/ 143574 h 1462555"/>
              <a:gd name="connsiteX131" fmla="*/ 498292 w 1461971"/>
              <a:gd name="connsiteY131" fmla="*/ 150451 h 1462555"/>
              <a:gd name="connsiteX132" fmla="*/ 553587 w 1461971"/>
              <a:gd name="connsiteY132" fmla="*/ 126542 h 1462555"/>
              <a:gd name="connsiteX133" fmla="*/ 557465 w 1461971"/>
              <a:gd name="connsiteY133" fmla="*/ 66490 h 1462555"/>
              <a:gd name="connsiteX134" fmla="*/ 557505 w 1461971"/>
              <a:gd name="connsiteY134" fmla="*/ 18751 h 1462555"/>
              <a:gd name="connsiteX135" fmla="*/ 638348 w 1461971"/>
              <a:gd name="connsiteY135" fmla="*/ 0 h 146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461971" h="1462555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solidFill>
            <a:schemeClr val="accent1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Freeform: Shape 453">
            <a:extLst>
              <a:ext uri="{FF2B5EF4-FFF2-40B4-BE49-F238E27FC236}">
                <a16:creationId xmlns:a16="http://schemas.microsoft.com/office/drawing/2014/main" id="{4C6DDFCD-0D45-4AE3-9D62-EBBB6E18770F}"/>
              </a:ext>
            </a:extLst>
          </p:cNvPr>
          <p:cNvSpPr/>
          <p:nvPr/>
        </p:nvSpPr>
        <p:spPr>
          <a:xfrm>
            <a:off x="9351308" y="5055882"/>
            <a:ext cx="394990" cy="394673"/>
          </a:xfrm>
          <a:custGeom>
            <a:avLst/>
            <a:gdLst>
              <a:gd name="connsiteX0" fmla="*/ 1506364 w 2562218"/>
              <a:gd name="connsiteY0" fmla="*/ 1318537 h 2560160"/>
              <a:gd name="connsiteX1" fmla="*/ 1501790 w 2562218"/>
              <a:gd name="connsiteY1" fmla="*/ 1348793 h 2560160"/>
              <a:gd name="connsiteX2" fmla="*/ 1371051 w 2562218"/>
              <a:gd name="connsiteY2" fmla="*/ 1492991 h 2560160"/>
              <a:gd name="connsiteX3" fmla="*/ 1319564 w 2562218"/>
              <a:gd name="connsiteY3" fmla="*/ 1503386 h 2560160"/>
              <a:gd name="connsiteX4" fmla="*/ 1319564 w 2562218"/>
              <a:gd name="connsiteY4" fmla="*/ 1976337 h 2560160"/>
              <a:gd name="connsiteX5" fmla="*/ 1422210 w 2562218"/>
              <a:gd name="connsiteY5" fmla="*/ 1965990 h 2560160"/>
              <a:gd name="connsiteX6" fmla="*/ 1970307 w 2562218"/>
              <a:gd name="connsiteY6" fmla="*/ 1404015 h 2560160"/>
              <a:gd name="connsiteX7" fmla="*/ 1977849 w 2562218"/>
              <a:gd name="connsiteY7" fmla="*/ 1318537 h 2560160"/>
              <a:gd name="connsiteX8" fmla="*/ 584367 w 2562218"/>
              <a:gd name="connsiteY8" fmla="*/ 1318537 h 2560160"/>
              <a:gd name="connsiteX9" fmla="*/ 591910 w 2562218"/>
              <a:gd name="connsiteY9" fmla="*/ 1404015 h 2560160"/>
              <a:gd name="connsiteX10" fmla="*/ 1140007 w 2562218"/>
              <a:gd name="connsiteY10" fmla="*/ 1965990 h 2560160"/>
              <a:gd name="connsiteX11" fmla="*/ 1242652 w 2562218"/>
              <a:gd name="connsiteY11" fmla="*/ 1976337 h 2560160"/>
              <a:gd name="connsiteX12" fmla="*/ 1242652 w 2562218"/>
              <a:gd name="connsiteY12" fmla="*/ 1503386 h 2560160"/>
              <a:gd name="connsiteX13" fmla="*/ 1191166 w 2562218"/>
              <a:gd name="connsiteY13" fmla="*/ 1492991 h 2560160"/>
              <a:gd name="connsiteX14" fmla="*/ 1060427 w 2562218"/>
              <a:gd name="connsiteY14" fmla="*/ 1348793 h 2560160"/>
              <a:gd name="connsiteX15" fmla="*/ 1055852 w 2562218"/>
              <a:gd name="connsiteY15" fmla="*/ 1318537 h 2560160"/>
              <a:gd name="connsiteX16" fmla="*/ 1281108 w 2562218"/>
              <a:gd name="connsiteY16" fmla="*/ 1121883 h 2560160"/>
              <a:gd name="connsiteX17" fmla="*/ 1122911 w 2562218"/>
              <a:gd name="connsiteY17" fmla="*/ 1280080 h 2560160"/>
              <a:gd name="connsiteX18" fmla="*/ 1281108 w 2562218"/>
              <a:gd name="connsiteY18" fmla="*/ 1438277 h 2560160"/>
              <a:gd name="connsiteX19" fmla="*/ 1439305 w 2562218"/>
              <a:gd name="connsiteY19" fmla="*/ 1280080 h 2560160"/>
              <a:gd name="connsiteX20" fmla="*/ 1281108 w 2562218"/>
              <a:gd name="connsiteY20" fmla="*/ 1121883 h 2560160"/>
              <a:gd name="connsiteX21" fmla="*/ 1319564 w 2562218"/>
              <a:gd name="connsiteY21" fmla="*/ 583823 h 2560160"/>
              <a:gd name="connsiteX22" fmla="*/ 1319564 w 2562218"/>
              <a:gd name="connsiteY22" fmla="*/ 1056774 h 2560160"/>
              <a:gd name="connsiteX23" fmla="*/ 1371051 w 2562218"/>
              <a:gd name="connsiteY23" fmla="*/ 1067169 h 2560160"/>
              <a:gd name="connsiteX24" fmla="*/ 1501790 w 2562218"/>
              <a:gd name="connsiteY24" fmla="*/ 1211367 h 2560160"/>
              <a:gd name="connsiteX25" fmla="*/ 1506364 w 2562218"/>
              <a:gd name="connsiteY25" fmla="*/ 1241625 h 2560160"/>
              <a:gd name="connsiteX26" fmla="*/ 1977849 w 2562218"/>
              <a:gd name="connsiteY26" fmla="*/ 1241625 h 2560160"/>
              <a:gd name="connsiteX27" fmla="*/ 1970307 w 2562218"/>
              <a:gd name="connsiteY27" fmla="*/ 1156145 h 2560160"/>
              <a:gd name="connsiteX28" fmla="*/ 1422210 w 2562218"/>
              <a:gd name="connsiteY28" fmla="*/ 594170 h 2560160"/>
              <a:gd name="connsiteX29" fmla="*/ 1242652 w 2562218"/>
              <a:gd name="connsiteY29" fmla="*/ 583823 h 2560160"/>
              <a:gd name="connsiteX30" fmla="*/ 1140007 w 2562218"/>
              <a:gd name="connsiteY30" fmla="*/ 594170 h 2560160"/>
              <a:gd name="connsiteX31" fmla="*/ 591910 w 2562218"/>
              <a:gd name="connsiteY31" fmla="*/ 1156145 h 2560160"/>
              <a:gd name="connsiteX32" fmla="*/ 584367 w 2562218"/>
              <a:gd name="connsiteY32" fmla="*/ 1241625 h 2560160"/>
              <a:gd name="connsiteX33" fmla="*/ 1055852 w 2562218"/>
              <a:gd name="connsiteY33" fmla="*/ 1241625 h 2560160"/>
              <a:gd name="connsiteX34" fmla="*/ 1060427 w 2562218"/>
              <a:gd name="connsiteY34" fmla="*/ 1211367 h 2560160"/>
              <a:gd name="connsiteX35" fmla="*/ 1191166 w 2562218"/>
              <a:gd name="connsiteY35" fmla="*/ 1067169 h 2560160"/>
              <a:gd name="connsiteX36" fmla="*/ 1242652 w 2562218"/>
              <a:gd name="connsiteY36" fmla="*/ 1056774 h 2560160"/>
              <a:gd name="connsiteX37" fmla="*/ 1224583 w 2562218"/>
              <a:gd name="connsiteY37" fmla="*/ 861 h 2560160"/>
              <a:gd name="connsiteX38" fmla="*/ 1275519 w 2562218"/>
              <a:gd name="connsiteY38" fmla="*/ 42161 h 2560160"/>
              <a:gd name="connsiteX39" fmla="*/ 1325768 w 2562218"/>
              <a:gd name="connsiteY39" fmla="*/ 218379 h 2560160"/>
              <a:gd name="connsiteX40" fmla="*/ 1453805 w 2562218"/>
              <a:gd name="connsiteY40" fmla="*/ 290657 h 2560160"/>
              <a:gd name="connsiteX41" fmla="*/ 1495105 w 2562218"/>
              <a:gd name="connsiteY41" fmla="*/ 254863 h 2560160"/>
              <a:gd name="connsiteX42" fmla="*/ 1591474 w 2562218"/>
              <a:gd name="connsiteY42" fmla="*/ 91723 h 2560160"/>
              <a:gd name="connsiteX43" fmla="*/ 1669259 w 2562218"/>
              <a:gd name="connsiteY43" fmla="*/ 59371 h 2560160"/>
              <a:gd name="connsiteX44" fmla="*/ 1746353 w 2562218"/>
              <a:gd name="connsiteY44" fmla="*/ 183962 h 2560160"/>
              <a:gd name="connsiteX45" fmla="*/ 1727078 w 2562218"/>
              <a:gd name="connsiteY45" fmla="*/ 340909 h 2560160"/>
              <a:gd name="connsiteX46" fmla="*/ 1727078 w 2562218"/>
              <a:gd name="connsiteY46" fmla="*/ 357429 h 2560160"/>
              <a:gd name="connsiteX47" fmla="*/ 1866815 w 2562218"/>
              <a:gd name="connsiteY47" fmla="*/ 419381 h 2560160"/>
              <a:gd name="connsiteX48" fmla="*/ 2020320 w 2562218"/>
              <a:gd name="connsiteY48" fmla="*/ 304425 h 2560160"/>
              <a:gd name="connsiteX49" fmla="*/ 2113243 w 2562218"/>
              <a:gd name="connsiteY49" fmla="*/ 305802 h 2560160"/>
              <a:gd name="connsiteX50" fmla="*/ 2127702 w 2562218"/>
              <a:gd name="connsiteY50" fmla="*/ 318193 h 2560160"/>
              <a:gd name="connsiteX51" fmla="*/ 2143534 w 2562218"/>
              <a:gd name="connsiteY51" fmla="*/ 424197 h 2560160"/>
              <a:gd name="connsiteX52" fmla="*/ 2058865 w 2562218"/>
              <a:gd name="connsiteY52" fmla="*/ 574947 h 2560160"/>
              <a:gd name="connsiteX53" fmla="*/ 2070569 w 2562218"/>
              <a:gd name="connsiteY53" fmla="*/ 672693 h 2560160"/>
              <a:gd name="connsiteX54" fmla="*/ 2160053 w 2562218"/>
              <a:gd name="connsiteY54" fmla="*/ 708487 h 2560160"/>
              <a:gd name="connsiteX55" fmla="*/ 2341091 w 2562218"/>
              <a:gd name="connsiteY55" fmla="*/ 660993 h 2560160"/>
              <a:gd name="connsiteX56" fmla="*/ 2418189 w 2562218"/>
              <a:gd name="connsiteY56" fmla="*/ 690590 h 2560160"/>
              <a:gd name="connsiteX57" fmla="*/ 2441592 w 2562218"/>
              <a:gd name="connsiteY57" fmla="*/ 736710 h 2560160"/>
              <a:gd name="connsiteX58" fmla="*/ 2422317 w 2562218"/>
              <a:gd name="connsiteY58" fmla="*/ 804855 h 2560160"/>
              <a:gd name="connsiteX59" fmla="*/ 2267439 w 2562218"/>
              <a:gd name="connsiteY59" fmla="*/ 928073 h 2560160"/>
              <a:gd name="connsiteX60" fmla="*/ 2239903 w 2562218"/>
              <a:gd name="connsiteY60" fmla="*/ 1003103 h 2560160"/>
              <a:gd name="connsiteX61" fmla="*/ 2248164 w 2562218"/>
              <a:gd name="connsiteY61" fmla="*/ 1033390 h 2560160"/>
              <a:gd name="connsiteX62" fmla="*/ 2311490 w 2562218"/>
              <a:gd name="connsiteY62" fmla="*/ 1087771 h 2560160"/>
              <a:gd name="connsiteX63" fmla="*/ 2498725 w 2562218"/>
              <a:gd name="connsiteY63" fmla="*/ 1113239 h 2560160"/>
              <a:gd name="connsiteX64" fmla="*/ 2559299 w 2562218"/>
              <a:gd name="connsiteY64" fmla="*/ 1173127 h 2560160"/>
              <a:gd name="connsiteX65" fmla="*/ 2561364 w 2562218"/>
              <a:gd name="connsiteY65" fmla="*/ 1226818 h 2560160"/>
              <a:gd name="connsiteX66" fmla="*/ 2517309 w 2562218"/>
              <a:gd name="connsiteY66" fmla="*/ 1278444 h 2560160"/>
              <a:gd name="connsiteX67" fmla="*/ 2341091 w 2562218"/>
              <a:gd name="connsiteY67" fmla="*/ 1328693 h 2560160"/>
              <a:gd name="connsiteX68" fmla="*/ 2269503 w 2562218"/>
              <a:gd name="connsiteY68" fmla="*/ 1447778 h 2560160"/>
              <a:gd name="connsiteX69" fmla="*/ 2305984 w 2562218"/>
              <a:gd name="connsiteY69" fmla="*/ 1495966 h 2560160"/>
              <a:gd name="connsiteX70" fmla="*/ 2467747 w 2562218"/>
              <a:gd name="connsiteY70" fmla="*/ 1590957 h 2560160"/>
              <a:gd name="connsiteX71" fmla="*/ 2502854 w 2562218"/>
              <a:gd name="connsiteY71" fmla="*/ 1672871 h 2560160"/>
              <a:gd name="connsiteX72" fmla="*/ 2501476 w 2562218"/>
              <a:gd name="connsiteY72" fmla="*/ 1681132 h 2560160"/>
              <a:gd name="connsiteX73" fmla="*/ 2404421 w 2562218"/>
              <a:gd name="connsiteY73" fmla="*/ 1750655 h 2560160"/>
              <a:gd name="connsiteX74" fmla="*/ 2235083 w 2562218"/>
              <a:gd name="connsiteY74" fmla="*/ 1729316 h 2560160"/>
              <a:gd name="connsiteX75" fmla="*/ 2149727 w 2562218"/>
              <a:gd name="connsiteY75" fmla="*/ 1773372 h 2560160"/>
              <a:gd name="connsiteX76" fmla="*/ 2148350 w 2562218"/>
              <a:gd name="connsiteY76" fmla="*/ 1875247 h 2560160"/>
              <a:gd name="connsiteX77" fmla="*/ 2257800 w 2562218"/>
              <a:gd name="connsiteY77" fmla="*/ 2019800 h 2560160"/>
              <a:gd name="connsiteX78" fmla="*/ 2257800 w 2562218"/>
              <a:gd name="connsiteY78" fmla="*/ 2114104 h 2560160"/>
              <a:gd name="connsiteX79" fmla="*/ 2253671 w 2562218"/>
              <a:gd name="connsiteY79" fmla="*/ 2118923 h 2560160"/>
              <a:gd name="connsiteX80" fmla="*/ 2135273 w 2562218"/>
              <a:gd name="connsiteY80" fmla="*/ 2142327 h 2560160"/>
              <a:gd name="connsiteX81" fmla="*/ 1988655 w 2562218"/>
              <a:gd name="connsiteY81" fmla="*/ 2059726 h 2560160"/>
              <a:gd name="connsiteX82" fmla="*/ 1888154 w 2562218"/>
              <a:gd name="connsiteY82" fmla="*/ 2074181 h 2560160"/>
              <a:gd name="connsiteX83" fmla="*/ 1855802 w 2562218"/>
              <a:gd name="connsiteY83" fmla="*/ 2165043 h 2560160"/>
              <a:gd name="connsiteX84" fmla="*/ 1903296 w 2562218"/>
              <a:gd name="connsiteY84" fmla="*/ 2348145 h 2560160"/>
              <a:gd name="connsiteX85" fmla="*/ 1876451 w 2562218"/>
              <a:gd name="connsiteY85" fmla="*/ 2416981 h 2560160"/>
              <a:gd name="connsiteX86" fmla="*/ 1828266 w 2562218"/>
              <a:gd name="connsiteY86" fmla="*/ 2441762 h 2560160"/>
              <a:gd name="connsiteX87" fmla="*/ 1755992 w 2562218"/>
              <a:gd name="connsiteY87" fmla="*/ 2421801 h 2560160"/>
              <a:gd name="connsiteX88" fmla="*/ 1642413 w 2562218"/>
              <a:gd name="connsiteY88" fmla="*/ 2277935 h 2560160"/>
              <a:gd name="connsiteX89" fmla="*/ 1495792 w 2562218"/>
              <a:gd name="connsiteY89" fmla="*/ 2265544 h 2560160"/>
              <a:gd name="connsiteX90" fmla="*/ 1476518 w 2562218"/>
              <a:gd name="connsiteY90" fmla="*/ 2304090 h 2560160"/>
              <a:gd name="connsiteX91" fmla="*/ 1450363 w 2562218"/>
              <a:gd name="connsiteY91" fmla="*/ 2493388 h 2560160"/>
              <a:gd name="connsiteX92" fmla="*/ 1400801 w 2562218"/>
              <a:gd name="connsiteY92" fmla="*/ 2560160 h 2560160"/>
              <a:gd name="connsiteX93" fmla="*/ 1317510 w 2562218"/>
              <a:gd name="connsiteY93" fmla="*/ 2560160 h 2560160"/>
              <a:gd name="connsiteX94" fmla="*/ 1281026 w 2562218"/>
              <a:gd name="connsiteY94" fmla="*/ 2509221 h 2560160"/>
              <a:gd name="connsiteX95" fmla="*/ 1229399 w 2562218"/>
              <a:gd name="connsiteY95" fmla="*/ 2326806 h 2560160"/>
              <a:gd name="connsiteX96" fmla="*/ 1168138 w 2562218"/>
              <a:gd name="connsiteY96" fmla="*/ 2273115 h 2560160"/>
              <a:gd name="connsiteX97" fmla="*/ 1130966 w 2562218"/>
              <a:gd name="connsiteY97" fmla="*/ 2268986 h 2560160"/>
              <a:gd name="connsiteX98" fmla="*/ 1067636 w 2562218"/>
              <a:gd name="connsiteY98" fmla="*/ 2304090 h 2560160"/>
              <a:gd name="connsiteX99" fmla="*/ 1051804 w 2562218"/>
              <a:gd name="connsiteY99" fmla="*/ 2330935 h 2560160"/>
              <a:gd name="connsiteX100" fmla="*/ 965074 w 2562218"/>
              <a:gd name="connsiteY100" fmla="*/ 2477556 h 2560160"/>
              <a:gd name="connsiteX101" fmla="*/ 899680 w 2562218"/>
              <a:gd name="connsiteY101" fmla="*/ 2504401 h 2560160"/>
              <a:gd name="connsiteX102" fmla="*/ 846676 w 2562218"/>
              <a:gd name="connsiteY102" fmla="*/ 2486504 h 2560160"/>
              <a:gd name="connsiteX103" fmla="*/ 810883 w 2562218"/>
              <a:gd name="connsiteY103" fmla="*/ 2419733 h 2560160"/>
              <a:gd name="connsiteX104" fmla="*/ 833595 w 2562218"/>
              <a:gd name="connsiteY104" fmla="*/ 2231815 h 2560160"/>
              <a:gd name="connsiteX105" fmla="*/ 781969 w 2562218"/>
              <a:gd name="connsiteY105" fmla="*/ 2144391 h 2560160"/>
              <a:gd name="connsiteX106" fmla="*/ 686291 w 2562218"/>
              <a:gd name="connsiteY106" fmla="*/ 2149211 h 2560160"/>
              <a:gd name="connsiteX107" fmla="*/ 552061 w 2562218"/>
              <a:gd name="connsiteY107" fmla="*/ 2251089 h 2560160"/>
              <a:gd name="connsiteX108" fmla="*/ 432976 w 2562218"/>
              <a:gd name="connsiteY108" fmla="*/ 2244205 h 2560160"/>
              <a:gd name="connsiteX109" fmla="*/ 422650 w 2562218"/>
              <a:gd name="connsiteY109" fmla="*/ 2233879 h 2560160"/>
              <a:gd name="connsiteX110" fmla="*/ 412327 w 2562218"/>
              <a:gd name="connsiteY110" fmla="*/ 2151275 h 2560160"/>
              <a:gd name="connsiteX111" fmla="*/ 501812 w 2562218"/>
              <a:gd name="connsiteY111" fmla="*/ 1991577 h 2560160"/>
              <a:gd name="connsiteX112" fmla="*/ 516954 w 2562218"/>
              <a:gd name="connsiteY112" fmla="*/ 1942706 h 2560160"/>
              <a:gd name="connsiteX113" fmla="*/ 396491 w 2562218"/>
              <a:gd name="connsiteY113" fmla="*/ 1856663 h 2560160"/>
              <a:gd name="connsiteX114" fmla="*/ 211325 w 2562218"/>
              <a:gd name="connsiteY114" fmla="*/ 1904847 h 2560160"/>
              <a:gd name="connsiteX115" fmla="*/ 152128 w 2562218"/>
              <a:gd name="connsiteY115" fmla="*/ 1884886 h 2560160"/>
              <a:gd name="connsiteX116" fmla="*/ 122527 w 2562218"/>
              <a:gd name="connsiteY116" fmla="*/ 1832569 h 2560160"/>
              <a:gd name="connsiteX117" fmla="*/ 142492 w 2562218"/>
              <a:gd name="connsiteY117" fmla="*/ 1755475 h 2560160"/>
              <a:gd name="connsiteX118" fmla="*/ 279474 w 2562218"/>
              <a:gd name="connsiteY118" fmla="*/ 1646716 h 2560160"/>
              <a:gd name="connsiteX119" fmla="*/ 315955 w 2562218"/>
              <a:gd name="connsiteY119" fmla="*/ 1535889 h 2560160"/>
              <a:gd name="connsiteX120" fmla="*/ 242303 w 2562218"/>
              <a:gd name="connsiteY120" fmla="*/ 1473936 h 2560160"/>
              <a:gd name="connsiteX121" fmla="*/ 69523 w 2562218"/>
              <a:gd name="connsiteY121" fmla="*/ 1450533 h 2560160"/>
              <a:gd name="connsiteX122" fmla="*/ 1378 w 2562218"/>
              <a:gd name="connsiteY122" fmla="*/ 1402349 h 2560160"/>
              <a:gd name="connsiteX123" fmla="*/ 0 w 2562218"/>
              <a:gd name="connsiteY123" fmla="*/ 1316993 h 2560160"/>
              <a:gd name="connsiteX124" fmla="*/ 50253 w 2562218"/>
              <a:gd name="connsiteY124" fmla="*/ 1280509 h 2560160"/>
              <a:gd name="connsiteX125" fmla="*/ 226470 w 2562218"/>
              <a:gd name="connsiteY125" fmla="*/ 1230947 h 2560160"/>
              <a:gd name="connsiteX126" fmla="*/ 287045 w 2562218"/>
              <a:gd name="connsiteY126" fmla="*/ 1163488 h 2560160"/>
              <a:gd name="connsiteX127" fmla="*/ 290487 w 2562218"/>
              <a:gd name="connsiteY127" fmla="*/ 1134578 h 2560160"/>
              <a:gd name="connsiteX128" fmla="*/ 252629 w 2562218"/>
              <a:gd name="connsiteY128" fmla="*/ 1064368 h 2560160"/>
              <a:gd name="connsiteX129" fmla="*/ 92930 w 2562218"/>
              <a:gd name="connsiteY129" fmla="*/ 970751 h 2560160"/>
              <a:gd name="connsiteX130" fmla="*/ 58511 w 2562218"/>
              <a:gd name="connsiteY130" fmla="*/ 886773 h 2560160"/>
              <a:gd name="connsiteX131" fmla="*/ 61953 w 2562218"/>
              <a:gd name="connsiteY131" fmla="*/ 875069 h 2560160"/>
              <a:gd name="connsiteX132" fmla="*/ 152815 w 2562218"/>
              <a:gd name="connsiteY132" fmla="*/ 812430 h 2560160"/>
              <a:gd name="connsiteX133" fmla="*/ 322152 w 2562218"/>
              <a:gd name="connsiteY133" fmla="*/ 831704 h 2560160"/>
              <a:gd name="connsiteX134" fmla="*/ 408885 w 2562218"/>
              <a:gd name="connsiteY134" fmla="*/ 791778 h 2560160"/>
              <a:gd name="connsiteX135" fmla="*/ 402001 w 2562218"/>
              <a:gd name="connsiteY135" fmla="*/ 674070 h 2560160"/>
              <a:gd name="connsiteX136" fmla="*/ 296681 w 2562218"/>
              <a:gd name="connsiteY136" fmla="*/ 534333 h 2560160"/>
              <a:gd name="connsiteX137" fmla="*/ 296681 w 2562218"/>
              <a:gd name="connsiteY137" fmla="*/ 456552 h 2560160"/>
              <a:gd name="connsiteX138" fmla="*/ 331100 w 2562218"/>
              <a:gd name="connsiteY138" fmla="*/ 418003 h 2560160"/>
              <a:gd name="connsiteX139" fmla="*/ 404753 w 2562218"/>
              <a:gd name="connsiteY139" fmla="*/ 409742 h 2560160"/>
              <a:gd name="connsiteX140" fmla="*/ 561009 w 2562218"/>
              <a:gd name="connsiteY140" fmla="*/ 497853 h 2560160"/>
              <a:gd name="connsiteX141" fmla="*/ 700746 w 2562218"/>
              <a:gd name="connsiteY141" fmla="*/ 458617 h 2560160"/>
              <a:gd name="connsiteX142" fmla="*/ 704188 w 2562218"/>
              <a:gd name="connsiteY142" fmla="*/ 398042 h 2560160"/>
              <a:gd name="connsiteX143" fmla="*/ 658755 w 2562218"/>
              <a:gd name="connsiteY143" fmla="*/ 222511 h 2560160"/>
              <a:gd name="connsiteX144" fmla="*/ 691798 w 2562218"/>
              <a:gd name="connsiteY144" fmla="*/ 141285 h 2560160"/>
              <a:gd name="connsiteX145" fmla="*/ 717265 w 2562218"/>
              <a:gd name="connsiteY145" fmla="*/ 127517 h 2560160"/>
              <a:gd name="connsiteX146" fmla="*/ 812256 w 2562218"/>
              <a:gd name="connsiteY146" fmla="*/ 150924 h 2560160"/>
              <a:gd name="connsiteX147" fmla="*/ 921706 w 2562218"/>
              <a:gd name="connsiteY147" fmla="*/ 289970 h 2560160"/>
              <a:gd name="connsiteX148" fmla="*/ 1071078 w 2562218"/>
              <a:gd name="connsiteY148" fmla="*/ 289279 h 2560160"/>
              <a:gd name="connsiteX149" fmla="*/ 1088975 w 2562218"/>
              <a:gd name="connsiteY149" fmla="*/ 225953 h 2560160"/>
              <a:gd name="connsiteX150" fmla="*/ 1111005 w 2562218"/>
              <a:gd name="connsiteY150" fmla="*/ 64877 h 2560160"/>
              <a:gd name="connsiteX151" fmla="*/ 1170889 w 2562218"/>
              <a:gd name="connsiteY151" fmla="*/ 2925 h 2560160"/>
              <a:gd name="connsiteX152" fmla="*/ 1224583 w 2562218"/>
              <a:gd name="connsiteY152" fmla="*/ 861 h 25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62218" h="2560160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Freeform: Shape 5">
            <a:extLst>
              <a:ext uri="{FF2B5EF4-FFF2-40B4-BE49-F238E27FC236}">
                <a16:creationId xmlns:a16="http://schemas.microsoft.com/office/drawing/2014/main" id="{1F9DF14E-0A6D-48D6-BD3E-D966A0156EE6}"/>
              </a:ext>
            </a:extLst>
          </p:cNvPr>
          <p:cNvSpPr/>
          <p:nvPr/>
        </p:nvSpPr>
        <p:spPr>
          <a:xfrm>
            <a:off x="9938758" y="4369417"/>
            <a:ext cx="458833" cy="458833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C4DE27-69C6-4562-92C4-ABA9B0E5F647}"/>
              </a:ext>
            </a:extLst>
          </p:cNvPr>
          <p:cNvGrpSpPr/>
          <p:nvPr/>
        </p:nvGrpSpPr>
        <p:grpSpPr>
          <a:xfrm>
            <a:off x="9412309" y="5514898"/>
            <a:ext cx="797885" cy="1132887"/>
            <a:chOff x="4160927" y="2978939"/>
            <a:chExt cx="1013906" cy="1439607"/>
          </a:xfrm>
        </p:grpSpPr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F14F5BE7-B9DC-4221-8E39-305FC2F216E5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78" name="Freeform: Shape 3">
                <a:extLst>
                  <a:ext uri="{FF2B5EF4-FFF2-40B4-BE49-F238E27FC236}">
                    <a16:creationId xmlns:a16="http://schemas.microsoft.com/office/drawing/2014/main" id="{9162EC76-65F9-4643-8C2B-86AE05870D8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4">
                <a:extLst>
                  <a:ext uri="{FF2B5EF4-FFF2-40B4-BE49-F238E27FC236}">
                    <a16:creationId xmlns:a16="http://schemas.microsoft.com/office/drawing/2014/main" id="{E21F5BEA-AE66-461D-BC45-6D85819AA4CB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5">
                <a:extLst>
                  <a:ext uri="{FF2B5EF4-FFF2-40B4-BE49-F238E27FC236}">
                    <a16:creationId xmlns:a16="http://schemas.microsoft.com/office/drawing/2014/main" id="{610024C8-0F94-4C0A-8F65-889CA5ED5E7F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">
                <a:extLst>
                  <a:ext uri="{FF2B5EF4-FFF2-40B4-BE49-F238E27FC236}">
                    <a16:creationId xmlns:a16="http://schemas.microsoft.com/office/drawing/2014/main" id="{82417888-FFAD-44AB-8255-C671D939F2E2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7">
                <a:extLst>
                  <a:ext uri="{FF2B5EF4-FFF2-40B4-BE49-F238E27FC236}">
                    <a16:creationId xmlns:a16="http://schemas.microsoft.com/office/drawing/2014/main" id="{4775C015-BD0E-4715-8C0A-51AD271A56D5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18264259-5395-4A69-A511-11B0D7F6A15E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BE340FC-1BA6-4A04-AD6E-FE5C5E4ACBF7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A7D2658-089D-49F8-BE0D-8C17C5F1D98A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CB10F005-7071-48EE-A99B-125C01D038E7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393750F-48B8-488C-BEDF-713E922A8AF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05A2904-C413-45C4-95FA-0D207252706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CA5C062-16C2-4416-89C0-947BDE5507F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7F3EA443-AF56-4F3E-B7E9-D28106FCEA19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8BA47F5-7B15-4E07-A145-8E3D6AAD2C4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A470454-0128-436E-B804-0693E2801C1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946CDA57-ECB3-4D2C-8CA5-13BB75AC829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3A5DECA-3E6A-4AA4-9746-9F32B5E8DD8A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F54375E-F5CA-4D18-8014-AD06EE0CFBC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DC1390-2A60-4277-B1AE-CCDE775C7BE3}"/>
              </a:ext>
            </a:extLst>
          </p:cNvPr>
          <p:cNvGrpSpPr/>
          <p:nvPr/>
        </p:nvGrpSpPr>
        <p:grpSpPr>
          <a:xfrm>
            <a:off x="8763821" y="5688614"/>
            <a:ext cx="637423" cy="905053"/>
            <a:chOff x="4160927" y="2978939"/>
            <a:chExt cx="1013906" cy="1439607"/>
          </a:xfrm>
        </p:grpSpPr>
        <p:grpSp>
          <p:nvGrpSpPr>
            <p:cNvPr id="85" name="Group 33">
              <a:extLst>
                <a:ext uri="{FF2B5EF4-FFF2-40B4-BE49-F238E27FC236}">
                  <a16:creationId xmlns:a16="http://schemas.microsoft.com/office/drawing/2014/main" id="{27D18395-AD8F-4DDA-A043-A7EC9D774AF1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98" name="Freeform: Shape 3">
                <a:extLst>
                  <a:ext uri="{FF2B5EF4-FFF2-40B4-BE49-F238E27FC236}">
                    <a16:creationId xmlns:a16="http://schemas.microsoft.com/office/drawing/2014/main" id="{4920EF51-DAB0-4754-8C22-F51FC72D7402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4">
                <a:extLst>
                  <a:ext uri="{FF2B5EF4-FFF2-40B4-BE49-F238E27FC236}">
                    <a16:creationId xmlns:a16="http://schemas.microsoft.com/office/drawing/2014/main" id="{449720F9-034B-41B6-A897-11182F7620AD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5">
                <a:extLst>
                  <a:ext uri="{FF2B5EF4-FFF2-40B4-BE49-F238E27FC236}">
                    <a16:creationId xmlns:a16="http://schemas.microsoft.com/office/drawing/2014/main" id="{5DA2639C-972C-4435-A2B5-F3BB59A05E6E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6">
                <a:extLst>
                  <a:ext uri="{FF2B5EF4-FFF2-40B4-BE49-F238E27FC236}">
                    <a16:creationId xmlns:a16="http://schemas.microsoft.com/office/drawing/2014/main" id="{3CAD3FB5-C7E5-4E77-9103-8E4422D1B9F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7">
                <a:extLst>
                  <a:ext uri="{FF2B5EF4-FFF2-40B4-BE49-F238E27FC236}">
                    <a16:creationId xmlns:a16="http://schemas.microsoft.com/office/drawing/2014/main" id="{8AD4B3DC-4003-425D-8AA5-379E1FFEC2A3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8">
                <a:extLst>
                  <a:ext uri="{FF2B5EF4-FFF2-40B4-BE49-F238E27FC236}">
                    <a16:creationId xmlns:a16="http://schemas.microsoft.com/office/drawing/2014/main" id="{77D8D8F5-091A-4132-83CA-49C39BE26F5A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46A401E-09E2-46A3-8393-006AC8D25A81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1309F172-B581-4B0E-B631-A2DD67F96390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F86ED29-D53D-4BD9-B2CA-91EABA603362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44368FC-BFC0-492D-9E9D-150CBCCF036D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830A068-F733-4F34-8B72-A7D97272B1A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FE15A2E-8046-472E-B7CB-722A96CEB84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82F0252-0D67-4D0E-B7AD-9BB2B5E4A34F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2F7B1714-3CC8-49B7-BFD9-EDEA6D13FB46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5136B8F-A4BC-4C99-BE6D-90D35D29B67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3FA5FF4-CB2F-4A67-A987-7874E113FA3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64D3911B-4555-48D9-A284-817966415E9D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B663C31-4E13-4F04-BB0B-DB451709877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6114530-F5E7-4C46-AB0C-D6DFE468AEEC}"/>
              </a:ext>
            </a:extLst>
          </p:cNvPr>
          <p:cNvGrpSpPr/>
          <p:nvPr/>
        </p:nvGrpSpPr>
        <p:grpSpPr>
          <a:xfrm>
            <a:off x="10221260" y="5688614"/>
            <a:ext cx="637423" cy="905053"/>
            <a:chOff x="4160927" y="2978939"/>
            <a:chExt cx="1013906" cy="1439607"/>
          </a:xfrm>
        </p:grpSpPr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8D08BCE5-7E07-4623-A186-E6F865852373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118" name="Freeform: Shape 3">
                <a:extLst>
                  <a:ext uri="{FF2B5EF4-FFF2-40B4-BE49-F238E27FC236}">
                    <a16:creationId xmlns:a16="http://schemas.microsoft.com/office/drawing/2014/main" id="{583C5873-B4C3-4F8B-89EE-EC517243DFD9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4">
                <a:extLst>
                  <a:ext uri="{FF2B5EF4-FFF2-40B4-BE49-F238E27FC236}">
                    <a16:creationId xmlns:a16="http://schemas.microsoft.com/office/drawing/2014/main" id="{72AAE879-0AAE-4C7A-8A54-C07E5AE1FD8A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5">
                <a:extLst>
                  <a:ext uri="{FF2B5EF4-FFF2-40B4-BE49-F238E27FC236}">
                    <a16:creationId xmlns:a16="http://schemas.microsoft.com/office/drawing/2014/main" id="{2CC033F1-364A-40DA-BAF3-7BD227393F3C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6">
                <a:extLst>
                  <a:ext uri="{FF2B5EF4-FFF2-40B4-BE49-F238E27FC236}">
                    <a16:creationId xmlns:a16="http://schemas.microsoft.com/office/drawing/2014/main" id="{B5B82DA8-DE21-4923-9409-0ED1C3BEBF4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">
                <a:extLst>
                  <a:ext uri="{FF2B5EF4-FFF2-40B4-BE49-F238E27FC236}">
                    <a16:creationId xmlns:a16="http://schemas.microsoft.com/office/drawing/2014/main" id="{663C95AE-2E64-454F-9D38-F35A718D9AED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">
                <a:extLst>
                  <a:ext uri="{FF2B5EF4-FFF2-40B4-BE49-F238E27FC236}">
                    <a16:creationId xmlns:a16="http://schemas.microsoft.com/office/drawing/2014/main" id="{E79E9FBD-815D-4504-916E-3A653D383C11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79B1C3-7ACB-4DDA-8FAF-413B05AABD29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4675491-5894-4C3D-90C0-6536F42E7F8E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99338FE-3753-480C-8F18-CC15A73A3B61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4EC786E-EA46-43A6-B21B-DAAFF8A77408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DD2BF74-6837-485C-849C-9593637A65BA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0BF9926-3261-439F-9120-62F66D41ADE5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E7A27DFE-9149-4BC0-9482-5A8E13F34545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4660EF-7B84-4E15-B3D0-BF43C7CC613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79BB3C6-984C-49A3-999D-18AC9244CAF4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A865EF19-C140-4C19-833D-473171E3B369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6B287D5C-93DA-4561-B81E-EA1B6540463C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3BB06F9-34EE-4DE3-B2F3-EB71E82B209C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E134AB9-BD2A-41B4-A8B9-6BFE8CAE5DA7}"/>
              </a:ext>
            </a:extLst>
          </p:cNvPr>
          <p:cNvSpPr txBox="1"/>
          <p:nvPr/>
        </p:nvSpPr>
        <p:spPr>
          <a:xfrm>
            <a:off x="889352" y="2517249"/>
            <a:ext cx="5933478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Microsoft Azure AD Application </a:t>
            </a:r>
            <a:r>
              <a:rPr lang="ru-RU" sz="2000" dirty="0" err="1"/>
              <a:t>Proxy</a:t>
            </a:r>
            <a:r>
              <a:rPr lang="ru-RU" sz="2000" dirty="0"/>
              <a:t> — это решение для предоставления безопасного доступа к корпоративным приложениям и ресурсам через Azure AD. Оно позволяет администраторам контролировать доступ пользователей и обеспечивать безопасность сети.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24" name="Graphic 95">
            <a:extLst>
              <a:ext uri="{FF2B5EF4-FFF2-40B4-BE49-F238E27FC236}">
                <a16:creationId xmlns:a16="http://schemas.microsoft.com/office/drawing/2014/main" id="{3CCE6C6E-9BB5-4F26-949D-FFD34E9E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261" y="1891778"/>
            <a:ext cx="1211409" cy="669831"/>
          </a:xfrm>
          <a:prstGeom prst="rect">
            <a:avLst/>
          </a:prstGeom>
        </p:spPr>
      </p:pic>
      <p:pic>
        <p:nvPicPr>
          <p:cNvPr id="126" name="Graphic 95">
            <a:extLst>
              <a:ext uri="{FF2B5EF4-FFF2-40B4-BE49-F238E27FC236}">
                <a16:creationId xmlns:a16="http://schemas.microsoft.com/office/drawing/2014/main" id="{EAB05A65-E53E-4E84-8AFB-2B6DB5185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4528" y="1167705"/>
            <a:ext cx="1415563" cy="782715"/>
          </a:xfrm>
          <a:prstGeom prst="rect">
            <a:avLst/>
          </a:prstGeom>
        </p:spPr>
      </p:pic>
      <p:pic>
        <p:nvPicPr>
          <p:cNvPr id="127" name="Graphic 95">
            <a:extLst>
              <a:ext uri="{FF2B5EF4-FFF2-40B4-BE49-F238E27FC236}">
                <a16:creationId xmlns:a16="http://schemas.microsoft.com/office/drawing/2014/main" id="{AE4A72E4-2B7B-4599-83B9-8AD2B1C8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309" y="2082130"/>
            <a:ext cx="1081238" cy="597855"/>
          </a:xfrm>
          <a:prstGeom prst="rect">
            <a:avLst/>
          </a:prstGeom>
        </p:spPr>
      </p:pic>
      <p:pic>
        <p:nvPicPr>
          <p:cNvPr id="128" name="Graphic 95">
            <a:extLst>
              <a:ext uri="{FF2B5EF4-FFF2-40B4-BE49-F238E27FC236}">
                <a16:creationId xmlns:a16="http://schemas.microsoft.com/office/drawing/2014/main" id="{0B9D2A41-E171-4EA9-918C-8C3A7E3A8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730" y="1322899"/>
            <a:ext cx="1415562" cy="782715"/>
          </a:xfrm>
          <a:prstGeom prst="rect">
            <a:avLst/>
          </a:prstGeom>
        </p:spPr>
      </p:pic>
      <p:pic>
        <p:nvPicPr>
          <p:cNvPr id="129" name="Graphic 95">
            <a:extLst>
              <a:ext uri="{FF2B5EF4-FFF2-40B4-BE49-F238E27FC236}">
                <a16:creationId xmlns:a16="http://schemas.microsoft.com/office/drawing/2014/main" id="{B8FE43E2-0B02-4742-85A7-D542EFD5F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1921" y="957366"/>
            <a:ext cx="805618" cy="4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76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25213"/>
            <a:ext cx="11573197" cy="724247"/>
          </a:xfrm>
        </p:spPr>
        <p:txBody>
          <a:bodyPr/>
          <a:lstStyle/>
          <a:p>
            <a:r>
              <a:rPr lang="it-IT" sz="4800" dirty="0"/>
              <a:t>Microsoft Azure AD Application Proxy</a:t>
            </a:r>
            <a:endParaRPr lang="en-US" sz="480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AE34BD1-B1FA-4982-9BF0-C9E0CA00F261}"/>
              </a:ext>
            </a:extLst>
          </p:cNvPr>
          <p:cNvGrpSpPr/>
          <p:nvPr/>
        </p:nvGrpSpPr>
        <p:grpSpPr>
          <a:xfrm>
            <a:off x="8504574" y="2744227"/>
            <a:ext cx="2477247" cy="1442572"/>
            <a:chOff x="7884847" y="2724468"/>
            <a:chExt cx="2477247" cy="1442572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C58D935-0F7D-4122-977A-F9E2F8F45BF0}"/>
                </a:ext>
              </a:extLst>
            </p:cNvPr>
            <p:cNvSpPr/>
            <p:nvPr/>
          </p:nvSpPr>
          <p:spPr>
            <a:xfrm>
              <a:off x="7884847" y="2724468"/>
              <a:ext cx="2477247" cy="1442572"/>
            </a:xfrm>
            <a:custGeom>
              <a:avLst/>
              <a:gdLst>
                <a:gd name="connsiteX0" fmla="*/ 2183863 w 2477247"/>
                <a:gd name="connsiteY0" fmla="*/ 527767 h 1442572"/>
                <a:gd name="connsiteX1" fmla="*/ 2016636 w 2477247"/>
                <a:gd name="connsiteY1" fmla="*/ 706361 h 1442572"/>
                <a:gd name="connsiteX2" fmla="*/ 2302180 w 2477247"/>
                <a:gd name="connsiteY2" fmla="*/ 706361 h 1442572"/>
                <a:gd name="connsiteX3" fmla="*/ 2302180 w 2477247"/>
                <a:gd name="connsiteY3" fmla="*/ 704598 h 1442572"/>
                <a:gd name="connsiteX4" fmla="*/ 2389714 w 2477247"/>
                <a:gd name="connsiteY4" fmla="*/ 617064 h 1442572"/>
                <a:gd name="connsiteX5" fmla="*/ 2302180 w 2477247"/>
                <a:gd name="connsiteY5" fmla="*/ 529530 h 1442572"/>
                <a:gd name="connsiteX6" fmla="*/ 2302180 w 2477247"/>
                <a:gd name="connsiteY6" fmla="*/ 527767 h 1442572"/>
                <a:gd name="connsiteX7" fmla="*/ 26677 w 2477247"/>
                <a:gd name="connsiteY7" fmla="*/ 0 h 1442572"/>
                <a:gd name="connsiteX8" fmla="*/ 2433766 w 2477247"/>
                <a:gd name="connsiteY8" fmla="*/ 0 h 1442572"/>
                <a:gd name="connsiteX9" fmla="*/ 2460443 w 2477247"/>
                <a:gd name="connsiteY9" fmla="*/ 26677 h 1442572"/>
                <a:gd name="connsiteX10" fmla="*/ 2460443 w 2477247"/>
                <a:gd name="connsiteY10" fmla="*/ 232385 h 1442572"/>
                <a:gd name="connsiteX11" fmla="*/ 2460443 w 2477247"/>
                <a:gd name="connsiteY11" fmla="*/ 235867 h 1442572"/>
                <a:gd name="connsiteX12" fmla="*/ 2457183 w 2477247"/>
                <a:gd name="connsiteY12" fmla="*/ 235867 h 1442572"/>
                <a:gd name="connsiteX13" fmla="*/ 2264173 w 2477247"/>
                <a:gd name="connsiteY13" fmla="*/ 441997 h 1442572"/>
                <a:gd name="connsiteX14" fmla="*/ 2302180 w 2477247"/>
                <a:gd name="connsiteY14" fmla="*/ 441997 h 1442572"/>
                <a:gd name="connsiteX15" fmla="*/ 2304524 w 2477247"/>
                <a:gd name="connsiteY15" fmla="*/ 441997 h 1442572"/>
                <a:gd name="connsiteX16" fmla="*/ 2304524 w 2477247"/>
                <a:gd name="connsiteY16" fmla="*/ 442234 h 1442572"/>
                <a:gd name="connsiteX17" fmla="*/ 2337463 w 2477247"/>
                <a:gd name="connsiteY17" fmla="*/ 445554 h 1442572"/>
                <a:gd name="connsiteX18" fmla="*/ 2477247 w 2477247"/>
                <a:gd name="connsiteY18" fmla="*/ 617064 h 1442572"/>
                <a:gd name="connsiteX19" fmla="*/ 2337463 w 2477247"/>
                <a:gd name="connsiteY19" fmla="*/ 788574 h 1442572"/>
                <a:gd name="connsiteX20" fmla="*/ 2304524 w 2477247"/>
                <a:gd name="connsiteY20" fmla="*/ 791895 h 1442572"/>
                <a:gd name="connsiteX21" fmla="*/ 2304524 w 2477247"/>
                <a:gd name="connsiteY21" fmla="*/ 792131 h 1442572"/>
                <a:gd name="connsiteX22" fmla="*/ 2302180 w 2477247"/>
                <a:gd name="connsiteY22" fmla="*/ 792131 h 1442572"/>
                <a:gd name="connsiteX23" fmla="*/ 1936325 w 2477247"/>
                <a:gd name="connsiteY23" fmla="*/ 792131 h 1442572"/>
                <a:gd name="connsiteX24" fmla="*/ 1537847 w 2477247"/>
                <a:gd name="connsiteY24" fmla="*/ 1217697 h 1442572"/>
                <a:gd name="connsiteX25" fmla="*/ 1537847 w 2477247"/>
                <a:gd name="connsiteY25" fmla="*/ 1442572 h 1442572"/>
                <a:gd name="connsiteX26" fmla="*/ 929169 w 2477247"/>
                <a:gd name="connsiteY26" fmla="*/ 1442572 h 1442572"/>
                <a:gd name="connsiteX27" fmla="*/ 929169 w 2477247"/>
                <a:gd name="connsiteY27" fmla="*/ 1224716 h 1442572"/>
                <a:gd name="connsiteX28" fmla="*/ 3260 w 2477247"/>
                <a:gd name="connsiteY28" fmla="*/ 235867 h 1442572"/>
                <a:gd name="connsiteX29" fmla="*/ 0 w 2477247"/>
                <a:gd name="connsiteY29" fmla="*/ 235867 h 1442572"/>
                <a:gd name="connsiteX30" fmla="*/ 0 w 2477247"/>
                <a:gd name="connsiteY30" fmla="*/ 232385 h 1442572"/>
                <a:gd name="connsiteX31" fmla="*/ 0 w 2477247"/>
                <a:gd name="connsiteY31" fmla="*/ 26677 h 1442572"/>
                <a:gd name="connsiteX32" fmla="*/ 26677 w 2477247"/>
                <a:gd name="connsiteY32" fmla="*/ 0 h 144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77247" h="1442572">
                  <a:moveTo>
                    <a:pt x="2183863" y="527767"/>
                  </a:moveTo>
                  <a:lnTo>
                    <a:pt x="2016636" y="706361"/>
                  </a:lnTo>
                  <a:lnTo>
                    <a:pt x="2302180" y="706361"/>
                  </a:lnTo>
                  <a:lnTo>
                    <a:pt x="2302180" y="704598"/>
                  </a:lnTo>
                  <a:cubicBezTo>
                    <a:pt x="2350524" y="704598"/>
                    <a:pt x="2389714" y="665408"/>
                    <a:pt x="2389714" y="617064"/>
                  </a:cubicBezTo>
                  <a:cubicBezTo>
                    <a:pt x="2389714" y="568720"/>
                    <a:pt x="2350524" y="529530"/>
                    <a:pt x="2302180" y="529530"/>
                  </a:cubicBezTo>
                  <a:lnTo>
                    <a:pt x="2302180" y="527767"/>
                  </a:lnTo>
                  <a:close/>
                  <a:moveTo>
                    <a:pt x="26677" y="0"/>
                  </a:moveTo>
                  <a:lnTo>
                    <a:pt x="2433766" y="0"/>
                  </a:lnTo>
                  <a:cubicBezTo>
                    <a:pt x="2448499" y="0"/>
                    <a:pt x="2460443" y="11944"/>
                    <a:pt x="2460443" y="26677"/>
                  </a:cubicBezTo>
                  <a:lnTo>
                    <a:pt x="2460443" y="232385"/>
                  </a:lnTo>
                  <a:lnTo>
                    <a:pt x="2460443" y="235867"/>
                  </a:lnTo>
                  <a:lnTo>
                    <a:pt x="2457183" y="235867"/>
                  </a:lnTo>
                  <a:lnTo>
                    <a:pt x="2264173" y="441997"/>
                  </a:lnTo>
                  <a:lnTo>
                    <a:pt x="2302180" y="441997"/>
                  </a:lnTo>
                  <a:lnTo>
                    <a:pt x="2304524" y="441997"/>
                  </a:lnTo>
                  <a:lnTo>
                    <a:pt x="2304524" y="442234"/>
                  </a:lnTo>
                  <a:lnTo>
                    <a:pt x="2337463" y="445554"/>
                  </a:lnTo>
                  <a:cubicBezTo>
                    <a:pt x="2417237" y="461878"/>
                    <a:pt x="2477247" y="532463"/>
                    <a:pt x="2477247" y="617064"/>
                  </a:cubicBezTo>
                  <a:cubicBezTo>
                    <a:pt x="2477247" y="701665"/>
                    <a:pt x="2417237" y="772250"/>
                    <a:pt x="2337463" y="788574"/>
                  </a:cubicBezTo>
                  <a:lnTo>
                    <a:pt x="2304524" y="791895"/>
                  </a:lnTo>
                  <a:lnTo>
                    <a:pt x="2304524" y="792131"/>
                  </a:lnTo>
                  <a:lnTo>
                    <a:pt x="2302180" y="792131"/>
                  </a:lnTo>
                  <a:lnTo>
                    <a:pt x="1936325" y="792131"/>
                  </a:lnTo>
                  <a:lnTo>
                    <a:pt x="1537847" y="1217697"/>
                  </a:lnTo>
                  <a:lnTo>
                    <a:pt x="1537847" y="1442572"/>
                  </a:lnTo>
                  <a:lnTo>
                    <a:pt x="929169" y="1442572"/>
                  </a:lnTo>
                  <a:lnTo>
                    <a:pt x="929169" y="1224716"/>
                  </a:lnTo>
                  <a:lnTo>
                    <a:pt x="3260" y="235867"/>
                  </a:lnTo>
                  <a:lnTo>
                    <a:pt x="0" y="235867"/>
                  </a:lnTo>
                  <a:lnTo>
                    <a:pt x="0" y="232385"/>
                  </a:lnTo>
                  <a:lnTo>
                    <a:pt x="0" y="26677"/>
                  </a:lnTo>
                  <a:cubicBezTo>
                    <a:pt x="0" y="11944"/>
                    <a:pt x="11944" y="0"/>
                    <a:pt x="2667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9E5A699E-AC20-4E5A-B852-406A02AE551E}"/>
                </a:ext>
              </a:extLst>
            </p:cNvPr>
            <p:cNvSpPr/>
            <p:nvPr/>
          </p:nvSpPr>
          <p:spPr>
            <a:xfrm>
              <a:off x="7884847" y="2874565"/>
              <a:ext cx="2460443" cy="857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C7CEDF7-8141-4CCA-B843-9C8AE2FCBDAB}"/>
              </a:ext>
            </a:extLst>
          </p:cNvPr>
          <p:cNvSpPr/>
          <p:nvPr/>
        </p:nvSpPr>
        <p:spPr>
          <a:xfrm>
            <a:off x="9484730" y="4208120"/>
            <a:ext cx="485424" cy="484201"/>
          </a:xfrm>
          <a:custGeom>
            <a:avLst/>
            <a:gdLst>
              <a:gd name="connsiteX0" fmla="*/ 1802423 w 3219215"/>
              <a:gd name="connsiteY0" fmla="*/ 0 h 3211105"/>
              <a:gd name="connsiteX1" fmla="*/ 1896413 w 3219215"/>
              <a:gd name="connsiteY1" fmla="*/ 15474 h 3211105"/>
              <a:gd name="connsiteX2" fmla="*/ 1944947 w 3219215"/>
              <a:gd name="connsiteY2" fmla="*/ 72273 h 3211105"/>
              <a:gd name="connsiteX3" fmla="*/ 1943803 w 3219215"/>
              <a:gd name="connsiteY3" fmla="*/ 234843 h 3211105"/>
              <a:gd name="connsiteX4" fmla="*/ 1975456 w 3219215"/>
              <a:gd name="connsiteY4" fmla="*/ 282761 h 3211105"/>
              <a:gd name="connsiteX5" fmla="*/ 2115254 w 3219215"/>
              <a:gd name="connsiteY5" fmla="*/ 322941 h 3211105"/>
              <a:gd name="connsiteX6" fmla="*/ 2211178 w 3219215"/>
              <a:gd name="connsiteY6" fmla="*/ 214181 h 3211105"/>
              <a:gd name="connsiteX7" fmla="*/ 2359943 w 3219215"/>
              <a:gd name="connsiteY7" fmla="*/ 178748 h 3211105"/>
              <a:gd name="connsiteX8" fmla="*/ 2413049 w 3219215"/>
              <a:gd name="connsiteY8" fmla="*/ 302983 h 3211105"/>
              <a:gd name="connsiteX9" fmla="*/ 2372516 w 3219215"/>
              <a:gd name="connsiteY9" fmla="*/ 437505 h 3211105"/>
              <a:gd name="connsiteX10" fmla="*/ 2382012 w 3219215"/>
              <a:gd name="connsiteY10" fmla="*/ 477246 h 3211105"/>
              <a:gd name="connsiteX11" fmla="*/ 2502291 w 3219215"/>
              <a:gd name="connsiteY11" fmla="*/ 571588 h 3211105"/>
              <a:gd name="connsiteX12" fmla="*/ 2705745 w 3219215"/>
              <a:gd name="connsiteY12" fmla="*/ 439000 h 3211105"/>
              <a:gd name="connsiteX13" fmla="*/ 2843520 w 3219215"/>
              <a:gd name="connsiteY13" fmla="*/ 565873 h 3211105"/>
              <a:gd name="connsiteX14" fmla="*/ 2689215 w 3219215"/>
              <a:gd name="connsiteY14" fmla="*/ 775306 h 3211105"/>
              <a:gd name="connsiteX15" fmla="*/ 2770017 w 3219215"/>
              <a:gd name="connsiteY15" fmla="*/ 898662 h 3211105"/>
              <a:gd name="connsiteX16" fmla="*/ 2811253 w 3219215"/>
              <a:gd name="connsiteY16" fmla="*/ 914136 h 3211105"/>
              <a:gd name="connsiteX17" fmla="*/ 3033962 w 3219215"/>
              <a:gd name="connsiteY17" fmla="*/ 861382 h 3211105"/>
              <a:gd name="connsiteX18" fmla="*/ 3112829 w 3219215"/>
              <a:gd name="connsiteY18" fmla="*/ 1026150 h 3211105"/>
              <a:gd name="connsiteX19" fmla="*/ 2934785 w 3219215"/>
              <a:gd name="connsiteY19" fmla="*/ 1147220 h 3211105"/>
              <a:gd name="connsiteX20" fmla="*/ 2906649 w 3219215"/>
              <a:gd name="connsiteY20" fmla="*/ 1220460 h 3211105"/>
              <a:gd name="connsiteX21" fmla="*/ 2917903 w 3219215"/>
              <a:gd name="connsiteY21" fmla="*/ 1262839 h 3211105"/>
              <a:gd name="connsiteX22" fmla="*/ 3022883 w 3219215"/>
              <a:gd name="connsiteY22" fmla="*/ 1352872 h 3211105"/>
              <a:gd name="connsiteX23" fmla="*/ 3199433 w 3219215"/>
              <a:gd name="connsiteY23" fmla="*/ 1370633 h 3211105"/>
              <a:gd name="connsiteX24" fmla="*/ 3219216 w 3219215"/>
              <a:gd name="connsiteY24" fmla="*/ 1547974 h 3211105"/>
              <a:gd name="connsiteX25" fmla="*/ 3000463 w 3219215"/>
              <a:gd name="connsiteY25" fmla="*/ 1612509 h 3211105"/>
              <a:gd name="connsiteX26" fmla="*/ 2953952 w 3219215"/>
              <a:gd name="connsiteY26" fmla="*/ 1668956 h 3211105"/>
              <a:gd name="connsiteX27" fmla="*/ 2952281 w 3219215"/>
              <a:gd name="connsiteY27" fmla="*/ 1788619 h 3211105"/>
              <a:gd name="connsiteX28" fmla="*/ 3058756 w 3219215"/>
              <a:gd name="connsiteY28" fmla="*/ 1843659 h 3211105"/>
              <a:gd name="connsiteX29" fmla="*/ 3187827 w 3219215"/>
              <a:gd name="connsiteY29" fmla="*/ 1900457 h 3211105"/>
              <a:gd name="connsiteX30" fmla="*/ 3146415 w 3219215"/>
              <a:gd name="connsiteY30" fmla="*/ 2061445 h 3211105"/>
              <a:gd name="connsiteX31" fmla="*/ 3111950 w 3219215"/>
              <a:gd name="connsiteY31" fmla="*/ 2075864 h 3211105"/>
              <a:gd name="connsiteX32" fmla="*/ 2910078 w 3219215"/>
              <a:gd name="connsiteY32" fmla="*/ 2064522 h 3211105"/>
              <a:gd name="connsiteX33" fmla="*/ 2863303 w 3219215"/>
              <a:gd name="connsiteY33" fmla="*/ 2092218 h 3211105"/>
              <a:gd name="connsiteX34" fmla="*/ 2804658 w 3219215"/>
              <a:gd name="connsiteY34" fmla="*/ 2215925 h 3211105"/>
              <a:gd name="connsiteX35" fmla="*/ 3003101 w 3219215"/>
              <a:gd name="connsiteY35" fmla="*/ 2402498 h 3211105"/>
              <a:gd name="connsiteX36" fmla="*/ 2902341 w 3219215"/>
              <a:gd name="connsiteY36" fmla="*/ 2559001 h 3211105"/>
              <a:gd name="connsiteX37" fmla="*/ 2693611 w 3219215"/>
              <a:gd name="connsiteY37" fmla="*/ 2467561 h 3211105"/>
              <a:gd name="connsiteX38" fmla="*/ 2626614 w 3219215"/>
              <a:gd name="connsiteY38" fmla="*/ 2480750 h 3211105"/>
              <a:gd name="connsiteX39" fmla="*/ 2546956 w 3219215"/>
              <a:gd name="connsiteY39" fmla="*/ 2575883 h 3211105"/>
              <a:gd name="connsiteX40" fmla="*/ 2599534 w 3219215"/>
              <a:gd name="connsiteY40" fmla="*/ 2687633 h 3211105"/>
              <a:gd name="connsiteX41" fmla="*/ 2667059 w 3219215"/>
              <a:gd name="connsiteY41" fmla="*/ 2814242 h 3211105"/>
              <a:gd name="connsiteX42" fmla="*/ 2521019 w 3219215"/>
              <a:gd name="connsiteY42" fmla="*/ 2928982 h 3211105"/>
              <a:gd name="connsiteX43" fmla="*/ 2349129 w 3219215"/>
              <a:gd name="connsiteY43" fmla="*/ 2774325 h 3211105"/>
              <a:gd name="connsiteX44" fmla="*/ 2285473 w 3219215"/>
              <a:gd name="connsiteY44" fmla="*/ 2765269 h 3211105"/>
              <a:gd name="connsiteX45" fmla="*/ 2179437 w 3219215"/>
              <a:gd name="connsiteY45" fmla="*/ 2836135 h 3211105"/>
              <a:gd name="connsiteX46" fmla="*/ 2192362 w 3219215"/>
              <a:gd name="connsiteY46" fmla="*/ 2959843 h 3211105"/>
              <a:gd name="connsiteX47" fmla="*/ 2213727 w 3219215"/>
              <a:gd name="connsiteY47" fmla="*/ 3088562 h 3211105"/>
              <a:gd name="connsiteX48" fmla="*/ 2200979 w 3219215"/>
              <a:gd name="connsiteY48" fmla="*/ 3097354 h 3211105"/>
              <a:gd name="connsiteX49" fmla="*/ 2039728 w 3219215"/>
              <a:gd name="connsiteY49" fmla="*/ 3157230 h 3211105"/>
              <a:gd name="connsiteX50" fmla="*/ 1929208 w 3219215"/>
              <a:gd name="connsiteY50" fmla="*/ 2958260 h 3211105"/>
              <a:gd name="connsiteX51" fmla="*/ 1870564 w 3219215"/>
              <a:gd name="connsiteY51" fmla="*/ 2928102 h 3211105"/>
              <a:gd name="connsiteX52" fmla="*/ 1725139 w 3219215"/>
              <a:gd name="connsiteY52" fmla="*/ 3060954 h 3211105"/>
              <a:gd name="connsiteX53" fmla="*/ 1695597 w 3219215"/>
              <a:gd name="connsiteY53" fmla="*/ 3210687 h 3211105"/>
              <a:gd name="connsiteX54" fmla="*/ 1531884 w 3219215"/>
              <a:gd name="connsiteY54" fmla="*/ 3209280 h 3211105"/>
              <a:gd name="connsiteX55" fmla="*/ 1505419 w 3219215"/>
              <a:gd name="connsiteY55" fmla="*/ 3178859 h 3211105"/>
              <a:gd name="connsiteX56" fmla="*/ 1467172 w 3219215"/>
              <a:gd name="connsiteY56" fmla="*/ 2984989 h 3211105"/>
              <a:gd name="connsiteX57" fmla="*/ 1426552 w 3219215"/>
              <a:gd name="connsiteY57" fmla="*/ 2943665 h 3211105"/>
              <a:gd name="connsiteX58" fmla="*/ 1303460 w 3219215"/>
              <a:gd name="connsiteY58" fmla="*/ 2930476 h 3211105"/>
              <a:gd name="connsiteX59" fmla="*/ 1237078 w 3219215"/>
              <a:gd name="connsiteY59" fmla="*/ 3035193 h 3211105"/>
              <a:gd name="connsiteX60" fmla="*/ 1167970 w 3219215"/>
              <a:gd name="connsiteY60" fmla="*/ 3142811 h 3211105"/>
              <a:gd name="connsiteX61" fmla="*/ 1044790 w 3219215"/>
              <a:gd name="connsiteY61" fmla="*/ 3112477 h 3211105"/>
              <a:gd name="connsiteX62" fmla="*/ 991948 w 3219215"/>
              <a:gd name="connsiteY62" fmla="*/ 3095156 h 3211105"/>
              <a:gd name="connsiteX63" fmla="*/ 1025447 w 3219215"/>
              <a:gd name="connsiteY63" fmla="*/ 2872447 h 3211105"/>
              <a:gd name="connsiteX64" fmla="*/ 1000037 w 3219215"/>
              <a:gd name="connsiteY64" fmla="*/ 2816352 h 3211105"/>
              <a:gd name="connsiteX65" fmla="*/ 888287 w 3219215"/>
              <a:gd name="connsiteY65" fmla="*/ 2762631 h 3211105"/>
              <a:gd name="connsiteX66" fmla="*/ 795088 w 3219215"/>
              <a:gd name="connsiteY66" fmla="*/ 2837366 h 3211105"/>
              <a:gd name="connsiteX67" fmla="*/ 694329 w 3219215"/>
              <a:gd name="connsiteY67" fmla="*/ 2928718 h 3211105"/>
              <a:gd name="connsiteX68" fmla="*/ 618891 w 3219215"/>
              <a:gd name="connsiteY68" fmla="*/ 2869546 h 3211105"/>
              <a:gd name="connsiteX69" fmla="*/ 546090 w 3219215"/>
              <a:gd name="connsiteY69" fmla="*/ 2812308 h 3211105"/>
              <a:gd name="connsiteX70" fmla="*/ 648609 w 3219215"/>
              <a:gd name="connsiteY70" fmla="*/ 2610876 h 3211105"/>
              <a:gd name="connsiteX71" fmla="*/ 640696 w 3219215"/>
              <a:gd name="connsiteY71" fmla="*/ 2557682 h 3211105"/>
              <a:gd name="connsiteX72" fmla="*/ 551278 w 3219215"/>
              <a:gd name="connsiteY72" fmla="*/ 2462022 h 3211105"/>
              <a:gd name="connsiteX73" fmla="*/ 316347 w 3219215"/>
              <a:gd name="connsiteY73" fmla="*/ 2560760 h 3211105"/>
              <a:gd name="connsiteX74" fmla="*/ 208905 w 3219215"/>
              <a:gd name="connsiteY74" fmla="*/ 2405224 h 3211105"/>
              <a:gd name="connsiteX75" fmla="*/ 370244 w 3219215"/>
              <a:gd name="connsiteY75" fmla="*/ 2253117 h 3211105"/>
              <a:gd name="connsiteX76" fmla="*/ 382553 w 3219215"/>
              <a:gd name="connsiteY76" fmla="*/ 2200451 h 3211105"/>
              <a:gd name="connsiteX77" fmla="*/ 208993 w 3219215"/>
              <a:gd name="connsiteY77" fmla="*/ 2085184 h 3211105"/>
              <a:gd name="connsiteX78" fmla="*/ 187012 w 3219215"/>
              <a:gd name="connsiteY78" fmla="*/ 2085887 h 3211105"/>
              <a:gd name="connsiteX79" fmla="*/ 81681 w 3219215"/>
              <a:gd name="connsiteY79" fmla="*/ 2083777 h 3211105"/>
              <a:gd name="connsiteX80" fmla="*/ 47478 w 3219215"/>
              <a:gd name="connsiteY80" fmla="*/ 1982929 h 3211105"/>
              <a:gd name="connsiteX81" fmla="*/ 30070 w 3219215"/>
              <a:gd name="connsiteY81" fmla="*/ 1911448 h 3211105"/>
              <a:gd name="connsiteX82" fmla="*/ 222006 w 3219215"/>
              <a:gd name="connsiteY82" fmla="*/ 1822997 h 3211105"/>
              <a:gd name="connsiteX83" fmla="*/ 252779 w 3219215"/>
              <a:gd name="connsiteY83" fmla="*/ 1769628 h 3211105"/>
              <a:gd name="connsiteX84" fmla="*/ 248471 w 3219215"/>
              <a:gd name="connsiteY84" fmla="*/ 1721446 h 3211105"/>
              <a:gd name="connsiteX85" fmla="*/ 165120 w 3219215"/>
              <a:gd name="connsiteY85" fmla="*/ 1619367 h 3211105"/>
              <a:gd name="connsiteX86" fmla="*/ 0 w 3219215"/>
              <a:gd name="connsiteY86" fmla="*/ 1573823 h 3211105"/>
              <a:gd name="connsiteX87" fmla="*/ 0 w 3219215"/>
              <a:gd name="connsiteY87" fmla="*/ 1521069 h 3211105"/>
              <a:gd name="connsiteX88" fmla="*/ 19431 w 3219215"/>
              <a:gd name="connsiteY88" fmla="*/ 1383382 h 3211105"/>
              <a:gd name="connsiteX89" fmla="*/ 122213 w 3219215"/>
              <a:gd name="connsiteY89" fmla="*/ 1372040 h 3211105"/>
              <a:gd name="connsiteX90" fmla="*/ 292432 w 3219215"/>
              <a:gd name="connsiteY90" fmla="*/ 1219933 h 3211105"/>
              <a:gd name="connsiteX91" fmla="*/ 271506 w 3219215"/>
              <a:gd name="connsiteY91" fmla="*/ 1170872 h 3211105"/>
              <a:gd name="connsiteX92" fmla="*/ 96100 w 3219215"/>
              <a:gd name="connsiteY92" fmla="*/ 1058594 h 3211105"/>
              <a:gd name="connsiteX93" fmla="*/ 168812 w 3219215"/>
              <a:gd name="connsiteY93" fmla="*/ 880462 h 3211105"/>
              <a:gd name="connsiteX94" fmla="*/ 377981 w 3219215"/>
              <a:gd name="connsiteY94" fmla="*/ 927325 h 3211105"/>
              <a:gd name="connsiteX95" fmla="*/ 417898 w 3219215"/>
              <a:gd name="connsiteY95" fmla="*/ 915807 h 3211105"/>
              <a:gd name="connsiteX96" fmla="*/ 501074 w 3219215"/>
              <a:gd name="connsiteY96" fmla="*/ 791484 h 3211105"/>
              <a:gd name="connsiteX97" fmla="*/ 352747 w 3219215"/>
              <a:gd name="connsiteY97" fmla="*/ 596294 h 3211105"/>
              <a:gd name="connsiteX98" fmla="*/ 478917 w 3219215"/>
              <a:gd name="connsiteY98" fmla="*/ 454826 h 3211105"/>
              <a:gd name="connsiteX99" fmla="*/ 568511 w 3219215"/>
              <a:gd name="connsiteY99" fmla="*/ 511185 h 3211105"/>
              <a:gd name="connsiteX100" fmla="*/ 684305 w 3219215"/>
              <a:gd name="connsiteY100" fmla="*/ 574929 h 3211105"/>
              <a:gd name="connsiteX101" fmla="*/ 797111 w 3219215"/>
              <a:gd name="connsiteY101" fmla="*/ 497029 h 3211105"/>
              <a:gd name="connsiteX102" fmla="*/ 811266 w 3219215"/>
              <a:gd name="connsiteY102" fmla="*/ 445067 h 3211105"/>
              <a:gd name="connsiteX103" fmla="*/ 754028 w 3219215"/>
              <a:gd name="connsiteY103" fmla="*/ 274496 h 3211105"/>
              <a:gd name="connsiteX104" fmla="*/ 761766 w 3219215"/>
              <a:gd name="connsiteY104" fmla="*/ 235194 h 3211105"/>
              <a:gd name="connsiteX105" fmla="*/ 911411 w 3219215"/>
              <a:gd name="connsiteY105" fmla="*/ 147975 h 3211105"/>
              <a:gd name="connsiteX106" fmla="*/ 1039515 w 3219215"/>
              <a:gd name="connsiteY106" fmla="*/ 312567 h 3211105"/>
              <a:gd name="connsiteX107" fmla="*/ 1090598 w 3219215"/>
              <a:gd name="connsiteY107" fmla="*/ 328744 h 3211105"/>
              <a:gd name="connsiteX108" fmla="*/ 1205777 w 3219215"/>
              <a:gd name="connsiteY108" fmla="*/ 286190 h 3211105"/>
              <a:gd name="connsiteX109" fmla="*/ 1231011 w 3219215"/>
              <a:gd name="connsiteY109" fmla="*/ 249526 h 3211105"/>
              <a:gd name="connsiteX110" fmla="*/ 1231627 w 3219215"/>
              <a:gd name="connsiteY110" fmla="*/ 65063 h 3211105"/>
              <a:gd name="connsiteX111" fmla="*/ 1265829 w 3219215"/>
              <a:gd name="connsiteY111" fmla="*/ 26201 h 3211105"/>
              <a:gd name="connsiteX112" fmla="*/ 1389185 w 3219215"/>
              <a:gd name="connsiteY112" fmla="*/ 0 h 3211105"/>
              <a:gd name="connsiteX113" fmla="*/ 1415562 w 3219215"/>
              <a:gd name="connsiteY113" fmla="*/ 0 h 3211105"/>
              <a:gd name="connsiteX114" fmla="*/ 1490032 w 3219215"/>
              <a:gd name="connsiteY114" fmla="*/ 200728 h 3211105"/>
              <a:gd name="connsiteX115" fmla="*/ 1525465 w 3219215"/>
              <a:gd name="connsiteY115" fmla="*/ 227809 h 3211105"/>
              <a:gd name="connsiteX116" fmla="*/ 1656559 w 3219215"/>
              <a:gd name="connsiteY116" fmla="*/ 228072 h 3211105"/>
              <a:gd name="connsiteX117" fmla="*/ 1686892 w 3219215"/>
              <a:gd name="connsiteY117" fmla="*/ 206355 h 3211105"/>
              <a:gd name="connsiteX118" fmla="*/ 1758462 w 3219215"/>
              <a:gd name="connsiteY118" fmla="*/ 0 h 3211105"/>
              <a:gd name="connsiteX119" fmla="*/ 1802423 w 3219215"/>
              <a:gd name="connsiteY119" fmla="*/ 0 h 3211105"/>
              <a:gd name="connsiteX120" fmla="*/ 1609520 w 3219215"/>
              <a:gd name="connsiteY120" fmla="*/ 1345135 h 3211105"/>
              <a:gd name="connsiteX121" fmla="*/ 1350499 w 3219215"/>
              <a:gd name="connsiteY121" fmla="*/ 1604684 h 3211105"/>
              <a:gd name="connsiteX122" fmla="*/ 1609256 w 3219215"/>
              <a:gd name="connsiteY122" fmla="*/ 1871794 h 3211105"/>
              <a:gd name="connsiteX123" fmla="*/ 1871003 w 3219215"/>
              <a:gd name="connsiteY123" fmla="*/ 1606970 h 3211105"/>
              <a:gd name="connsiteX124" fmla="*/ 1609520 w 3219215"/>
              <a:gd name="connsiteY124" fmla="*/ 1345135 h 3211105"/>
              <a:gd name="connsiteX125" fmla="*/ 878615 w 3219215"/>
              <a:gd name="connsiteY125" fmla="*/ 2153764 h 3211105"/>
              <a:gd name="connsiteX126" fmla="*/ 1493374 w 3219215"/>
              <a:gd name="connsiteY126" fmla="*/ 2515040 h 3211105"/>
              <a:gd name="connsiteX127" fmla="*/ 1492494 w 3219215"/>
              <a:gd name="connsiteY127" fmla="*/ 2140400 h 3211105"/>
              <a:gd name="connsiteX128" fmla="*/ 1472536 w 3219215"/>
              <a:gd name="connsiteY128" fmla="*/ 2106285 h 3211105"/>
              <a:gd name="connsiteX129" fmla="*/ 1238485 w 3219215"/>
              <a:gd name="connsiteY129" fmla="*/ 1967455 h 3211105"/>
              <a:gd name="connsiteX130" fmla="*/ 1199271 w 3219215"/>
              <a:gd name="connsiteY130" fmla="*/ 1968598 h 3211105"/>
              <a:gd name="connsiteX131" fmla="*/ 878615 w 3219215"/>
              <a:gd name="connsiteY131" fmla="*/ 2153764 h 3211105"/>
              <a:gd name="connsiteX132" fmla="*/ 1731118 w 3219215"/>
              <a:gd name="connsiteY132" fmla="*/ 2518645 h 3211105"/>
              <a:gd name="connsiteX133" fmla="*/ 2344996 w 3219215"/>
              <a:gd name="connsiteY133" fmla="*/ 2153500 h 3211105"/>
              <a:gd name="connsiteX134" fmla="*/ 2015725 w 3219215"/>
              <a:gd name="connsiteY134" fmla="*/ 1963234 h 3211105"/>
              <a:gd name="connsiteX135" fmla="*/ 1987501 w 3219215"/>
              <a:gd name="connsiteY135" fmla="*/ 1965696 h 3211105"/>
              <a:gd name="connsiteX136" fmla="*/ 1749845 w 3219215"/>
              <a:gd name="connsiteY136" fmla="*/ 2107252 h 3211105"/>
              <a:gd name="connsiteX137" fmla="*/ 1731909 w 3219215"/>
              <a:gd name="connsiteY137" fmla="*/ 2138201 h 3211105"/>
              <a:gd name="connsiteX138" fmla="*/ 1731118 w 3219215"/>
              <a:gd name="connsiteY138" fmla="*/ 2518645 h 3211105"/>
              <a:gd name="connsiteX139" fmla="*/ 768887 w 3219215"/>
              <a:gd name="connsiteY139" fmla="*/ 1948376 h 3211105"/>
              <a:gd name="connsiteX140" fmla="*/ 989926 w 3219215"/>
              <a:gd name="connsiteY140" fmla="*/ 1819216 h 3211105"/>
              <a:gd name="connsiteX141" fmla="*/ 1108710 w 3219215"/>
              <a:gd name="connsiteY141" fmla="*/ 1741405 h 3211105"/>
              <a:gd name="connsiteX142" fmla="*/ 1115392 w 3219215"/>
              <a:gd name="connsiteY142" fmla="*/ 1599321 h 3211105"/>
              <a:gd name="connsiteX143" fmla="*/ 1108270 w 3219215"/>
              <a:gd name="connsiteY143" fmla="*/ 1444488 h 3211105"/>
              <a:gd name="connsiteX144" fmla="*/ 974803 w 3219215"/>
              <a:gd name="connsiteY144" fmla="*/ 1358060 h 3211105"/>
              <a:gd name="connsiteX145" fmla="*/ 774075 w 3219215"/>
              <a:gd name="connsiteY145" fmla="*/ 1242881 h 3211105"/>
              <a:gd name="connsiteX146" fmla="*/ 768887 w 3219215"/>
              <a:gd name="connsiteY146" fmla="*/ 1948376 h 3211105"/>
              <a:gd name="connsiteX147" fmla="*/ 2456835 w 3219215"/>
              <a:gd name="connsiteY147" fmla="*/ 1949870 h 3211105"/>
              <a:gd name="connsiteX148" fmla="*/ 2446548 w 3219215"/>
              <a:gd name="connsiteY148" fmla="*/ 1241298 h 3211105"/>
              <a:gd name="connsiteX149" fmla="*/ 2127826 w 3219215"/>
              <a:gd name="connsiteY149" fmla="*/ 1427783 h 3211105"/>
              <a:gd name="connsiteX150" fmla="*/ 2109714 w 3219215"/>
              <a:gd name="connsiteY150" fmla="*/ 1467085 h 3211105"/>
              <a:gd name="connsiteX151" fmla="*/ 2109538 w 3219215"/>
              <a:gd name="connsiteY151" fmla="*/ 1717314 h 3211105"/>
              <a:gd name="connsiteX152" fmla="*/ 2123958 w 3219215"/>
              <a:gd name="connsiteY152" fmla="*/ 1754417 h 3211105"/>
              <a:gd name="connsiteX153" fmla="*/ 2456835 w 3219215"/>
              <a:gd name="connsiteY153" fmla="*/ 1949870 h 3211105"/>
              <a:gd name="connsiteX154" fmla="*/ 1731205 w 3219215"/>
              <a:gd name="connsiteY154" fmla="*/ 703912 h 3211105"/>
              <a:gd name="connsiteX155" fmla="*/ 1732173 w 3219215"/>
              <a:gd name="connsiteY155" fmla="*/ 1084795 h 3211105"/>
              <a:gd name="connsiteX156" fmla="*/ 1754241 w 3219215"/>
              <a:gd name="connsiteY156" fmla="*/ 1113018 h 3211105"/>
              <a:gd name="connsiteX157" fmla="*/ 1964553 w 3219215"/>
              <a:gd name="connsiteY157" fmla="*/ 1231187 h 3211105"/>
              <a:gd name="connsiteX158" fmla="*/ 1999810 w 3219215"/>
              <a:gd name="connsiteY158" fmla="*/ 1233297 h 3211105"/>
              <a:gd name="connsiteX159" fmla="*/ 2329786 w 3219215"/>
              <a:gd name="connsiteY159" fmla="*/ 1043471 h 3211105"/>
              <a:gd name="connsiteX160" fmla="*/ 1731205 w 3219215"/>
              <a:gd name="connsiteY160" fmla="*/ 703912 h 3211105"/>
              <a:gd name="connsiteX161" fmla="*/ 1493286 w 3219215"/>
              <a:gd name="connsiteY161" fmla="*/ 715870 h 3211105"/>
              <a:gd name="connsiteX162" fmla="*/ 903234 w 3219215"/>
              <a:gd name="connsiteY162" fmla="*/ 1047516 h 3211105"/>
              <a:gd name="connsiteX163" fmla="*/ 1228461 w 3219215"/>
              <a:gd name="connsiteY163" fmla="*/ 1236199 h 3211105"/>
              <a:gd name="connsiteX164" fmla="*/ 1260026 w 3219215"/>
              <a:gd name="connsiteY164" fmla="*/ 1231011 h 3211105"/>
              <a:gd name="connsiteX165" fmla="*/ 1469107 w 3219215"/>
              <a:gd name="connsiteY165" fmla="*/ 1110644 h 3211105"/>
              <a:gd name="connsiteX166" fmla="*/ 1492231 w 3219215"/>
              <a:gd name="connsiteY166" fmla="*/ 1078640 h 3211105"/>
              <a:gd name="connsiteX167" fmla="*/ 1493286 w 3219215"/>
              <a:gd name="connsiteY167" fmla="*/ 715870 h 321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9215" h="321110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solidFill>
            <a:schemeClr val="accent2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FD67EB14-3A15-46B5-AB65-11F892F0563C}"/>
              </a:ext>
            </a:extLst>
          </p:cNvPr>
          <p:cNvSpPr/>
          <p:nvPr/>
        </p:nvSpPr>
        <p:spPr>
          <a:xfrm>
            <a:off x="9082627" y="4516618"/>
            <a:ext cx="484681" cy="484774"/>
          </a:xfrm>
          <a:custGeom>
            <a:avLst/>
            <a:gdLst>
              <a:gd name="connsiteX0" fmla="*/ 1779651 w 3214291"/>
              <a:gd name="connsiteY0" fmla="*/ 0 h 3214907"/>
              <a:gd name="connsiteX1" fmla="*/ 1939935 w 3214291"/>
              <a:gd name="connsiteY1" fmla="*/ 29982 h 3214907"/>
              <a:gd name="connsiteX2" fmla="*/ 1939319 w 3214291"/>
              <a:gd name="connsiteY2" fmla="*/ 237920 h 3214907"/>
              <a:gd name="connsiteX3" fmla="*/ 1974576 w 3214291"/>
              <a:gd name="connsiteY3" fmla="*/ 287157 h 3214907"/>
              <a:gd name="connsiteX4" fmla="*/ 2041310 w 3214291"/>
              <a:gd name="connsiteY4" fmla="*/ 308786 h 3214907"/>
              <a:gd name="connsiteX5" fmla="*/ 2166161 w 3214291"/>
              <a:gd name="connsiteY5" fmla="*/ 270803 h 3214907"/>
              <a:gd name="connsiteX6" fmla="*/ 2270174 w 3214291"/>
              <a:gd name="connsiteY6" fmla="*/ 137600 h 3214907"/>
              <a:gd name="connsiteX7" fmla="*/ 2436612 w 3214291"/>
              <a:gd name="connsiteY7" fmla="*/ 219368 h 3214907"/>
              <a:gd name="connsiteX8" fmla="*/ 2370758 w 3214291"/>
              <a:gd name="connsiteY8" fmla="*/ 425636 h 3214907"/>
              <a:gd name="connsiteX9" fmla="*/ 2391684 w 3214291"/>
              <a:gd name="connsiteY9" fmla="*/ 491226 h 3214907"/>
              <a:gd name="connsiteX10" fmla="*/ 2495960 w 3214291"/>
              <a:gd name="connsiteY10" fmla="*/ 565961 h 3214907"/>
              <a:gd name="connsiteX11" fmla="*/ 2611316 w 3214291"/>
              <a:gd name="connsiteY11" fmla="*/ 500810 h 3214907"/>
              <a:gd name="connsiteX12" fmla="*/ 2711284 w 3214291"/>
              <a:gd name="connsiteY12" fmla="*/ 443924 h 3214907"/>
              <a:gd name="connsiteX13" fmla="*/ 2798416 w 3214291"/>
              <a:gd name="connsiteY13" fmla="*/ 518219 h 3214907"/>
              <a:gd name="connsiteX14" fmla="*/ 2843169 w 3214291"/>
              <a:gd name="connsiteY14" fmla="*/ 564466 h 3214907"/>
              <a:gd name="connsiteX15" fmla="*/ 2684116 w 3214291"/>
              <a:gd name="connsiteY15" fmla="*/ 776361 h 3214907"/>
              <a:gd name="connsiteX16" fmla="*/ 2765972 w 3214291"/>
              <a:gd name="connsiteY16" fmla="*/ 905168 h 3214907"/>
              <a:gd name="connsiteX17" fmla="*/ 2805538 w 3214291"/>
              <a:gd name="connsiteY17" fmla="*/ 916686 h 3214907"/>
              <a:gd name="connsiteX18" fmla="*/ 2993693 w 3214291"/>
              <a:gd name="connsiteY18" fmla="*/ 872900 h 3214907"/>
              <a:gd name="connsiteX19" fmla="*/ 3047326 w 3214291"/>
              <a:gd name="connsiteY19" fmla="*/ 898310 h 3214907"/>
              <a:gd name="connsiteX20" fmla="*/ 3108169 w 3214291"/>
              <a:gd name="connsiteY20" fmla="*/ 1031777 h 3214907"/>
              <a:gd name="connsiteX21" fmla="*/ 2920893 w 3214291"/>
              <a:gd name="connsiteY21" fmla="*/ 1157947 h 3214907"/>
              <a:gd name="connsiteX22" fmla="*/ 2898648 w 3214291"/>
              <a:gd name="connsiteY22" fmla="*/ 1211756 h 3214907"/>
              <a:gd name="connsiteX23" fmla="*/ 2926080 w 3214291"/>
              <a:gd name="connsiteY23" fmla="*/ 1322539 h 3214907"/>
              <a:gd name="connsiteX24" fmla="*/ 2968195 w 3214291"/>
              <a:gd name="connsiteY24" fmla="*/ 1355334 h 3214907"/>
              <a:gd name="connsiteX25" fmla="*/ 3195916 w 3214291"/>
              <a:gd name="connsiteY25" fmla="*/ 1373271 h 3214907"/>
              <a:gd name="connsiteX26" fmla="*/ 3214292 w 3214291"/>
              <a:gd name="connsiteY26" fmla="*/ 1553073 h 3214907"/>
              <a:gd name="connsiteX27" fmla="*/ 2992814 w 3214291"/>
              <a:gd name="connsiteY27" fmla="*/ 1614532 h 3214907"/>
              <a:gd name="connsiteX28" fmla="*/ 2949028 w 3214291"/>
              <a:gd name="connsiteY28" fmla="*/ 1667022 h 3214907"/>
              <a:gd name="connsiteX29" fmla="*/ 3067812 w 3214291"/>
              <a:gd name="connsiteY29" fmla="*/ 1857463 h 3214907"/>
              <a:gd name="connsiteX30" fmla="*/ 3190201 w 3214291"/>
              <a:gd name="connsiteY30" fmla="*/ 1912855 h 3214907"/>
              <a:gd name="connsiteX31" fmla="*/ 3148262 w 3214291"/>
              <a:gd name="connsiteY31" fmla="*/ 2067160 h 3214907"/>
              <a:gd name="connsiteX32" fmla="*/ 3110631 w 3214291"/>
              <a:gd name="connsiteY32" fmla="*/ 2084393 h 3214907"/>
              <a:gd name="connsiteX33" fmla="*/ 2913067 w 3214291"/>
              <a:gd name="connsiteY33" fmla="*/ 2075248 h 3214907"/>
              <a:gd name="connsiteX34" fmla="*/ 2862248 w 3214291"/>
              <a:gd name="connsiteY34" fmla="*/ 2104967 h 3214907"/>
              <a:gd name="connsiteX35" fmla="*/ 2900231 w 3214291"/>
              <a:gd name="connsiteY35" fmla="*/ 2313872 h 3214907"/>
              <a:gd name="connsiteX36" fmla="*/ 3003013 w 3214291"/>
              <a:gd name="connsiteY36" fmla="*/ 2408741 h 3214907"/>
              <a:gd name="connsiteX37" fmla="*/ 2904539 w 3214291"/>
              <a:gd name="connsiteY37" fmla="*/ 2567442 h 3214907"/>
              <a:gd name="connsiteX38" fmla="*/ 2687281 w 3214291"/>
              <a:gd name="connsiteY38" fmla="*/ 2478288 h 3214907"/>
              <a:gd name="connsiteX39" fmla="*/ 2626438 w 3214291"/>
              <a:gd name="connsiteY39" fmla="*/ 2490773 h 3214907"/>
              <a:gd name="connsiteX40" fmla="*/ 2536669 w 3214291"/>
              <a:gd name="connsiteY40" fmla="*/ 2586609 h 3214907"/>
              <a:gd name="connsiteX41" fmla="*/ 2667410 w 3214291"/>
              <a:gd name="connsiteY41" fmla="*/ 2826288 h 3214907"/>
              <a:gd name="connsiteX42" fmla="*/ 2518821 w 3214291"/>
              <a:gd name="connsiteY42" fmla="*/ 2941027 h 3214907"/>
              <a:gd name="connsiteX43" fmla="*/ 2344293 w 3214291"/>
              <a:gd name="connsiteY43" fmla="*/ 2785052 h 3214907"/>
              <a:gd name="connsiteX44" fmla="*/ 2287231 w 3214291"/>
              <a:gd name="connsiteY44" fmla="*/ 2777666 h 3214907"/>
              <a:gd name="connsiteX45" fmla="*/ 2184273 w 3214291"/>
              <a:gd name="connsiteY45" fmla="*/ 2839740 h 3214907"/>
              <a:gd name="connsiteX46" fmla="*/ 2191483 w 3214291"/>
              <a:gd name="connsiteY46" fmla="*/ 2957996 h 3214907"/>
              <a:gd name="connsiteX47" fmla="*/ 2193945 w 3214291"/>
              <a:gd name="connsiteY47" fmla="*/ 2979801 h 3214907"/>
              <a:gd name="connsiteX48" fmla="*/ 2206430 w 3214291"/>
              <a:gd name="connsiteY48" fmla="*/ 3105004 h 3214907"/>
              <a:gd name="connsiteX49" fmla="*/ 2055026 w 3214291"/>
              <a:gd name="connsiteY49" fmla="*/ 3162593 h 3214907"/>
              <a:gd name="connsiteX50" fmla="*/ 2021352 w 3214291"/>
              <a:gd name="connsiteY50" fmla="*/ 3140085 h 3214907"/>
              <a:gd name="connsiteX51" fmla="*/ 1924460 w 3214291"/>
              <a:gd name="connsiteY51" fmla="*/ 2962832 h 3214907"/>
              <a:gd name="connsiteX52" fmla="*/ 1876190 w 3214291"/>
              <a:gd name="connsiteY52" fmla="*/ 2937774 h 3214907"/>
              <a:gd name="connsiteX53" fmla="*/ 1776310 w 3214291"/>
              <a:gd name="connsiteY53" fmla="*/ 2952809 h 3214907"/>
              <a:gd name="connsiteX54" fmla="*/ 1734283 w 3214291"/>
              <a:gd name="connsiteY54" fmla="*/ 2997562 h 3214907"/>
              <a:gd name="connsiteX55" fmla="*/ 1698674 w 3214291"/>
              <a:gd name="connsiteY55" fmla="*/ 3205324 h 3214907"/>
              <a:gd name="connsiteX56" fmla="*/ 1693223 w 3214291"/>
              <a:gd name="connsiteY56" fmla="*/ 3214907 h 3214907"/>
              <a:gd name="connsiteX57" fmla="*/ 1509727 w 3214291"/>
              <a:gd name="connsiteY57" fmla="*/ 3214907 h 3214907"/>
              <a:gd name="connsiteX58" fmla="*/ 1465766 w 3214291"/>
              <a:gd name="connsiteY58" fmla="*/ 2998441 h 3214907"/>
              <a:gd name="connsiteX59" fmla="*/ 1421892 w 3214291"/>
              <a:gd name="connsiteY59" fmla="*/ 2954040 h 3214907"/>
              <a:gd name="connsiteX60" fmla="*/ 1239540 w 3214291"/>
              <a:gd name="connsiteY60" fmla="*/ 3036072 h 3214907"/>
              <a:gd name="connsiteX61" fmla="*/ 1172366 w 3214291"/>
              <a:gd name="connsiteY61" fmla="*/ 3162681 h 3214907"/>
              <a:gd name="connsiteX62" fmla="*/ 1083564 w 3214291"/>
              <a:gd name="connsiteY62" fmla="*/ 3134985 h 3214907"/>
              <a:gd name="connsiteX63" fmla="*/ 993091 w 3214291"/>
              <a:gd name="connsiteY63" fmla="*/ 3103421 h 3214907"/>
              <a:gd name="connsiteX64" fmla="*/ 1026326 w 3214291"/>
              <a:gd name="connsiteY64" fmla="*/ 2876404 h 3214907"/>
              <a:gd name="connsiteX65" fmla="*/ 1000301 w 3214291"/>
              <a:gd name="connsiteY65" fmla="*/ 2825232 h 3214907"/>
              <a:gd name="connsiteX66" fmla="*/ 792979 w 3214291"/>
              <a:gd name="connsiteY66" fmla="*/ 2848444 h 3214907"/>
              <a:gd name="connsiteX67" fmla="*/ 692834 w 3214291"/>
              <a:gd name="connsiteY67" fmla="*/ 2939708 h 3214907"/>
              <a:gd name="connsiteX68" fmla="*/ 539320 w 3214291"/>
              <a:gd name="connsiteY68" fmla="*/ 2820133 h 3214907"/>
              <a:gd name="connsiteX69" fmla="*/ 661709 w 3214291"/>
              <a:gd name="connsiteY69" fmla="*/ 2592236 h 3214907"/>
              <a:gd name="connsiteX70" fmla="*/ 559279 w 3214291"/>
              <a:gd name="connsiteY70" fmla="*/ 2483563 h 3214907"/>
              <a:gd name="connsiteX71" fmla="*/ 517867 w 3214291"/>
              <a:gd name="connsiteY71" fmla="*/ 2481717 h 3214907"/>
              <a:gd name="connsiteX72" fmla="*/ 313182 w 3214291"/>
              <a:gd name="connsiteY72" fmla="*/ 2570871 h 3214907"/>
              <a:gd name="connsiteX73" fmla="*/ 206971 w 3214291"/>
              <a:gd name="connsiteY73" fmla="*/ 2410411 h 3214907"/>
              <a:gd name="connsiteX74" fmla="*/ 368661 w 3214291"/>
              <a:gd name="connsiteY74" fmla="*/ 2261030 h 3214907"/>
              <a:gd name="connsiteX75" fmla="*/ 380355 w 3214291"/>
              <a:gd name="connsiteY75" fmla="*/ 2205551 h 3214907"/>
              <a:gd name="connsiteX76" fmla="*/ 350286 w 3214291"/>
              <a:gd name="connsiteY76" fmla="*/ 2142158 h 3214907"/>
              <a:gd name="connsiteX77" fmla="*/ 252867 w 3214291"/>
              <a:gd name="connsiteY77" fmla="*/ 2088261 h 3214907"/>
              <a:gd name="connsiteX78" fmla="*/ 74383 w 3214291"/>
              <a:gd name="connsiteY78" fmla="*/ 2103208 h 3214907"/>
              <a:gd name="connsiteX79" fmla="*/ 30509 w 3214291"/>
              <a:gd name="connsiteY79" fmla="*/ 1936066 h 3214907"/>
              <a:gd name="connsiteX80" fmla="*/ 52754 w 3214291"/>
              <a:gd name="connsiteY80" fmla="*/ 1903535 h 3214907"/>
              <a:gd name="connsiteX81" fmla="*/ 220687 w 3214291"/>
              <a:gd name="connsiteY81" fmla="*/ 1827218 h 3214907"/>
              <a:gd name="connsiteX82" fmla="*/ 248646 w 3214291"/>
              <a:gd name="connsiteY82" fmla="*/ 1780706 h 3214907"/>
              <a:gd name="connsiteX83" fmla="*/ 243371 w 3214291"/>
              <a:gd name="connsiteY83" fmla="*/ 1719424 h 3214907"/>
              <a:gd name="connsiteX84" fmla="*/ 164944 w 3214291"/>
              <a:gd name="connsiteY84" fmla="*/ 1624906 h 3214907"/>
              <a:gd name="connsiteX85" fmla="*/ 0 w 3214291"/>
              <a:gd name="connsiteY85" fmla="*/ 1580241 h 3214907"/>
              <a:gd name="connsiteX86" fmla="*/ 12485 w 3214291"/>
              <a:gd name="connsiteY86" fmla="*/ 1413627 h 3214907"/>
              <a:gd name="connsiteX87" fmla="*/ 40796 w 3214291"/>
              <a:gd name="connsiteY87" fmla="*/ 1390328 h 3214907"/>
              <a:gd name="connsiteX88" fmla="*/ 228072 w 3214291"/>
              <a:gd name="connsiteY88" fmla="*/ 1366061 h 3214907"/>
              <a:gd name="connsiteX89" fmla="*/ 267462 w 3214291"/>
              <a:gd name="connsiteY89" fmla="*/ 1329661 h 3214907"/>
              <a:gd name="connsiteX90" fmla="*/ 288476 w 3214291"/>
              <a:gd name="connsiteY90" fmla="*/ 1198568 h 3214907"/>
              <a:gd name="connsiteX91" fmla="*/ 185078 w 3214291"/>
              <a:gd name="connsiteY91" fmla="*/ 1122866 h 3214907"/>
              <a:gd name="connsiteX92" fmla="*/ 93023 w 3214291"/>
              <a:gd name="connsiteY92" fmla="*/ 1062111 h 3214907"/>
              <a:gd name="connsiteX93" fmla="*/ 164768 w 3214291"/>
              <a:gd name="connsiteY93" fmla="*/ 886880 h 3214907"/>
              <a:gd name="connsiteX94" fmla="*/ 369013 w 3214291"/>
              <a:gd name="connsiteY94" fmla="*/ 931545 h 3214907"/>
              <a:gd name="connsiteX95" fmla="*/ 422646 w 3214291"/>
              <a:gd name="connsiteY95" fmla="*/ 910531 h 3214907"/>
              <a:gd name="connsiteX96" fmla="*/ 497557 w 3214291"/>
              <a:gd name="connsiteY96" fmla="*/ 792627 h 3214907"/>
              <a:gd name="connsiteX97" fmla="*/ 349758 w 3214291"/>
              <a:gd name="connsiteY97" fmla="*/ 599811 h 3214907"/>
              <a:gd name="connsiteX98" fmla="*/ 477071 w 3214291"/>
              <a:gd name="connsiteY98" fmla="*/ 458079 h 3214907"/>
              <a:gd name="connsiteX99" fmla="*/ 642278 w 3214291"/>
              <a:gd name="connsiteY99" fmla="*/ 563059 h 3214907"/>
              <a:gd name="connsiteX100" fmla="*/ 717276 w 3214291"/>
              <a:gd name="connsiteY100" fmla="*/ 557432 h 3214907"/>
              <a:gd name="connsiteX101" fmla="*/ 754820 w 3214291"/>
              <a:gd name="connsiteY101" fmla="*/ 527099 h 3214907"/>
              <a:gd name="connsiteX102" fmla="*/ 793682 w 3214291"/>
              <a:gd name="connsiteY102" fmla="*/ 399347 h 3214907"/>
              <a:gd name="connsiteX103" fmla="*/ 755347 w 3214291"/>
              <a:gd name="connsiteY103" fmla="*/ 277925 h 3214907"/>
              <a:gd name="connsiteX104" fmla="*/ 774251 w 3214291"/>
              <a:gd name="connsiteY104" fmla="*/ 224995 h 3214907"/>
              <a:gd name="connsiteX105" fmla="*/ 896200 w 3214291"/>
              <a:gd name="connsiteY105" fmla="*/ 155096 h 3214907"/>
              <a:gd name="connsiteX106" fmla="*/ 907191 w 3214291"/>
              <a:gd name="connsiteY106" fmla="*/ 150700 h 3214907"/>
              <a:gd name="connsiteX107" fmla="*/ 1035119 w 3214291"/>
              <a:gd name="connsiteY107" fmla="*/ 310544 h 3214907"/>
              <a:gd name="connsiteX108" fmla="*/ 1097632 w 3214291"/>
              <a:gd name="connsiteY108" fmla="*/ 328920 h 3214907"/>
              <a:gd name="connsiteX109" fmla="*/ 1219669 w 3214291"/>
              <a:gd name="connsiteY109" fmla="*/ 276166 h 3214907"/>
              <a:gd name="connsiteX110" fmla="*/ 1227758 w 3214291"/>
              <a:gd name="connsiteY110" fmla="*/ 148326 h 3214907"/>
              <a:gd name="connsiteX111" fmla="*/ 1227846 w 3214291"/>
              <a:gd name="connsiteY111" fmla="*/ 37631 h 3214907"/>
              <a:gd name="connsiteX112" fmla="*/ 1383294 w 3214291"/>
              <a:gd name="connsiteY112" fmla="*/ 11078 h 3214907"/>
              <a:gd name="connsiteX113" fmla="*/ 1415737 w 3214291"/>
              <a:gd name="connsiteY113" fmla="*/ 8968 h 3214907"/>
              <a:gd name="connsiteX114" fmla="*/ 1485109 w 3214291"/>
              <a:gd name="connsiteY114" fmla="*/ 198794 h 3214907"/>
              <a:gd name="connsiteX115" fmla="*/ 1529334 w 3214291"/>
              <a:gd name="connsiteY115" fmla="*/ 229831 h 3214907"/>
              <a:gd name="connsiteX116" fmla="*/ 1666758 w 3214291"/>
              <a:gd name="connsiteY116" fmla="*/ 223237 h 3214907"/>
              <a:gd name="connsiteX117" fmla="*/ 1721182 w 3214291"/>
              <a:gd name="connsiteY117" fmla="*/ 99617 h 3214907"/>
              <a:gd name="connsiteX118" fmla="*/ 1753362 w 3214291"/>
              <a:gd name="connsiteY118" fmla="*/ 264 h 3214907"/>
              <a:gd name="connsiteX119" fmla="*/ 1779651 w 3214291"/>
              <a:gd name="connsiteY119" fmla="*/ 0 h 3214907"/>
              <a:gd name="connsiteX120" fmla="*/ 1603893 w 3214291"/>
              <a:gd name="connsiteY120" fmla="*/ 1891929 h 3214907"/>
              <a:gd name="connsiteX121" fmla="*/ 1892281 w 3214291"/>
              <a:gd name="connsiteY121" fmla="*/ 1604420 h 3214907"/>
              <a:gd name="connsiteX122" fmla="*/ 1607762 w 3214291"/>
              <a:gd name="connsiteY122" fmla="*/ 1326408 h 3214907"/>
              <a:gd name="connsiteX123" fmla="*/ 1323243 w 3214291"/>
              <a:gd name="connsiteY123" fmla="*/ 1604069 h 3214907"/>
              <a:gd name="connsiteX124" fmla="*/ 1603893 w 3214291"/>
              <a:gd name="connsiteY124" fmla="*/ 1891929 h 3214907"/>
              <a:gd name="connsiteX125" fmla="*/ 1579099 w 3214291"/>
              <a:gd name="connsiteY125" fmla="*/ 2795602 h 3214907"/>
              <a:gd name="connsiteX126" fmla="*/ 1745449 w 3214291"/>
              <a:gd name="connsiteY126" fmla="*/ 2767203 h 3214907"/>
              <a:gd name="connsiteX127" fmla="*/ 1862386 w 3214291"/>
              <a:gd name="connsiteY127" fmla="*/ 2571838 h 3214907"/>
              <a:gd name="connsiteX128" fmla="*/ 1735338 w 3214291"/>
              <a:gd name="connsiteY128" fmla="*/ 2305167 h 3214907"/>
              <a:gd name="connsiteX129" fmla="*/ 1441763 w 3214291"/>
              <a:gd name="connsiteY129" fmla="*/ 2294089 h 3214907"/>
              <a:gd name="connsiteX130" fmla="*/ 1308120 w 3214291"/>
              <a:gd name="connsiteY130" fmla="*/ 2584323 h 3214907"/>
              <a:gd name="connsiteX131" fmla="*/ 1413803 w 3214291"/>
              <a:gd name="connsiteY131" fmla="*/ 2760785 h 3214907"/>
              <a:gd name="connsiteX132" fmla="*/ 1579099 w 3214291"/>
              <a:gd name="connsiteY132" fmla="*/ 2795602 h 3214907"/>
              <a:gd name="connsiteX133" fmla="*/ 949833 w 3214291"/>
              <a:gd name="connsiteY133" fmla="*/ 1372567 h 3214907"/>
              <a:gd name="connsiteX134" fmla="*/ 1103698 w 3214291"/>
              <a:gd name="connsiteY134" fmla="*/ 1151265 h 3214907"/>
              <a:gd name="connsiteX135" fmla="*/ 917565 w 3214291"/>
              <a:gd name="connsiteY135" fmla="*/ 872021 h 3214907"/>
              <a:gd name="connsiteX136" fmla="*/ 687734 w 3214291"/>
              <a:gd name="connsiteY136" fmla="*/ 891276 h 3214907"/>
              <a:gd name="connsiteX137" fmla="*/ 543628 w 3214291"/>
              <a:gd name="connsiteY137" fmla="*/ 1115128 h 3214907"/>
              <a:gd name="connsiteX138" fmla="*/ 670677 w 3214291"/>
              <a:gd name="connsiteY138" fmla="*/ 1362720 h 3214907"/>
              <a:gd name="connsiteX139" fmla="*/ 949833 w 3214291"/>
              <a:gd name="connsiteY139" fmla="*/ 1372567 h 3214907"/>
              <a:gd name="connsiteX140" fmla="*/ 515405 w 3214291"/>
              <a:gd name="connsiteY140" fmla="*/ 1994183 h 3214907"/>
              <a:gd name="connsiteX141" fmla="*/ 539936 w 3214291"/>
              <a:gd name="connsiteY141" fmla="*/ 2091075 h 3214907"/>
              <a:gd name="connsiteX142" fmla="*/ 638058 w 3214291"/>
              <a:gd name="connsiteY142" fmla="*/ 2276768 h 3214907"/>
              <a:gd name="connsiteX143" fmla="*/ 918708 w 3214291"/>
              <a:gd name="connsiteY143" fmla="*/ 2308596 h 3214907"/>
              <a:gd name="connsiteX144" fmla="*/ 1081894 w 3214291"/>
              <a:gd name="connsiteY144" fmla="*/ 2018186 h 3214907"/>
              <a:gd name="connsiteX145" fmla="*/ 973133 w 3214291"/>
              <a:gd name="connsiteY145" fmla="*/ 1822909 h 3214907"/>
              <a:gd name="connsiteX146" fmla="*/ 618099 w 3214291"/>
              <a:gd name="connsiteY146" fmla="*/ 1839790 h 3214907"/>
              <a:gd name="connsiteX147" fmla="*/ 515405 w 3214291"/>
              <a:gd name="connsiteY147" fmla="*/ 1994183 h 3214907"/>
              <a:gd name="connsiteX148" fmla="*/ 2380781 w 3214291"/>
              <a:gd name="connsiteY148" fmla="*/ 1836186 h 3214907"/>
              <a:gd name="connsiteX149" fmla="*/ 2257777 w 3214291"/>
              <a:gd name="connsiteY149" fmla="*/ 1849902 h 3214907"/>
              <a:gd name="connsiteX150" fmla="*/ 2111033 w 3214291"/>
              <a:gd name="connsiteY150" fmla="*/ 2083425 h 3214907"/>
              <a:gd name="connsiteX151" fmla="*/ 2305256 w 3214291"/>
              <a:gd name="connsiteY151" fmla="*/ 2357042 h 3214907"/>
              <a:gd name="connsiteX152" fmla="*/ 2524184 w 3214291"/>
              <a:gd name="connsiteY152" fmla="*/ 2334270 h 3214907"/>
              <a:gd name="connsiteX153" fmla="*/ 2666004 w 3214291"/>
              <a:gd name="connsiteY153" fmla="*/ 2109626 h 3214907"/>
              <a:gd name="connsiteX154" fmla="*/ 2544230 w 3214291"/>
              <a:gd name="connsiteY154" fmla="*/ 1863002 h 3214907"/>
              <a:gd name="connsiteX155" fmla="*/ 2380781 w 3214291"/>
              <a:gd name="connsiteY155" fmla="*/ 1836186 h 3214907"/>
              <a:gd name="connsiteX156" fmla="*/ 1901249 w 3214291"/>
              <a:gd name="connsiteY156" fmla="*/ 614494 h 3214907"/>
              <a:gd name="connsiteX157" fmla="*/ 1780443 w 3214291"/>
              <a:gd name="connsiteY157" fmla="*/ 450957 h 3214907"/>
              <a:gd name="connsiteX158" fmla="*/ 1493462 w 3214291"/>
              <a:gd name="connsiteY158" fmla="*/ 444803 h 3214907"/>
              <a:gd name="connsiteX159" fmla="*/ 1363336 w 3214291"/>
              <a:gd name="connsiteY159" fmla="*/ 686415 h 3214907"/>
              <a:gd name="connsiteX160" fmla="*/ 1491176 w 3214291"/>
              <a:gd name="connsiteY160" fmla="*/ 919939 h 3214907"/>
              <a:gd name="connsiteX161" fmla="*/ 1744833 w 3214291"/>
              <a:gd name="connsiteY161" fmla="*/ 947899 h 3214907"/>
              <a:gd name="connsiteX162" fmla="*/ 1901249 w 3214291"/>
              <a:gd name="connsiteY162" fmla="*/ 614494 h 3214907"/>
              <a:gd name="connsiteX163" fmla="*/ 2588720 w 3214291"/>
              <a:gd name="connsiteY163" fmla="*/ 1382239 h 3214907"/>
              <a:gd name="connsiteX164" fmla="*/ 2688863 w 3214291"/>
              <a:gd name="connsiteY164" fmla="*/ 1186610 h 3214907"/>
              <a:gd name="connsiteX165" fmla="*/ 2557331 w 3214291"/>
              <a:gd name="connsiteY165" fmla="*/ 921961 h 3214907"/>
              <a:gd name="connsiteX166" fmla="*/ 2307893 w 3214291"/>
              <a:gd name="connsiteY166" fmla="*/ 903585 h 3214907"/>
              <a:gd name="connsiteX167" fmla="*/ 2129057 w 3214291"/>
              <a:gd name="connsiteY167" fmla="*/ 1222482 h 3214907"/>
              <a:gd name="connsiteX168" fmla="*/ 2221816 w 3214291"/>
              <a:gd name="connsiteY168" fmla="*/ 1388130 h 3214907"/>
              <a:gd name="connsiteX169" fmla="*/ 2588720 w 3214291"/>
              <a:gd name="connsiteY169" fmla="*/ 1382239 h 32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214291" h="3214907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solidFill>
            <a:schemeClr val="accent3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EFA9B805-86A7-4C8F-87DD-63962526C77C}"/>
              </a:ext>
            </a:extLst>
          </p:cNvPr>
          <p:cNvSpPr/>
          <p:nvPr/>
        </p:nvSpPr>
        <p:spPr>
          <a:xfrm>
            <a:off x="9629043" y="4777538"/>
            <a:ext cx="458833" cy="459016"/>
          </a:xfrm>
          <a:custGeom>
            <a:avLst/>
            <a:gdLst>
              <a:gd name="connsiteX0" fmla="*/ 725308 w 1461971"/>
              <a:gd name="connsiteY0" fmla="*/ 567939 h 1462555"/>
              <a:gd name="connsiteX1" fmla="*/ 563582 w 1461971"/>
              <a:gd name="connsiteY1" fmla="*/ 735062 h 1462555"/>
              <a:gd name="connsiteX2" fmla="*/ 728267 w 1461971"/>
              <a:gd name="connsiteY2" fmla="*/ 895749 h 1462555"/>
              <a:gd name="connsiteX3" fmla="*/ 890392 w 1461971"/>
              <a:gd name="connsiteY3" fmla="*/ 733903 h 1462555"/>
              <a:gd name="connsiteX4" fmla="*/ 725308 w 1461971"/>
              <a:gd name="connsiteY4" fmla="*/ 567939 h 1462555"/>
              <a:gd name="connsiteX5" fmla="*/ 730186 w 1461971"/>
              <a:gd name="connsiteY5" fmla="*/ 364552 h 1462555"/>
              <a:gd name="connsiteX6" fmla="*/ 1097457 w 1461971"/>
              <a:gd name="connsiteY6" fmla="*/ 728905 h 1462555"/>
              <a:gd name="connsiteX7" fmla="*/ 730586 w 1461971"/>
              <a:gd name="connsiteY7" fmla="*/ 1095297 h 1462555"/>
              <a:gd name="connsiteX8" fmla="*/ 367152 w 1461971"/>
              <a:gd name="connsiteY8" fmla="*/ 729385 h 1462555"/>
              <a:gd name="connsiteX9" fmla="*/ 730186 w 1461971"/>
              <a:gd name="connsiteY9" fmla="*/ 364552 h 1462555"/>
              <a:gd name="connsiteX10" fmla="*/ 736343 w 1461971"/>
              <a:gd name="connsiteY10" fmla="*/ 314776 h 1462555"/>
              <a:gd name="connsiteX11" fmla="*/ 315296 w 1461971"/>
              <a:gd name="connsiteY11" fmla="*/ 724828 h 1462555"/>
              <a:gd name="connsiteX12" fmla="*/ 725068 w 1461971"/>
              <a:gd name="connsiteY12" fmla="*/ 1150953 h 1462555"/>
              <a:gd name="connsiteX13" fmla="*/ 1148475 w 1461971"/>
              <a:gd name="connsiteY13" fmla="*/ 730426 h 1462555"/>
              <a:gd name="connsiteX14" fmla="*/ 736343 w 1461971"/>
              <a:gd name="connsiteY14" fmla="*/ 314776 h 1462555"/>
              <a:gd name="connsiteX15" fmla="*/ 638348 w 1461971"/>
              <a:gd name="connsiteY15" fmla="*/ 0 h 1462555"/>
              <a:gd name="connsiteX16" fmla="*/ 642346 w 1461971"/>
              <a:gd name="connsiteY16" fmla="*/ 0 h 1462555"/>
              <a:gd name="connsiteX17" fmla="*/ 659019 w 1461971"/>
              <a:gd name="connsiteY17" fmla="*/ 44700 h 1462555"/>
              <a:gd name="connsiteX18" fmla="*/ 684287 w 1461971"/>
              <a:gd name="connsiteY18" fmla="*/ 101274 h 1462555"/>
              <a:gd name="connsiteX19" fmla="*/ 746299 w 1461971"/>
              <a:gd name="connsiteY19" fmla="*/ 105272 h 1462555"/>
              <a:gd name="connsiteX20" fmla="*/ 770008 w 1461971"/>
              <a:gd name="connsiteY20" fmla="*/ 87640 h 1462555"/>
              <a:gd name="connsiteX21" fmla="*/ 802313 w 1461971"/>
              <a:gd name="connsiteY21" fmla="*/ 0 h 1462555"/>
              <a:gd name="connsiteX22" fmla="*/ 810309 w 1461971"/>
              <a:gd name="connsiteY22" fmla="*/ 0 h 1462555"/>
              <a:gd name="connsiteX23" fmla="*/ 883676 w 1461971"/>
              <a:gd name="connsiteY23" fmla="*/ 13074 h 1462555"/>
              <a:gd name="connsiteX24" fmla="*/ 883436 w 1461971"/>
              <a:gd name="connsiteY24" fmla="*/ 109350 h 1462555"/>
              <a:gd name="connsiteX25" fmla="*/ 897110 w 1461971"/>
              <a:gd name="connsiteY25" fmla="*/ 129861 h 1462555"/>
              <a:gd name="connsiteX26" fmla="*/ 952044 w 1461971"/>
              <a:gd name="connsiteY26" fmla="*/ 147932 h 1462555"/>
              <a:gd name="connsiteX27" fmla="*/ 970996 w 1461971"/>
              <a:gd name="connsiteY27" fmla="*/ 141935 h 1462555"/>
              <a:gd name="connsiteX28" fmla="*/ 1025291 w 1461971"/>
              <a:gd name="connsiteY28" fmla="*/ 72887 h 1462555"/>
              <a:gd name="connsiteX29" fmla="*/ 1040484 w 1461971"/>
              <a:gd name="connsiteY29" fmla="*/ 65450 h 1462555"/>
              <a:gd name="connsiteX30" fmla="*/ 1107894 w 1461971"/>
              <a:gd name="connsiteY30" fmla="*/ 100114 h 1462555"/>
              <a:gd name="connsiteX31" fmla="*/ 1077867 w 1461971"/>
              <a:gd name="connsiteY31" fmla="*/ 197750 h 1462555"/>
              <a:gd name="connsiteX32" fmla="*/ 1081346 w 1461971"/>
              <a:gd name="connsiteY32" fmla="*/ 217780 h 1462555"/>
              <a:gd name="connsiteX33" fmla="*/ 1135321 w 1461971"/>
              <a:gd name="connsiteY33" fmla="*/ 259921 h 1462555"/>
              <a:gd name="connsiteX34" fmla="*/ 1225999 w 1461971"/>
              <a:gd name="connsiteY34" fmla="*/ 201548 h 1462555"/>
              <a:gd name="connsiteX35" fmla="*/ 1292009 w 1461971"/>
              <a:gd name="connsiteY35" fmla="*/ 259002 h 1462555"/>
              <a:gd name="connsiteX36" fmla="*/ 1229358 w 1461971"/>
              <a:gd name="connsiteY36" fmla="*/ 340604 h 1462555"/>
              <a:gd name="connsiteX37" fmla="*/ 1227839 w 1461971"/>
              <a:gd name="connsiteY37" fmla="*/ 364793 h 1462555"/>
              <a:gd name="connsiteX38" fmla="*/ 1255146 w 1461971"/>
              <a:gd name="connsiteY38" fmla="*/ 406534 h 1462555"/>
              <a:gd name="connsiteX39" fmla="*/ 1281094 w 1461971"/>
              <a:gd name="connsiteY39" fmla="*/ 416329 h 1462555"/>
              <a:gd name="connsiteX40" fmla="*/ 1381808 w 1461971"/>
              <a:gd name="connsiteY40" fmla="*/ 392460 h 1462555"/>
              <a:gd name="connsiteX41" fmla="*/ 1414913 w 1461971"/>
              <a:gd name="connsiteY41" fmla="*/ 468386 h 1462555"/>
              <a:gd name="connsiteX42" fmla="*/ 1366775 w 1461971"/>
              <a:gd name="connsiteY42" fmla="*/ 502130 h 1462555"/>
              <a:gd name="connsiteX43" fmla="*/ 1331111 w 1461971"/>
              <a:gd name="connsiteY43" fmla="*/ 597566 h 1462555"/>
              <a:gd name="connsiteX44" fmla="*/ 1352182 w 1461971"/>
              <a:gd name="connsiteY44" fmla="*/ 615838 h 1462555"/>
              <a:gd name="connsiteX45" fmla="*/ 1441701 w 1461971"/>
              <a:gd name="connsiteY45" fmla="*/ 623195 h 1462555"/>
              <a:gd name="connsiteX46" fmla="*/ 1457613 w 1461971"/>
              <a:gd name="connsiteY46" fmla="*/ 640347 h 1462555"/>
              <a:gd name="connsiteX47" fmla="*/ 1461971 w 1461971"/>
              <a:gd name="connsiteY47" fmla="*/ 679729 h 1462555"/>
              <a:gd name="connsiteX48" fmla="*/ 1461971 w 1461971"/>
              <a:gd name="connsiteY48" fmla="*/ 707716 h 1462555"/>
              <a:gd name="connsiteX49" fmla="*/ 1364016 w 1461971"/>
              <a:gd name="connsiteY49" fmla="*/ 735104 h 1462555"/>
              <a:gd name="connsiteX50" fmla="*/ 1344905 w 1461971"/>
              <a:gd name="connsiteY50" fmla="*/ 757973 h 1462555"/>
              <a:gd name="connsiteX51" fmla="*/ 1341826 w 1461971"/>
              <a:gd name="connsiteY51" fmla="*/ 781682 h 1462555"/>
              <a:gd name="connsiteX52" fmla="*/ 1373172 w 1461971"/>
              <a:gd name="connsiteY52" fmla="*/ 835338 h 1462555"/>
              <a:gd name="connsiteX53" fmla="*/ 1449377 w 1461971"/>
              <a:gd name="connsiteY53" fmla="*/ 869042 h 1462555"/>
              <a:gd name="connsiteX54" fmla="*/ 1429067 w 1461971"/>
              <a:gd name="connsiteY54" fmla="*/ 951125 h 1462555"/>
              <a:gd name="connsiteX55" fmla="*/ 1329992 w 1461971"/>
              <a:gd name="connsiteY55" fmla="*/ 943288 h 1462555"/>
              <a:gd name="connsiteX56" fmla="*/ 1297087 w 1461971"/>
              <a:gd name="connsiteY56" fmla="*/ 962479 h 1462555"/>
              <a:gd name="connsiteX57" fmla="*/ 1314159 w 1461971"/>
              <a:gd name="connsiteY57" fmla="*/ 1049040 h 1462555"/>
              <a:gd name="connsiteX58" fmla="*/ 1364136 w 1461971"/>
              <a:gd name="connsiteY58" fmla="*/ 1099297 h 1462555"/>
              <a:gd name="connsiteX59" fmla="*/ 1320356 w 1461971"/>
              <a:gd name="connsiteY59" fmla="*/ 1167146 h 1462555"/>
              <a:gd name="connsiteX60" fmla="*/ 1222921 w 1461971"/>
              <a:gd name="connsiteY60" fmla="*/ 1126604 h 1462555"/>
              <a:gd name="connsiteX61" fmla="*/ 1195453 w 1461971"/>
              <a:gd name="connsiteY61" fmla="*/ 1131602 h 1462555"/>
              <a:gd name="connsiteX62" fmla="*/ 1157231 w 1461971"/>
              <a:gd name="connsiteY62" fmla="*/ 1175662 h 1462555"/>
              <a:gd name="connsiteX63" fmla="*/ 1182139 w 1461971"/>
              <a:gd name="connsiteY63" fmla="*/ 1230317 h 1462555"/>
              <a:gd name="connsiteX64" fmla="*/ 1211806 w 1461971"/>
              <a:gd name="connsiteY64" fmla="*/ 1283493 h 1462555"/>
              <a:gd name="connsiteX65" fmla="*/ 1145596 w 1461971"/>
              <a:gd name="connsiteY65" fmla="*/ 1338068 h 1462555"/>
              <a:gd name="connsiteX66" fmla="*/ 1052399 w 1461971"/>
              <a:gd name="connsiteY66" fmla="*/ 1255145 h 1462555"/>
              <a:gd name="connsiteX67" fmla="*/ 993545 w 1461971"/>
              <a:gd name="connsiteY67" fmla="*/ 1286531 h 1462555"/>
              <a:gd name="connsiteX68" fmla="*/ 988388 w 1461971"/>
              <a:gd name="connsiteY68" fmla="*/ 1303084 h 1462555"/>
              <a:gd name="connsiteX69" fmla="*/ 1001982 w 1461971"/>
              <a:gd name="connsiteY69" fmla="*/ 1391923 h 1462555"/>
              <a:gd name="connsiteX70" fmla="*/ 985870 w 1461971"/>
              <a:gd name="connsiteY70" fmla="*/ 1419111 h 1462555"/>
              <a:gd name="connsiteX71" fmla="*/ 924577 w 1461971"/>
              <a:gd name="connsiteY71" fmla="*/ 1440181 h 1462555"/>
              <a:gd name="connsiteX72" fmla="*/ 873560 w 1461971"/>
              <a:gd name="connsiteY72" fmla="*/ 1346224 h 1462555"/>
              <a:gd name="connsiteX73" fmla="*/ 850451 w 1461971"/>
              <a:gd name="connsiteY73" fmla="*/ 1334229 h 1462555"/>
              <a:gd name="connsiteX74" fmla="*/ 782122 w 1461971"/>
              <a:gd name="connsiteY74" fmla="*/ 1400039 h 1462555"/>
              <a:gd name="connsiteX75" fmla="*/ 773126 w 1461971"/>
              <a:gd name="connsiteY75" fmla="*/ 1449097 h 1462555"/>
              <a:gd name="connsiteX76" fmla="*/ 758054 w 1461971"/>
              <a:gd name="connsiteY76" fmla="*/ 1461731 h 1462555"/>
              <a:gd name="connsiteX77" fmla="*/ 698160 w 1461971"/>
              <a:gd name="connsiteY77" fmla="*/ 1462531 h 1462555"/>
              <a:gd name="connsiteX78" fmla="*/ 681648 w 1461971"/>
              <a:gd name="connsiteY78" fmla="*/ 1447937 h 1462555"/>
              <a:gd name="connsiteX79" fmla="*/ 666255 w 1461971"/>
              <a:gd name="connsiteY79" fmla="*/ 1363456 h 1462555"/>
              <a:gd name="connsiteX80" fmla="*/ 645585 w 1461971"/>
              <a:gd name="connsiteY80" fmla="*/ 1342505 h 1462555"/>
              <a:gd name="connsiteX81" fmla="*/ 591330 w 1461971"/>
              <a:gd name="connsiteY81" fmla="*/ 1337828 h 1462555"/>
              <a:gd name="connsiteX82" fmla="*/ 561703 w 1461971"/>
              <a:gd name="connsiteY82" fmla="*/ 1385606 h 1462555"/>
              <a:gd name="connsiteX83" fmla="*/ 533037 w 1461971"/>
              <a:gd name="connsiteY83" fmla="*/ 1439901 h 1462555"/>
              <a:gd name="connsiteX84" fmla="*/ 451393 w 1461971"/>
              <a:gd name="connsiteY84" fmla="*/ 1412194 h 1462555"/>
              <a:gd name="connsiteX85" fmla="*/ 466107 w 1461971"/>
              <a:gd name="connsiteY85" fmla="*/ 1309800 h 1462555"/>
              <a:gd name="connsiteX86" fmla="*/ 452433 w 1461971"/>
              <a:gd name="connsiteY86" fmla="*/ 1283333 h 1462555"/>
              <a:gd name="connsiteX87" fmla="*/ 402816 w 1461971"/>
              <a:gd name="connsiteY87" fmla="*/ 1260943 h 1462555"/>
              <a:gd name="connsiteX88" fmla="*/ 360555 w 1461971"/>
              <a:gd name="connsiteY88" fmla="*/ 1295047 h 1462555"/>
              <a:gd name="connsiteX89" fmla="*/ 316375 w 1461971"/>
              <a:gd name="connsiteY89" fmla="*/ 1335869 h 1462555"/>
              <a:gd name="connsiteX90" fmla="*/ 304061 w 1461971"/>
              <a:gd name="connsiteY90" fmla="*/ 1327512 h 1462555"/>
              <a:gd name="connsiteX91" fmla="*/ 245928 w 1461971"/>
              <a:gd name="connsiteY91" fmla="*/ 1284572 h 1462555"/>
              <a:gd name="connsiteX92" fmla="*/ 294066 w 1461971"/>
              <a:gd name="connsiteY92" fmla="*/ 1195253 h 1462555"/>
              <a:gd name="connsiteX93" fmla="*/ 291227 w 1461971"/>
              <a:gd name="connsiteY93" fmla="*/ 1169465 h 1462555"/>
              <a:gd name="connsiteX94" fmla="*/ 248567 w 1461971"/>
              <a:gd name="connsiteY94" fmla="*/ 1129603 h 1462555"/>
              <a:gd name="connsiteX95" fmla="*/ 195511 w 1461971"/>
              <a:gd name="connsiteY95" fmla="*/ 1148315 h 1462555"/>
              <a:gd name="connsiteX96" fmla="*/ 144094 w 1461971"/>
              <a:gd name="connsiteY96" fmla="*/ 1165307 h 1462555"/>
              <a:gd name="connsiteX97" fmla="*/ 110670 w 1461971"/>
              <a:gd name="connsiteY97" fmla="*/ 1122966 h 1462555"/>
              <a:gd name="connsiteX98" fmla="*/ 93917 w 1461971"/>
              <a:gd name="connsiteY98" fmla="*/ 1098257 h 1462555"/>
              <a:gd name="connsiteX99" fmla="*/ 167324 w 1461971"/>
              <a:gd name="connsiteY99" fmla="*/ 1030409 h 1462555"/>
              <a:gd name="connsiteX100" fmla="*/ 173681 w 1461971"/>
              <a:gd name="connsiteY100" fmla="*/ 1005500 h 1462555"/>
              <a:gd name="connsiteX101" fmla="*/ 145654 w 1461971"/>
              <a:gd name="connsiteY101" fmla="*/ 952284 h 1462555"/>
              <a:gd name="connsiteX102" fmla="*/ 85481 w 1461971"/>
              <a:gd name="connsiteY102" fmla="*/ 954163 h 1462555"/>
              <a:gd name="connsiteX103" fmla="*/ 21550 w 1461971"/>
              <a:gd name="connsiteY103" fmla="*/ 909144 h 1462555"/>
              <a:gd name="connsiteX104" fmla="*/ 44740 w 1461971"/>
              <a:gd name="connsiteY104" fmla="*/ 857848 h 1462555"/>
              <a:gd name="connsiteX105" fmla="*/ 98595 w 1461971"/>
              <a:gd name="connsiteY105" fmla="*/ 831619 h 1462555"/>
              <a:gd name="connsiteX106" fmla="*/ 113708 w 1461971"/>
              <a:gd name="connsiteY106" fmla="*/ 805831 h 1462555"/>
              <a:gd name="connsiteX107" fmla="*/ 51377 w 1461971"/>
              <a:gd name="connsiteY107" fmla="*/ 732585 h 1462555"/>
              <a:gd name="connsiteX108" fmla="*/ 0 w 1461971"/>
              <a:gd name="connsiteY108" fmla="*/ 718991 h 1462555"/>
              <a:gd name="connsiteX109" fmla="*/ 5317 w 1461971"/>
              <a:gd name="connsiteY109" fmla="*/ 644745 h 1462555"/>
              <a:gd name="connsiteX110" fmla="*/ 18632 w 1461971"/>
              <a:gd name="connsiteY110" fmla="*/ 632231 h 1462555"/>
              <a:gd name="connsiteX111" fmla="*/ 101914 w 1461971"/>
              <a:gd name="connsiteY111" fmla="*/ 622195 h 1462555"/>
              <a:gd name="connsiteX112" fmla="*/ 119905 w 1461971"/>
              <a:gd name="connsiteY112" fmla="*/ 605723 h 1462555"/>
              <a:gd name="connsiteX113" fmla="*/ 123984 w 1461971"/>
              <a:gd name="connsiteY113" fmla="*/ 586212 h 1462555"/>
              <a:gd name="connsiteX114" fmla="*/ 96396 w 1461971"/>
              <a:gd name="connsiteY114" fmla="*/ 519162 h 1462555"/>
              <a:gd name="connsiteX115" fmla="*/ 42381 w 1461971"/>
              <a:gd name="connsiteY115" fmla="*/ 483219 h 1462555"/>
              <a:gd name="connsiteX116" fmla="*/ 75605 w 1461971"/>
              <a:gd name="connsiteY116" fmla="*/ 403616 h 1462555"/>
              <a:gd name="connsiteX117" fmla="*/ 167124 w 1461971"/>
              <a:gd name="connsiteY117" fmla="*/ 424406 h 1462555"/>
              <a:gd name="connsiteX118" fmla="*/ 191393 w 1461971"/>
              <a:gd name="connsiteY118" fmla="*/ 414890 h 1462555"/>
              <a:gd name="connsiteX119" fmla="*/ 221379 w 1461971"/>
              <a:gd name="connsiteY119" fmla="*/ 362474 h 1462555"/>
              <a:gd name="connsiteX120" fmla="*/ 188194 w 1461971"/>
              <a:gd name="connsiteY120" fmla="*/ 312017 h 1462555"/>
              <a:gd name="connsiteX121" fmla="*/ 159447 w 1461971"/>
              <a:gd name="connsiteY121" fmla="*/ 273595 h 1462555"/>
              <a:gd name="connsiteX122" fmla="*/ 187954 w 1461971"/>
              <a:gd name="connsiteY122" fmla="*/ 241330 h 1462555"/>
              <a:gd name="connsiteX123" fmla="*/ 216541 w 1461971"/>
              <a:gd name="connsiteY123" fmla="*/ 208585 h 1462555"/>
              <a:gd name="connsiteX124" fmla="*/ 292626 w 1461971"/>
              <a:gd name="connsiteY124" fmla="*/ 256562 h 1462555"/>
              <a:gd name="connsiteX125" fmla="*/ 328450 w 1461971"/>
              <a:gd name="connsiteY125" fmla="*/ 253604 h 1462555"/>
              <a:gd name="connsiteX126" fmla="*/ 331568 w 1461971"/>
              <a:gd name="connsiteY126" fmla="*/ 251085 h 1462555"/>
              <a:gd name="connsiteX127" fmla="*/ 356237 w 1461971"/>
              <a:gd name="connsiteY127" fmla="*/ 167883 h 1462555"/>
              <a:gd name="connsiteX128" fmla="*/ 337926 w 1461971"/>
              <a:gd name="connsiteY128" fmla="*/ 111789 h 1462555"/>
              <a:gd name="connsiteX129" fmla="*/ 412851 w 1461971"/>
              <a:gd name="connsiteY129" fmla="*/ 68609 h 1462555"/>
              <a:gd name="connsiteX130" fmla="*/ 473304 w 1461971"/>
              <a:gd name="connsiteY130" fmla="*/ 143574 h 1462555"/>
              <a:gd name="connsiteX131" fmla="*/ 498292 w 1461971"/>
              <a:gd name="connsiteY131" fmla="*/ 150451 h 1462555"/>
              <a:gd name="connsiteX132" fmla="*/ 553587 w 1461971"/>
              <a:gd name="connsiteY132" fmla="*/ 126542 h 1462555"/>
              <a:gd name="connsiteX133" fmla="*/ 557465 w 1461971"/>
              <a:gd name="connsiteY133" fmla="*/ 66490 h 1462555"/>
              <a:gd name="connsiteX134" fmla="*/ 557505 w 1461971"/>
              <a:gd name="connsiteY134" fmla="*/ 18751 h 1462555"/>
              <a:gd name="connsiteX135" fmla="*/ 638348 w 1461971"/>
              <a:gd name="connsiteY135" fmla="*/ 0 h 146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461971" h="1462555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solidFill>
            <a:schemeClr val="accent1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Freeform: Shape 453">
            <a:extLst>
              <a:ext uri="{FF2B5EF4-FFF2-40B4-BE49-F238E27FC236}">
                <a16:creationId xmlns:a16="http://schemas.microsoft.com/office/drawing/2014/main" id="{4C6DDFCD-0D45-4AE3-9D62-EBBB6E18770F}"/>
              </a:ext>
            </a:extLst>
          </p:cNvPr>
          <p:cNvSpPr/>
          <p:nvPr/>
        </p:nvSpPr>
        <p:spPr>
          <a:xfrm>
            <a:off x="9351308" y="5055882"/>
            <a:ext cx="394990" cy="394673"/>
          </a:xfrm>
          <a:custGeom>
            <a:avLst/>
            <a:gdLst>
              <a:gd name="connsiteX0" fmla="*/ 1506364 w 2562218"/>
              <a:gd name="connsiteY0" fmla="*/ 1318537 h 2560160"/>
              <a:gd name="connsiteX1" fmla="*/ 1501790 w 2562218"/>
              <a:gd name="connsiteY1" fmla="*/ 1348793 h 2560160"/>
              <a:gd name="connsiteX2" fmla="*/ 1371051 w 2562218"/>
              <a:gd name="connsiteY2" fmla="*/ 1492991 h 2560160"/>
              <a:gd name="connsiteX3" fmla="*/ 1319564 w 2562218"/>
              <a:gd name="connsiteY3" fmla="*/ 1503386 h 2560160"/>
              <a:gd name="connsiteX4" fmla="*/ 1319564 w 2562218"/>
              <a:gd name="connsiteY4" fmla="*/ 1976337 h 2560160"/>
              <a:gd name="connsiteX5" fmla="*/ 1422210 w 2562218"/>
              <a:gd name="connsiteY5" fmla="*/ 1965990 h 2560160"/>
              <a:gd name="connsiteX6" fmla="*/ 1970307 w 2562218"/>
              <a:gd name="connsiteY6" fmla="*/ 1404015 h 2560160"/>
              <a:gd name="connsiteX7" fmla="*/ 1977849 w 2562218"/>
              <a:gd name="connsiteY7" fmla="*/ 1318537 h 2560160"/>
              <a:gd name="connsiteX8" fmla="*/ 584367 w 2562218"/>
              <a:gd name="connsiteY8" fmla="*/ 1318537 h 2560160"/>
              <a:gd name="connsiteX9" fmla="*/ 591910 w 2562218"/>
              <a:gd name="connsiteY9" fmla="*/ 1404015 h 2560160"/>
              <a:gd name="connsiteX10" fmla="*/ 1140007 w 2562218"/>
              <a:gd name="connsiteY10" fmla="*/ 1965990 h 2560160"/>
              <a:gd name="connsiteX11" fmla="*/ 1242652 w 2562218"/>
              <a:gd name="connsiteY11" fmla="*/ 1976337 h 2560160"/>
              <a:gd name="connsiteX12" fmla="*/ 1242652 w 2562218"/>
              <a:gd name="connsiteY12" fmla="*/ 1503386 h 2560160"/>
              <a:gd name="connsiteX13" fmla="*/ 1191166 w 2562218"/>
              <a:gd name="connsiteY13" fmla="*/ 1492991 h 2560160"/>
              <a:gd name="connsiteX14" fmla="*/ 1060427 w 2562218"/>
              <a:gd name="connsiteY14" fmla="*/ 1348793 h 2560160"/>
              <a:gd name="connsiteX15" fmla="*/ 1055852 w 2562218"/>
              <a:gd name="connsiteY15" fmla="*/ 1318537 h 2560160"/>
              <a:gd name="connsiteX16" fmla="*/ 1281108 w 2562218"/>
              <a:gd name="connsiteY16" fmla="*/ 1121883 h 2560160"/>
              <a:gd name="connsiteX17" fmla="*/ 1122911 w 2562218"/>
              <a:gd name="connsiteY17" fmla="*/ 1280080 h 2560160"/>
              <a:gd name="connsiteX18" fmla="*/ 1281108 w 2562218"/>
              <a:gd name="connsiteY18" fmla="*/ 1438277 h 2560160"/>
              <a:gd name="connsiteX19" fmla="*/ 1439305 w 2562218"/>
              <a:gd name="connsiteY19" fmla="*/ 1280080 h 2560160"/>
              <a:gd name="connsiteX20" fmla="*/ 1281108 w 2562218"/>
              <a:gd name="connsiteY20" fmla="*/ 1121883 h 2560160"/>
              <a:gd name="connsiteX21" fmla="*/ 1319564 w 2562218"/>
              <a:gd name="connsiteY21" fmla="*/ 583823 h 2560160"/>
              <a:gd name="connsiteX22" fmla="*/ 1319564 w 2562218"/>
              <a:gd name="connsiteY22" fmla="*/ 1056774 h 2560160"/>
              <a:gd name="connsiteX23" fmla="*/ 1371051 w 2562218"/>
              <a:gd name="connsiteY23" fmla="*/ 1067169 h 2560160"/>
              <a:gd name="connsiteX24" fmla="*/ 1501790 w 2562218"/>
              <a:gd name="connsiteY24" fmla="*/ 1211367 h 2560160"/>
              <a:gd name="connsiteX25" fmla="*/ 1506364 w 2562218"/>
              <a:gd name="connsiteY25" fmla="*/ 1241625 h 2560160"/>
              <a:gd name="connsiteX26" fmla="*/ 1977849 w 2562218"/>
              <a:gd name="connsiteY26" fmla="*/ 1241625 h 2560160"/>
              <a:gd name="connsiteX27" fmla="*/ 1970307 w 2562218"/>
              <a:gd name="connsiteY27" fmla="*/ 1156145 h 2560160"/>
              <a:gd name="connsiteX28" fmla="*/ 1422210 w 2562218"/>
              <a:gd name="connsiteY28" fmla="*/ 594170 h 2560160"/>
              <a:gd name="connsiteX29" fmla="*/ 1242652 w 2562218"/>
              <a:gd name="connsiteY29" fmla="*/ 583823 h 2560160"/>
              <a:gd name="connsiteX30" fmla="*/ 1140007 w 2562218"/>
              <a:gd name="connsiteY30" fmla="*/ 594170 h 2560160"/>
              <a:gd name="connsiteX31" fmla="*/ 591910 w 2562218"/>
              <a:gd name="connsiteY31" fmla="*/ 1156145 h 2560160"/>
              <a:gd name="connsiteX32" fmla="*/ 584367 w 2562218"/>
              <a:gd name="connsiteY32" fmla="*/ 1241625 h 2560160"/>
              <a:gd name="connsiteX33" fmla="*/ 1055852 w 2562218"/>
              <a:gd name="connsiteY33" fmla="*/ 1241625 h 2560160"/>
              <a:gd name="connsiteX34" fmla="*/ 1060427 w 2562218"/>
              <a:gd name="connsiteY34" fmla="*/ 1211367 h 2560160"/>
              <a:gd name="connsiteX35" fmla="*/ 1191166 w 2562218"/>
              <a:gd name="connsiteY35" fmla="*/ 1067169 h 2560160"/>
              <a:gd name="connsiteX36" fmla="*/ 1242652 w 2562218"/>
              <a:gd name="connsiteY36" fmla="*/ 1056774 h 2560160"/>
              <a:gd name="connsiteX37" fmla="*/ 1224583 w 2562218"/>
              <a:gd name="connsiteY37" fmla="*/ 861 h 2560160"/>
              <a:gd name="connsiteX38" fmla="*/ 1275519 w 2562218"/>
              <a:gd name="connsiteY38" fmla="*/ 42161 h 2560160"/>
              <a:gd name="connsiteX39" fmla="*/ 1325768 w 2562218"/>
              <a:gd name="connsiteY39" fmla="*/ 218379 h 2560160"/>
              <a:gd name="connsiteX40" fmla="*/ 1453805 w 2562218"/>
              <a:gd name="connsiteY40" fmla="*/ 290657 h 2560160"/>
              <a:gd name="connsiteX41" fmla="*/ 1495105 w 2562218"/>
              <a:gd name="connsiteY41" fmla="*/ 254863 h 2560160"/>
              <a:gd name="connsiteX42" fmla="*/ 1591474 w 2562218"/>
              <a:gd name="connsiteY42" fmla="*/ 91723 h 2560160"/>
              <a:gd name="connsiteX43" fmla="*/ 1669259 w 2562218"/>
              <a:gd name="connsiteY43" fmla="*/ 59371 h 2560160"/>
              <a:gd name="connsiteX44" fmla="*/ 1746353 w 2562218"/>
              <a:gd name="connsiteY44" fmla="*/ 183962 h 2560160"/>
              <a:gd name="connsiteX45" fmla="*/ 1727078 w 2562218"/>
              <a:gd name="connsiteY45" fmla="*/ 340909 h 2560160"/>
              <a:gd name="connsiteX46" fmla="*/ 1727078 w 2562218"/>
              <a:gd name="connsiteY46" fmla="*/ 357429 h 2560160"/>
              <a:gd name="connsiteX47" fmla="*/ 1866815 w 2562218"/>
              <a:gd name="connsiteY47" fmla="*/ 419381 h 2560160"/>
              <a:gd name="connsiteX48" fmla="*/ 2020320 w 2562218"/>
              <a:gd name="connsiteY48" fmla="*/ 304425 h 2560160"/>
              <a:gd name="connsiteX49" fmla="*/ 2113243 w 2562218"/>
              <a:gd name="connsiteY49" fmla="*/ 305802 h 2560160"/>
              <a:gd name="connsiteX50" fmla="*/ 2127702 w 2562218"/>
              <a:gd name="connsiteY50" fmla="*/ 318193 h 2560160"/>
              <a:gd name="connsiteX51" fmla="*/ 2143534 w 2562218"/>
              <a:gd name="connsiteY51" fmla="*/ 424197 h 2560160"/>
              <a:gd name="connsiteX52" fmla="*/ 2058865 w 2562218"/>
              <a:gd name="connsiteY52" fmla="*/ 574947 h 2560160"/>
              <a:gd name="connsiteX53" fmla="*/ 2070569 w 2562218"/>
              <a:gd name="connsiteY53" fmla="*/ 672693 h 2560160"/>
              <a:gd name="connsiteX54" fmla="*/ 2160053 w 2562218"/>
              <a:gd name="connsiteY54" fmla="*/ 708487 h 2560160"/>
              <a:gd name="connsiteX55" fmla="*/ 2341091 w 2562218"/>
              <a:gd name="connsiteY55" fmla="*/ 660993 h 2560160"/>
              <a:gd name="connsiteX56" fmla="*/ 2418189 w 2562218"/>
              <a:gd name="connsiteY56" fmla="*/ 690590 h 2560160"/>
              <a:gd name="connsiteX57" fmla="*/ 2441592 w 2562218"/>
              <a:gd name="connsiteY57" fmla="*/ 736710 h 2560160"/>
              <a:gd name="connsiteX58" fmla="*/ 2422317 w 2562218"/>
              <a:gd name="connsiteY58" fmla="*/ 804855 h 2560160"/>
              <a:gd name="connsiteX59" fmla="*/ 2267439 w 2562218"/>
              <a:gd name="connsiteY59" fmla="*/ 928073 h 2560160"/>
              <a:gd name="connsiteX60" fmla="*/ 2239903 w 2562218"/>
              <a:gd name="connsiteY60" fmla="*/ 1003103 h 2560160"/>
              <a:gd name="connsiteX61" fmla="*/ 2248164 w 2562218"/>
              <a:gd name="connsiteY61" fmla="*/ 1033390 h 2560160"/>
              <a:gd name="connsiteX62" fmla="*/ 2311490 w 2562218"/>
              <a:gd name="connsiteY62" fmla="*/ 1087771 h 2560160"/>
              <a:gd name="connsiteX63" fmla="*/ 2498725 w 2562218"/>
              <a:gd name="connsiteY63" fmla="*/ 1113239 h 2560160"/>
              <a:gd name="connsiteX64" fmla="*/ 2559299 w 2562218"/>
              <a:gd name="connsiteY64" fmla="*/ 1173127 h 2560160"/>
              <a:gd name="connsiteX65" fmla="*/ 2561364 w 2562218"/>
              <a:gd name="connsiteY65" fmla="*/ 1226818 h 2560160"/>
              <a:gd name="connsiteX66" fmla="*/ 2517309 w 2562218"/>
              <a:gd name="connsiteY66" fmla="*/ 1278444 h 2560160"/>
              <a:gd name="connsiteX67" fmla="*/ 2341091 w 2562218"/>
              <a:gd name="connsiteY67" fmla="*/ 1328693 h 2560160"/>
              <a:gd name="connsiteX68" fmla="*/ 2269503 w 2562218"/>
              <a:gd name="connsiteY68" fmla="*/ 1447778 h 2560160"/>
              <a:gd name="connsiteX69" fmla="*/ 2305984 w 2562218"/>
              <a:gd name="connsiteY69" fmla="*/ 1495966 h 2560160"/>
              <a:gd name="connsiteX70" fmla="*/ 2467747 w 2562218"/>
              <a:gd name="connsiteY70" fmla="*/ 1590957 h 2560160"/>
              <a:gd name="connsiteX71" fmla="*/ 2502854 w 2562218"/>
              <a:gd name="connsiteY71" fmla="*/ 1672871 h 2560160"/>
              <a:gd name="connsiteX72" fmla="*/ 2501476 w 2562218"/>
              <a:gd name="connsiteY72" fmla="*/ 1681132 h 2560160"/>
              <a:gd name="connsiteX73" fmla="*/ 2404421 w 2562218"/>
              <a:gd name="connsiteY73" fmla="*/ 1750655 h 2560160"/>
              <a:gd name="connsiteX74" fmla="*/ 2235083 w 2562218"/>
              <a:gd name="connsiteY74" fmla="*/ 1729316 h 2560160"/>
              <a:gd name="connsiteX75" fmla="*/ 2149727 w 2562218"/>
              <a:gd name="connsiteY75" fmla="*/ 1773372 h 2560160"/>
              <a:gd name="connsiteX76" fmla="*/ 2148350 w 2562218"/>
              <a:gd name="connsiteY76" fmla="*/ 1875247 h 2560160"/>
              <a:gd name="connsiteX77" fmla="*/ 2257800 w 2562218"/>
              <a:gd name="connsiteY77" fmla="*/ 2019800 h 2560160"/>
              <a:gd name="connsiteX78" fmla="*/ 2257800 w 2562218"/>
              <a:gd name="connsiteY78" fmla="*/ 2114104 h 2560160"/>
              <a:gd name="connsiteX79" fmla="*/ 2253671 w 2562218"/>
              <a:gd name="connsiteY79" fmla="*/ 2118923 h 2560160"/>
              <a:gd name="connsiteX80" fmla="*/ 2135273 w 2562218"/>
              <a:gd name="connsiteY80" fmla="*/ 2142327 h 2560160"/>
              <a:gd name="connsiteX81" fmla="*/ 1988655 w 2562218"/>
              <a:gd name="connsiteY81" fmla="*/ 2059726 h 2560160"/>
              <a:gd name="connsiteX82" fmla="*/ 1888154 w 2562218"/>
              <a:gd name="connsiteY82" fmla="*/ 2074181 h 2560160"/>
              <a:gd name="connsiteX83" fmla="*/ 1855802 w 2562218"/>
              <a:gd name="connsiteY83" fmla="*/ 2165043 h 2560160"/>
              <a:gd name="connsiteX84" fmla="*/ 1903296 w 2562218"/>
              <a:gd name="connsiteY84" fmla="*/ 2348145 h 2560160"/>
              <a:gd name="connsiteX85" fmla="*/ 1876451 w 2562218"/>
              <a:gd name="connsiteY85" fmla="*/ 2416981 h 2560160"/>
              <a:gd name="connsiteX86" fmla="*/ 1828266 w 2562218"/>
              <a:gd name="connsiteY86" fmla="*/ 2441762 h 2560160"/>
              <a:gd name="connsiteX87" fmla="*/ 1755992 w 2562218"/>
              <a:gd name="connsiteY87" fmla="*/ 2421801 h 2560160"/>
              <a:gd name="connsiteX88" fmla="*/ 1642413 w 2562218"/>
              <a:gd name="connsiteY88" fmla="*/ 2277935 h 2560160"/>
              <a:gd name="connsiteX89" fmla="*/ 1495792 w 2562218"/>
              <a:gd name="connsiteY89" fmla="*/ 2265544 h 2560160"/>
              <a:gd name="connsiteX90" fmla="*/ 1476518 w 2562218"/>
              <a:gd name="connsiteY90" fmla="*/ 2304090 h 2560160"/>
              <a:gd name="connsiteX91" fmla="*/ 1450363 w 2562218"/>
              <a:gd name="connsiteY91" fmla="*/ 2493388 h 2560160"/>
              <a:gd name="connsiteX92" fmla="*/ 1400801 w 2562218"/>
              <a:gd name="connsiteY92" fmla="*/ 2560160 h 2560160"/>
              <a:gd name="connsiteX93" fmla="*/ 1317510 w 2562218"/>
              <a:gd name="connsiteY93" fmla="*/ 2560160 h 2560160"/>
              <a:gd name="connsiteX94" fmla="*/ 1281026 w 2562218"/>
              <a:gd name="connsiteY94" fmla="*/ 2509221 h 2560160"/>
              <a:gd name="connsiteX95" fmla="*/ 1229399 w 2562218"/>
              <a:gd name="connsiteY95" fmla="*/ 2326806 h 2560160"/>
              <a:gd name="connsiteX96" fmla="*/ 1168138 w 2562218"/>
              <a:gd name="connsiteY96" fmla="*/ 2273115 h 2560160"/>
              <a:gd name="connsiteX97" fmla="*/ 1130966 w 2562218"/>
              <a:gd name="connsiteY97" fmla="*/ 2268986 h 2560160"/>
              <a:gd name="connsiteX98" fmla="*/ 1067636 w 2562218"/>
              <a:gd name="connsiteY98" fmla="*/ 2304090 h 2560160"/>
              <a:gd name="connsiteX99" fmla="*/ 1051804 w 2562218"/>
              <a:gd name="connsiteY99" fmla="*/ 2330935 h 2560160"/>
              <a:gd name="connsiteX100" fmla="*/ 965074 w 2562218"/>
              <a:gd name="connsiteY100" fmla="*/ 2477556 h 2560160"/>
              <a:gd name="connsiteX101" fmla="*/ 899680 w 2562218"/>
              <a:gd name="connsiteY101" fmla="*/ 2504401 h 2560160"/>
              <a:gd name="connsiteX102" fmla="*/ 846676 w 2562218"/>
              <a:gd name="connsiteY102" fmla="*/ 2486504 h 2560160"/>
              <a:gd name="connsiteX103" fmla="*/ 810883 w 2562218"/>
              <a:gd name="connsiteY103" fmla="*/ 2419733 h 2560160"/>
              <a:gd name="connsiteX104" fmla="*/ 833595 w 2562218"/>
              <a:gd name="connsiteY104" fmla="*/ 2231815 h 2560160"/>
              <a:gd name="connsiteX105" fmla="*/ 781969 w 2562218"/>
              <a:gd name="connsiteY105" fmla="*/ 2144391 h 2560160"/>
              <a:gd name="connsiteX106" fmla="*/ 686291 w 2562218"/>
              <a:gd name="connsiteY106" fmla="*/ 2149211 h 2560160"/>
              <a:gd name="connsiteX107" fmla="*/ 552061 w 2562218"/>
              <a:gd name="connsiteY107" fmla="*/ 2251089 h 2560160"/>
              <a:gd name="connsiteX108" fmla="*/ 432976 w 2562218"/>
              <a:gd name="connsiteY108" fmla="*/ 2244205 h 2560160"/>
              <a:gd name="connsiteX109" fmla="*/ 422650 w 2562218"/>
              <a:gd name="connsiteY109" fmla="*/ 2233879 h 2560160"/>
              <a:gd name="connsiteX110" fmla="*/ 412327 w 2562218"/>
              <a:gd name="connsiteY110" fmla="*/ 2151275 h 2560160"/>
              <a:gd name="connsiteX111" fmla="*/ 501812 w 2562218"/>
              <a:gd name="connsiteY111" fmla="*/ 1991577 h 2560160"/>
              <a:gd name="connsiteX112" fmla="*/ 516954 w 2562218"/>
              <a:gd name="connsiteY112" fmla="*/ 1942706 h 2560160"/>
              <a:gd name="connsiteX113" fmla="*/ 396491 w 2562218"/>
              <a:gd name="connsiteY113" fmla="*/ 1856663 h 2560160"/>
              <a:gd name="connsiteX114" fmla="*/ 211325 w 2562218"/>
              <a:gd name="connsiteY114" fmla="*/ 1904847 h 2560160"/>
              <a:gd name="connsiteX115" fmla="*/ 152128 w 2562218"/>
              <a:gd name="connsiteY115" fmla="*/ 1884886 h 2560160"/>
              <a:gd name="connsiteX116" fmla="*/ 122527 w 2562218"/>
              <a:gd name="connsiteY116" fmla="*/ 1832569 h 2560160"/>
              <a:gd name="connsiteX117" fmla="*/ 142492 w 2562218"/>
              <a:gd name="connsiteY117" fmla="*/ 1755475 h 2560160"/>
              <a:gd name="connsiteX118" fmla="*/ 279474 w 2562218"/>
              <a:gd name="connsiteY118" fmla="*/ 1646716 h 2560160"/>
              <a:gd name="connsiteX119" fmla="*/ 315955 w 2562218"/>
              <a:gd name="connsiteY119" fmla="*/ 1535889 h 2560160"/>
              <a:gd name="connsiteX120" fmla="*/ 242303 w 2562218"/>
              <a:gd name="connsiteY120" fmla="*/ 1473936 h 2560160"/>
              <a:gd name="connsiteX121" fmla="*/ 69523 w 2562218"/>
              <a:gd name="connsiteY121" fmla="*/ 1450533 h 2560160"/>
              <a:gd name="connsiteX122" fmla="*/ 1378 w 2562218"/>
              <a:gd name="connsiteY122" fmla="*/ 1402349 h 2560160"/>
              <a:gd name="connsiteX123" fmla="*/ 0 w 2562218"/>
              <a:gd name="connsiteY123" fmla="*/ 1316993 h 2560160"/>
              <a:gd name="connsiteX124" fmla="*/ 50253 w 2562218"/>
              <a:gd name="connsiteY124" fmla="*/ 1280509 h 2560160"/>
              <a:gd name="connsiteX125" fmla="*/ 226470 w 2562218"/>
              <a:gd name="connsiteY125" fmla="*/ 1230947 h 2560160"/>
              <a:gd name="connsiteX126" fmla="*/ 287045 w 2562218"/>
              <a:gd name="connsiteY126" fmla="*/ 1163488 h 2560160"/>
              <a:gd name="connsiteX127" fmla="*/ 290487 w 2562218"/>
              <a:gd name="connsiteY127" fmla="*/ 1134578 h 2560160"/>
              <a:gd name="connsiteX128" fmla="*/ 252629 w 2562218"/>
              <a:gd name="connsiteY128" fmla="*/ 1064368 h 2560160"/>
              <a:gd name="connsiteX129" fmla="*/ 92930 w 2562218"/>
              <a:gd name="connsiteY129" fmla="*/ 970751 h 2560160"/>
              <a:gd name="connsiteX130" fmla="*/ 58511 w 2562218"/>
              <a:gd name="connsiteY130" fmla="*/ 886773 h 2560160"/>
              <a:gd name="connsiteX131" fmla="*/ 61953 w 2562218"/>
              <a:gd name="connsiteY131" fmla="*/ 875069 h 2560160"/>
              <a:gd name="connsiteX132" fmla="*/ 152815 w 2562218"/>
              <a:gd name="connsiteY132" fmla="*/ 812430 h 2560160"/>
              <a:gd name="connsiteX133" fmla="*/ 322152 w 2562218"/>
              <a:gd name="connsiteY133" fmla="*/ 831704 h 2560160"/>
              <a:gd name="connsiteX134" fmla="*/ 408885 w 2562218"/>
              <a:gd name="connsiteY134" fmla="*/ 791778 h 2560160"/>
              <a:gd name="connsiteX135" fmla="*/ 402001 w 2562218"/>
              <a:gd name="connsiteY135" fmla="*/ 674070 h 2560160"/>
              <a:gd name="connsiteX136" fmla="*/ 296681 w 2562218"/>
              <a:gd name="connsiteY136" fmla="*/ 534333 h 2560160"/>
              <a:gd name="connsiteX137" fmla="*/ 296681 w 2562218"/>
              <a:gd name="connsiteY137" fmla="*/ 456552 h 2560160"/>
              <a:gd name="connsiteX138" fmla="*/ 331100 w 2562218"/>
              <a:gd name="connsiteY138" fmla="*/ 418003 h 2560160"/>
              <a:gd name="connsiteX139" fmla="*/ 404753 w 2562218"/>
              <a:gd name="connsiteY139" fmla="*/ 409742 h 2560160"/>
              <a:gd name="connsiteX140" fmla="*/ 561009 w 2562218"/>
              <a:gd name="connsiteY140" fmla="*/ 497853 h 2560160"/>
              <a:gd name="connsiteX141" fmla="*/ 700746 w 2562218"/>
              <a:gd name="connsiteY141" fmla="*/ 458617 h 2560160"/>
              <a:gd name="connsiteX142" fmla="*/ 704188 w 2562218"/>
              <a:gd name="connsiteY142" fmla="*/ 398042 h 2560160"/>
              <a:gd name="connsiteX143" fmla="*/ 658755 w 2562218"/>
              <a:gd name="connsiteY143" fmla="*/ 222511 h 2560160"/>
              <a:gd name="connsiteX144" fmla="*/ 691798 w 2562218"/>
              <a:gd name="connsiteY144" fmla="*/ 141285 h 2560160"/>
              <a:gd name="connsiteX145" fmla="*/ 717265 w 2562218"/>
              <a:gd name="connsiteY145" fmla="*/ 127517 h 2560160"/>
              <a:gd name="connsiteX146" fmla="*/ 812256 w 2562218"/>
              <a:gd name="connsiteY146" fmla="*/ 150924 h 2560160"/>
              <a:gd name="connsiteX147" fmla="*/ 921706 w 2562218"/>
              <a:gd name="connsiteY147" fmla="*/ 289970 h 2560160"/>
              <a:gd name="connsiteX148" fmla="*/ 1071078 w 2562218"/>
              <a:gd name="connsiteY148" fmla="*/ 289279 h 2560160"/>
              <a:gd name="connsiteX149" fmla="*/ 1088975 w 2562218"/>
              <a:gd name="connsiteY149" fmla="*/ 225953 h 2560160"/>
              <a:gd name="connsiteX150" fmla="*/ 1111005 w 2562218"/>
              <a:gd name="connsiteY150" fmla="*/ 64877 h 2560160"/>
              <a:gd name="connsiteX151" fmla="*/ 1170889 w 2562218"/>
              <a:gd name="connsiteY151" fmla="*/ 2925 h 2560160"/>
              <a:gd name="connsiteX152" fmla="*/ 1224583 w 2562218"/>
              <a:gd name="connsiteY152" fmla="*/ 861 h 25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62218" h="2560160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Freeform: Shape 5">
            <a:extLst>
              <a:ext uri="{FF2B5EF4-FFF2-40B4-BE49-F238E27FC236}">
                <a16:creationId xmlns:a16="http://schemas.microsoft.com/office/drawing/2014/main" id="{1F9DF14E-0A6D-48D6-BD3E-D966A0156EE6}"/>
              </a:ext>
            </a:extLst>
          </p:cNvPr>
          <p:cNvSpPr/>
          <p:nvPr/>
        </p:nvSpPr>
        <p:spPr>
          <a:xfrm>
            <a:off x="9938758" y="4369417"/>
            <a:ext cx="458833" cy="458833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C4DE27-69C6-4562-92C4-ABA9B0E5F647}"/>
              </a:ext>
            </a:extLst>
          </p:cNvPr>
          <p:cNvGrpSpPr/>
          <p:nvPr/>
        </p:nvGrpSpPr>
        <p:grpSpPr>
          <a:xfrm>
            <a:off x="9412309" y="5514898"/>
            <a:ext cx="797885" cy="1132887"/>
            <a:chOff x="4160927" y="2978939"/>
            <a:chExt cx="1013906" cy="1439607"/>
          </a:xfrm>
        </p:grpSpPr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F14F5BE7-B9DC-4221-8E39-305FC2F216E5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78" name="Freeform: Shape 3">
                <a:extLst>
                  <a:ext uri="{FF2B5EF4-FFF2-40B4-BE49-F238E27FC236}">
                    <a16:creationId xmlns:a16="http://schemas.microsoft.com/office/drawing/2014/main" id="{9162EC76-65F9-4643-8C2B-86AE05870D8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4">
                <a:extLst>
                  <a:ext uri="{FF2B5EF4-FFF2-40B4-BE49-F238E27FC236}">
                    <a16:creationId xmlns:a16="http://schemas.microsoft.com/office/drawing/2014/main" id="{E21F5BEA-AE66-461D-BC45-6D85819AA4CB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5">
                <a:extLst>
                  <a:ext uri="{FF2B5EF4-FFF2-40B4-BE49-F238E27FC236}">
                    <a16:creationId xmlns:a16="http://schemas.microsoft.com/office/drawing/2014/main" id="{610024C8-0F94-4C0A-8F65-889CA5ED5E7F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">
                <a:extLst>
                  <a:ext uri="{FF2B5EF4-FFF2-40B4-BE49-F238E27FC236}">
                    <a16:creationId xmlns:a16="http://schemas.microsoft.com/office/drawing/2014/main" id="{82417888-FFAD-44AB-8255-C671D939F2E2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7">
                <a:extLst>
                  <a:ext uri="{FF2B5EF4-FFF2-40B4-BE49-F238E27FC236}">
                    <a16:creationId xmlns:a16="http://schemas.microsoft.com/office/drawing/2014/main" id="{4775C015-BD0E-4715-8C0A-51AD271A56D5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18264259-5395-4A69-A511-11B0D7F6A15E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BE340FC-1BA6-4A04-AD6E-FE5C5E4ACBF7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A7D2658-089D-49F8-BE0D-8C17C5F1D98A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CB10F005-7071-48EE-A99B-125C01D038E7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393750F-48B8-488C-BEDF-713E922A8AF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05A2904-C413-45C4-95FA-0D207252706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CA5C062-16C2-4416-89C0-947BDE5507F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7F3EA443-AF56-4F3E-B7E9-D28106FCEA19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8BA47F5-7B15-4E07-A145-8E3D6AAD2C4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A470454-0128-436E-B804-0693E2801C1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946CDA57-ECB3-4D2C-8CA5-13BB75AC829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3A5DECA-3E6A-4AA4-9746-9F32B5E8DD8A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F54375E-F5CA-4D18-8014-AD06EE0CFBC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DC1390-2A60-4277-B1AE-CCDE775C7BE3}"/>
              </a:ext>
            </a:extLst>
          </p:cNvPr>
          <p:cNvGrpSpPr/>
          <p:nvPr/>
        </p:nvGrpSpPr>
        <p:grpSpPr>
          <a:xfrm>
            <a:off x="8763821" y="5688614"/>
            <a:ext cx="637423" cy="905053"/>
            <a:chOff x="4160927" y="2978939"/>
            <a:chExt cx="1013906" cy="1439607"/>
          </a:xfrm>
        </p:grpSpPr>
        <p:grpSp>
          <p:nvGrpSpPr>
            <p:cNvPr id="85" name="Group 33">
              <a:extLst>
                <a:ext uri="{FF2B5EF4-FFF2-40B4-BE49-F238E27FC236}">
                  <a16:creationId xmlns:a16="http://schemas.microsoft.com/office/drawing/2014/main" id="{27D18395-AD8F-4DDA-A043-A7EC9D774AF1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98" name="Freeform: Shape 3">
                <a:extLst>
                  <a:ext uri="{FF2B5EF4-FFF2-40B4-BE49-F238E27FC236}">
                    <a16:creationId xmlns:a16="http://schemas.microsoft.com/office/drawing/2014/main" id="{4920EF51-DAB0-4754-8C22-F51FC72D7402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4">
                <a:extLst>
                  <a:ext uri="{FF2B5EF4-FFF2-40B4-BE49-F238E27FC236}">
                    <a16:creationId xmlns:a16="http://schemas.microsoft.com/office/drawing/2014/main" id="{449720F9-034B-41B6-A897-11182F7620AD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5">
                <a:extLst>
                  <a:ext uri="{FF2B5EF4-FFF2-40B4-BE49-F238E27FC236}">
                    <a16:creationId xmlns:a16="http://schemas.microsoft.com/office/drawing/2014/main" id="{5DA2639C-972C-4435-A2B5-F3BB59A05E6E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6">
                <a:extLst>
                  <a:ext uri="{FF2B5EF4-FFF2-40B4-BE49-F238E27FC236}">
                    <a16:creationId xmlns:a16="http://schemas.microsoft.com/office/drawing/2014/main" id="{3CAD3FB5-C7E5-4E77-9103-8E4422D1B9F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7">
                <a:extLst>
                  <a:ext uri="{FF2B5EF4-FFF2-40B4-BE49-F238E27FC236}">
                    <a16:creationId xmlns:a16="http://schemas.microsoft.com/office/drawing/2014/main" id="{8AD4B3DC-4003-425D-8AA5-379E1FFEC2A3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8">
                <a:extLst>
                  <a:ext uri="{FF2B5EF4-FFF2-40B4-BE49-F238E27FC236}">
                    <a16:creationId xmlns:a16="http://schemas.microsoft.com/office/drawing/2014/main" id="{77D8D8F5-091A-4132-83CA-49C39BE26F5A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46A401E-09E2-46A3-8393-006AC8D25A81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1309F172-B581-4B0E-B631-A2DD67F96390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F86ED29-D53D-4BD9-B2CA-91EABA603362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44368FC-BFC0-492D-9E9D-150CBCCF036D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830A068-F733-4F34-8B72-A7D97272B1A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FE15A2E-8046-472E-B7CB-722A96CEB84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82F0252-0D67-4D0E-B7AD-9BB2B5E4A34F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2F7B1714-3CC8-49B7-BFD9-EDEA6D13FB46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5136B8F-A4BC-4C99-BE6D-90D35D29B67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3FA5FF4-CB2F-4A67-A987-7874E113FA3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64D3911B-4555-48D9-A284-817966415E9D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B663C31-4E13-4F04-BB0B-DB451709877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6114530-F5E7-4C46-AB0C-D6DFE468AEEC}"/>
              </a:ext>
            </a:extLst>
          </p:cNvPr>
          <p:cNvGrpSpPr/>
          <p:nvPr/>
        </p:nvGrpSpPr>
        <p:grpSpPr>
          <a:xfrm>
            <a:off x="10221260" y="5688614"/>
            <a:ext cx="637423" cy="905053"/>
            <a:chOff x="4160927" y="2978939"/>
            <a:chExt cx="1013906" cy="1439607"/>
          </a:xfrm>
        </p:grpSpPr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8D08BCE5-7E07-4623-A186-E6F865852373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118" name="Freeform: Shape 3">
                <a:extLst>
                  <a:ext uri="{FF2B5EF4-FFF2-40B4-BE49-F238E27FC236}">
                    <a16:creationId xmlns:a16="http://schemas.microsoft.com/office/drawing/2014/main" id="{583C5873-B4C3-4F8B-89EE-EC517243DFD9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4">
                <a:extLst>
                  <a:ext uri="{FF2B5EF4-FFF2-40B4-BE49-F238E27FC236}">
                    <a16:creationId xmlns:a16="http://schemas.microsoft.com/office/drawing/2014/main" id="{72AAE879-0AAE-4C7A-8A54-C07E5AE1FD8A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5">
                <a:extLst>
                  <a:ext uri="{FF2B5EF4-FFF2-40B4-BE49-F238E27FC236}">
                    <a16:creationId xmlns:a16="http://schemas.microsoft.com/office/drawing/2014/main" id="{2CC033F1-364A-40DA-BAF3-7BD227393F3C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6">
                <a:extLst>
                  <a:ext uri="{FF2B5EF4-FFF2-40B4-BE49-F238E27FC236}">
                    <a16:creationId xmlns:a16="http://schemas.microsoft.com/office/drawing/2014/main" id="{B5B82DA8-DE21-4923-9409-0ED1C3BEBF4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">
                <a:extLst>
                  <a:ext uri="{FF2B5EF4-FFF2-40B4-BE49-F238E27FC236}">
                    <a16:creationId xmlns:a16="http://schemas.microsoft.com/office/drawing/2014/main" id="{663C95AE-2E64-454F-9D38-F35A718D9AED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">
                <a:extLst>
                  <a:ext uri="{FF2B5EF4-FFF2-40B4-BE49-F238E27FC236}">
                    <a16:creationId xmlns:a16="http://schemas.microsoft.com/office/drawing/2014/main" id="{E79E9FBD-815D-4504-916E-3A653D383C11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79B1C3-7ACB-4DDA-8FAF-413B05AABD29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4675491-5894-4C3D-90C0-6536F42E7F8E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99338FE-3753-480C-8F18-CC15A73A3B61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4EC786E-EA46-43A6-B21B-DAAFF8A77408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DD2BF74-6837-485C-849C-9593637A65BA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0BF9926-3261-439F-9120-62F66D41ADE5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E7A27DFE-9149-4BC0-9482-5A8E13F34545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4660EF-7B84-4E15-B3D0-BF43C7CC613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79BB3C6-984C-49A3-999D-18AC9244CAF4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A865EF19-C140-4C19-833D-473171E3B369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6B287D5C-93DA-4561-B81E-EA1B6540463C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3BB06F9-34EE-4DE3-B2F3-EB71E82B209C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E5DF546-5D40-61F0-83D8-ADDAAA434059}"/>
              </a:ext>
            </a:extLst>
          </p:cNvPr>
          <p:cNvGrpSpPr/>
          <p:nvPr/>
        </p:nvGrpSpPr>
        <p:grpSpPr>
          <a:xfrm>
            <a:off x="896078" y="2038931"/>
            <a:ext cx="5933478" cy="4338378"/>
            <a:chOff x="889352" y="2166968"/>
            <a:chExt cx="5933478" cy="4338378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1791500-C5D8-4740-BED5-930E49C11F06}"/>
                </a:ext>
              </a:extLst>
            </p:cNvPr>
            <p:cNvSpPr txBox="1"/>
            <p:nvPr/>
          </p:nvSpPr>
          <p:spPr>
            <a:xfrm>
              <a:off x="889352" y="2166968"/>
              <a:ext cx="3629894" cy="430887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ru-RU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Принцип работы: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E134AB9-BD2A-41B4-A8B9-6BFE8CAE5DA7}"/>
                </a:ext>
              </a:extLst>
            </p:cNvPr>
            <p:cNvSpPr txBox="1"/>
            <p:nvPr/>
          </p:nvSpPr>
          <p:spPr>
            <a:xfrm>
              <a:off x="889352" y="2776697"/>
              <a:ext cx="5933478" cy="3728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000" dirty="0"/>
                <a:t>Microsoft Azure AD Application </a:t>
              </a:r>
              <a:r>
                <a:rPr lang="ru-RU" sz="2000" dirty="0" err="1"/>
                <a:t>Proxy</a:t>
              </a:r>
              <a:r>
                <a:rPr lang="ru-RU" sz="2000" dirty="0"/>
                <a:t> применяет политики доступа и аутентификацию для контроля доступа пользователей. Он поддерживает многофакторную аутентификацию и интеграцию с Azure AD, предоставляя администраторам мощные инструменты для управления доступом и обеспечения безопасности.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088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292116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6000" dirty="0">
                <a:solidFill>
                  <a:schemeClr val="bg1"/>
                </a:solidFill>
                <a:cs typeface="Arial" pitchFamily="34" charset="0"/>
              </a:rPr>
              <a:t>Заключение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25213"/>
            <a:ext cx="11573197" cy="724247"/>
          </a:xfrm>
        </p:spPr>
        <p:txBody>
          <a:bodyPr/>
          <a:lstStyle/>
          <a:p>
            <a:r>
              <a:rPr lang="en-US" sz="4800" dirty="0"/>
              <a:t>Citrix Gateway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AE34BD1-B1FA-4982-9BF0-C9E0CA00F261}"/>
              </a:ext>
            </a:extLst>
          </p:cNvPr>
          <p:cNvGrpSpPr/>
          <p:nvPr/>
        </p:nvGrpSpPr>
        <p:grpSpPr>
          <a:xfrm>
            <a:off x="8504574" y="2744227"/>
            <a:ext cx="2477247" cy="1442572"/>
            <a:chOff x="7884847" y="2724468"/>
            <a:chExt cx="2477247" cy="1442572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C58D935-0F7D-4122-977A-F9E2F8F45BF0}"/>
                </a:ext>
              </a:extLst>
            </p:cNvPr>
            <p:cNvSpPr/>
            <p:nvPr/>
          </p:nvSpPr>
          <p:spPr>
            <a:xfrm>
              <a:off x="7884847" y="2724468"/>
              <a:ext cx="2477247" cy="1442572"/>
            </a:xfrm>
            <a:custGeom>
              <a:avLst/>
              <a:gdLst>
                <a:gd name="connsiteX0" fmla="*/ 2183863 w 2477247"/>
                <a:gd name="connsiteY0" fmla="*/ 527767 h 1442572"/>
                <a:gd name="connsiteX1" fmla="*/ 2016636 w 2477247"/>
                <a:gd name="connsiteY1" fmla="*/ 706361 h 1442572"/>
                <a:gd name="connsiteX2" fmla="*/ 2302180 w 2477247"/>
                <a:gd name="connsiteY2" fmla="*/ 706361 h 1442572"/>
                <a:gd name="connsiteX3" fmla="*/ 2302180 w 2477247"/>
                <a:gd name="connsiteY3" fmla="*/ 704598 h 1442572"/>
                <a:gd name="connsiteX4" fmla="*/ 2389714 w 2477247"/>
                <a:gd name="connsiteY4" fmla="*/ 617064 h 1442572"/>
                <a:gd name="connsiteX5" fmla="*/ 2302180 w 2477247"/>
                <a:gd name="connsiteY5" fmla="*/ 529530 h 1442572"/>
                <a:gd name="connsiteX6" fmla="*/ 2302180 w 2477247"/>
                <a:gd name="connsiteY6" fmla="*/ 527767 h 1442572"/>
                <a:gd name="connsiteX7" fmla="*/ 26677 w 2477247"/>
                <a:gd name="connsiteY7" fmla="*/ 0 h 1442572"/>
                <a:gd name="connsiteX8" fmla="*/ 2433766 w 2477247"/>
                <a:gd name="connsiteY8" fmla="*/ 0 h 1442572"/>
                <a:gd name="connsiteX9" fmla="*/ 2460443 w 2477247"/>
                <a:gd name="connsiteY9" fmla="*/ 26677 h 1442572"/>
                <a:gd name="connsiteX10" fmla="*/ 2460443 w 2477247"/>
                <a:gd name="connsiteY10" fmla="*/ 232385 h 1442572"/>
                <a:gd name="connsiteX11" fmla="*/ 2460443 w 2477247"/>
                <a:gd name="connsiteY11" fmla="*/ 235867 h 1442572"/>
                <a:gd name="connsiteX12" fmla="*/ 2457183 w 2477247"/>
                <a:gd name="connsiteY12" fmla="*/ 235867 h 1442572"/>
                <a:gd name="connsiteX13" fmla="*/ 2264173 w 2477247"/>
                <a:gd name="connsiteY13" fmla="*/ 441997 h 1442572"/>
                <a:gd name="connsiteX14" fmla="*/ 2302180 w 2477247"/>
                <a:gd name="connsiteY14" fmla="*/ 441997 h 1442572"/>
                <a:gd name="connsiteX15" fmla="*/ 2304524 w 2477247"/>
                <a:gd name="connsiteY15" fmla="*/ 441997 h 1442572"/>
                <a:gd name="connsiteX16" fmla="*/ 2304524 w 2477247"/>
                <a:gd name="connsiteY16" fmla="*/ 442234 h 1442572"/>
                <a:gd name="connsiteX17" fmla="*/ 2337463 w 2477247"/>
                <a:gd name="connsiteY17" fmla="*/ 445554 h 1442572"/>
                <a:gd name="connsiteX18" fmla="*/ 2477247 w 2477247"/>
                <a:gd name="connsiteY18" fmla="*/ 617064 h 1442572"/>
                <a:gd name="connsiteX19" fmla="*/ 2337463 w 2477247"/>
                <a:gd name="connsiteY19" fmla="*/ 788574 h 1442572"/>
                <a:gd name="connsiteX20" fmla="*/ 2304524 w 2477247"/>
                <a:gd name="connsiteY20" fmla="*/ 791895 h 1442572"/>
                <a:gd name="connsiteX21" fmla="*/ 2304524 w 2477247"/>
                <a:gd name="connsiteY21" fmla="*/ 792131 h 1442572"/>
                <a:gd name="connsiteX22" fmla="*/ 2302180 w 2477247"/>
                <a:gd name="connsiteY22" fmla="*/ 792131 h 1442572"/>
                <a:gd name="connsiteX23" fmla="*/ 1936325 w 2477247"/>
                <a:gd name="connsiteY23" fmla="*/ 792131 h 1442572"/>
                <a:gd name="connsiteX24" fmla="*/ 1537847 w 2477247"/>
                <a:gd name="connsiteY24" fmla="*/ 1217697 h 1442572"/>
                <a:gd name="connsiteX25" fmla="*/ 1537847 w 2477247"/>
                <a:gd name="connsiteY25" fmla="*/ 1442572 h 1442572"/>
                <a:gd name="connsiteX26" fmla="*/ 929169 w 2477247"/>
                <a:gd name="connsiteY26" fmla="*/ 1442572 h 1442572"/>
                <a:gd name="connsiteX27" fmla="*/ 929169 w 2477247"/>
                <a:gd name="connsiteY27" fmla="*/ 1224716 h 1442572"/>
                <a:gd name="connsiteX28" fmla="*/ 3260 w 2477247"/>
                <a:gd name="connsiteY28" fmla="*/ 235867 h 1442572"/>
                <a:gd name="connsiteX29" fmla="*/ 0 w 2477247"/>
                <a:gd name="connsiteY29" fmla="*/ 235867 h 1442572"/>
                <a:gd name="connsiteX30" fmla="*/ 0 w 2477247"/>
                <a:gd name="connsiteY30" fmla="*/ 232385 h 1442572"/>
                <a:gd name="connsiteX31" fmla="*/ 0 w 2477247"/>
                <a:gd name="connsiteY31" fmla="*/ 26677 h 1442572"/>
                <a:gd name="connsiteX32" fmla="*/ 26677 w 2477247"/>
                <a:gd name="connsiteY32" fmla="*/ 0 h 144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77247" h="1442572">
                  <a:moveTo>
                    <a:pt x="2183863" y="527767"/>
                  </a:moveTo>
                  <a:lnTo>
                    <a:pt x="2016636" y="706361"/>
                  </a:lnTo>
                  <a:lnTo>
                    <a:pt x="2302180" y="706361"/>
                  </a:lnTo>
                  <a:lnTo>
                    <a:pt x="2302180" y="704598"/>
                  </a:lnTo>
                  <a:cubicBezTo>
                    <a:pt x="2350524" y="704598"/>
                    <a:pt x="2389714" y="665408"/>
                    <a:pt x="2389714" y="617064"/>
                  </a:cubicBezTo>
                  <a:cubicBezTo>
                    <a:pt x="2389714" y="568720"/>
                    <a:pt x="2350524" y="529530"/>
                    <a:pt x="2302180" y="529530"/>
                  </a:cubicBezTo>
                  <a:lnTo>
                    <a:pt x="2302180" y="527767"/>
                  </a:lnTo>
                  <a:close/>
                  <a:moveTo>
                    <a:pt x="26677" y="0"/>
                  </a:moveTo>
                  <a:lnTo>
                    <a:pt x="2433766" y="0"/>
                  </a:lnTo>
                  <a:cubicBezTo>
                    <a:pt x="2448499" y="0"/>
                    <a:pt x="2460443" y="11944"/>
                    <a:pt x="2460443" y="26677"/>
                  </a:cubicBezTo>
                  <a:lnTo>
                    <a:pt x="2460443" y="232385"/>
                  </a:lnTo>
                  <a:lnTo>
                    <a:pt x="2460443" y="235867"/>
                  </a:lnTo>
                  <a:lnTo>
                    <a:pt x="2457183" y="235867"/>
                  </a:lnTo>
                  <a:lnTo>
                    <a:pt x="2264173" y="441997"/>
                  </a:lnTo>
                  <a:lnTo>
                    <a:pt x="2302180" y="441997"/>
                  </a:lnTo>
                  <a:lnTo>
                    <a:pt x="2304524" y="441997"/>
                  </a:lnTo>
                  <a:lnTo>
                    <a:pt x="2304524" y="442234"/>
                  </a:lnTo>
                  <a:lnTo>
                    <a:pt x="2337463" y="445554"/>
                  </a:lnTo>
                  <a:cubicBezTo>
                    <a:pt x="2417237" y="461878"/>
                    <a:pt x="2477247" y="532463"/>
                    <a:pt x="2477247" y="617064"/>
                  </a:cubicBezTo>
                  <a:cubicBezTo>
                    <a:pt x="2477247" y="701665"/>
                    <a:pt x="2417237" y="772250"/>
                    <a:pt x="2337463" y="788574"/>
                  </a:cubicBezTo>
                  <a:lnTo>
                    <a:pt x="2304524" y="791895"/>
                  </a:lnTo>
                  <a:lnTo>
                    <a:pt x="2304524" y="792131"/>
                  </a:lnTo>
                  <a:lnTo>
                    <a:pt x="2302180" y="792131"/>
                  </a:lnTo>
                  <a:lnTo>
                    <a:pt x="1936325" y="792131"/>
                  </a:lnTo>
                  <a:lnTo>
                    <a:pt x="1537847" y="1217697"/>
                  </a:lnTo>
                  <a:lnTo>
                    <a:pt x="1537847" y="1442572"/>
                  </a:lnTo>
                  <a:lnTo>
                    <a:pt x="929169" y="1442572"/>
                  </a:lnTo>
                  <a:lnTo>
                    <a:pt x="929169" y="1224716"/>
                  </a:lnTo>
                  <a:lnTo>
                    <a:pt x="3260" y="235867"/>
                  </a:lnTo>
                  <a:lnTo>
                    <a:pt x="0" y="235867"/>
                  </a:lnTo>
                  <a:lnTo>
                    <a:pt x="0" y="232385"/>
                  </a:lnTo>
                  <a:lnTo>
                    <a:pt x="0" y="26677"/>
                  </a:lnTo>
                  <a:cubicBezTo>
                    <a:pt x="0" y="11944"/>
                    <a:pt x="11944" y="0"/>
                    <a:pt x="2667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9E5A699E-AC20-4E5A-B852-406A02AE551E}"/>
                </a:ext>
              </a:extLst>
            </p:cNvPr>
            <p:cNvSpPr/>
            <p:nvPr/>
          </p:nvSpPr>
          <p:spPr>
            <a:xfrm>
              <a:off x="7884847" y="2874565"/>
              <a:ext cx="2460443" cy="857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C7CEDF7-8141-4CCA-B843-9C8AE2FCBDAB}"/>
              </a:ext>
            </a:extLst>
          </p:cNvPr>
          <p:cNvSpPr/>
          <p:nvPr/>
        </p:nvSpPr>
        <p:spPr>
          <a:xfrm>
            <a:off x="9484730" y="4208120"/>
            <a:ext cx="485424" cy="484201"/>
          </a:xfrm>
          <a:custGeom>
            <a:avLst/>
            <a:gdLst>
              <a:gd name="connsiteX0" fmla="*/ 1802423 w 3219215"/>
              <a:gd name="connsiteY0" fmla="*/ 0 h 3211105"/>
              <a:gd name="connsiteX1" fmla="*/ 1896413 w 3219215"/>
              <a:gd name="connsiteY1" fmla="*/ 15474 h 3211105"/>
              <a:gd name="connsiteX2" fmla="*/ 1944947 w 3219215"/>
              <a:gd name="connsiteY2" fmla="*/ 72273 h 3211105"/>
              <a:gd name="connsiteX3" fmla="*/ 1943803 w 3219215"/>
              <a:gd name="connsiteY3" fmla="*/ 234843 h 3211105"/>
              <a:gd name="connsiteX4" fmla="*/ 1975456 w 3219215"/>
              <a:gd name="connsiteY4" fmla="*/ 282761 h 3211105"/>
              <a:gd name="connsiteX5" fmla="*/ 2115254 w 3219215"/>
              <a:gd name="connsiteY5" fmla="*/ 322941 h 3211105"/>
              <a:gd name="connsiteX6" fmla="*/ 2211178 w 3219215"/>
              <a:gd name="connsiteY6" fmla="*/ 214181 h 3211105"/>
              <a:gd name="connsiteX7" fmla="*/ 2359943 w 3219215"/>
              <a:gd name="connsiteY7" fmla="*/ 178748 h 3211105"/>
              <a:gd name="connsiteX8" fmla="*/ 2413049 w 3219215"/>
              <a:gd name="connsiteY8" fmla="*/ 302983 h 3211105"/>
              <a:gd name="connsiteX9" fmla="*/ 2372516 w 3219215"/>
              <a:gd name="connsiteY9" fmla="*/ 437505 h 3211105"/>
              <a:gd name="connsiteX10" fmla="*/ 2382012 w 3219215"/>
              <a:gd name="connsiteY10" fmla="*/ 477246 h 3211105"/>
              <a:gd name="connsiteX11" fmla="*/ 2502291 w 3219215"/>
              <a:gd name="connsiteY11" fmla="*/ 571588 h 3211105"/>
              <a:gd name="connsiteX12" fmla="*/ 2705745 w 3219215"/>
              <a:gd name="connsiteY12" fmla="*/ 439000 h 3211105"/>
              <a:gd name="connsiteX13" fmla="*/ 2843520 w 3219215"/>
              <a:gd name="connsiteY13" fmla="*/ 565873 h 3211105"/>
              <a:gd name="connsiteX14" fmla="*/ 2689215 w 3219215"/>
              <a:gd name="connsiteY14" fmla="*/ 775306 h 3211105"/>
              <a:gd name="connsiteX15" fmla="*/ 2770017 w 3219215"/>
              <a:gd name="connsiteY15" fmla="*/ 898662 h 3211105"/>
              <a:gd name="connsiteX16" fmla="*/ 2811253 w 3219215"/>
              <a:gd name="connsiteY16" fmla="*/ 914136 h 3211105"/>
              <a:gd name="connsiteX17" fmla="*/ 3033962 w 3219215"/>
              <a:gd name="connsiteY17" fmla="*/ 861382 h 3211105"/>
              <a:gd name="connsiteX18" fmla="*/ 3112829 w 3219215"/>
              <a:gd name="connsiteY18" fmla="*/ 1026150 h 3211105"/>
              <a:gd name="connsiteX19" fmla="*/ 2934785 w 3219215"/>
              <a:gd name="connsiteY19" fmla="*/ 1147220 h 3211105"/>
              <a:gd name="connsiteX20" fmla="*/ 2906649 w 3219215"/>
              <a:gd name="connsiteY20" fmla="*/ 1220460 h 3211105"/>
              <a:gd name="connsiteX21" fmla="*/ 2917903 w 3219215"/>
              <a:gd name="connsiteY21" fmla="*/ 1262839 h 3211105"/>
              <a:gd name="connsiteX22" fmla="*/ 3022883 w 3219215"/>
              <a:gd name="connsiteY22" fmla="*/ 1352872 h 3211105"/>
              <a:gd name="connsiteX23" fmla="*/ 3199433 w 3219215"/>
              <a:gd name="connsiteY23" fmla="*/ 1370633 h 3211105"/>
              <a:gd name="connsiteX24" fmla="*/ 3219216 w 3219215"/>
              <a:gd name="connsiteY24" fmla="*/ 1547974 h 3211105"/>
              <a:gd name="connsiteX25" fmla="*/ 3000463 w 3219215"/>
              <a:gd name="connsiteY25" fmla="*/ 1612509 h 3211105"/>
              <a:gd name="connsiteX26" fmla="*/ 2953952 w 3219215"/>
              <a:gd name="connsiteY26" fmla="*/ 1668956 h 3211105"/>
              <a:gd name="connsiteX27" fmla="*/ 2952281 w 3219215"/>
              <a:gd name="connsiteY27" fmla="*/ 1788619 h 3211105"/>
              <a:gd name="connsiteX28" fmla="*/ 3058756 w 3219215"/>
              <a:gd name="connsiteY28" fmla="*/ 1843659 h 3211105"/>
              <a:gd name="connsiteX29" fmla="*/ 3187827 w 3219215"/>
              <a:gd name="connsiteY29" fmla="*/ 1900457 h 3211105"/>
              <a:gd name="connsiteX30" fmla="*/ 3146415 w 3219215"/>
              <a:gd name="connsiteY30" fmla="*/ 2061445 h 3211105"/>
              <a:gd name="connsiteX31" fmla="*/ 3111950 w 3219215"/>
              <a:gd name="connsiteY31" fmla="*/ 2075864 h 3211105"/>
              <a:gd name="connsiteX32" fmla="*/ 2910078 w 3219215"/>
              <a:gd name="connsiteY32" fmla="*/ 2064522 h 3211105"/>
              <a:gd name="connsiteX33" fmla="*/ 2863303 w 3219215"/>
              <a:gd name="connsiteY33" fmla="*/ 2092218 h 3211105"/>
              <a:gd name="connsiteX34" fmla="*/ 2804658 w 3219215"/>
              <a:gd name="connsiteY34" fmla="*/ 2215925 h 3211105"/>
              <a:gd name="connsiteX35" fmla="*/ 3003101 w 3219215"/>
              <a:gd name="connsiteY35" fmla="*/ 2402498 h 3211105"/>
              <a:gd name="connsiteX36" fmla="*/ 2902341 w 3219215"/>
              <a:gd name="connsiteY36" fmla="*/ 2559001 h 3211105"/>
              <a:gd name="connsiteX37" fmla="*/ 2693611 w 3219215"/>
              <a:gd name="connsiteY37" fmla="*/ 2467561 h 3211105"/>
              <a:gd name="connsiteX38" fmla="*/ 2626614 w 3219215"/>
              <a:gd name="connsiteY38" fmla="*/ 2480750 h 3211105"/>
              <a:gd name="connsiteX39" fmla="*/ 2546956 w 3219215"/>
              <a:gd name="connsiteY39" fmla="*/ 2575883 h 3211105"/>
              <a:gd name="connsiteX40" fmla="*/ 2599534 w 3219215"/>
              <a:gd name="connsiteY40" fmla="*/ 2687633 h 3211105"/>
              <a:gd name="connsiteX41" fmla="*/ 2667059 w 3219215"/>
              <a:gd name="connsiteY41" fmla="*/ 2814242 h 3211105"/>
              <a:gd name="connsiteX42" fmla="*/ 2521019 w 3219215"/>
              <a:gd name="connsiteY42" fmla="*/ 2928982 h 3211105"/>
              <a:gd name="connsiteX43" fmla="*/ 2349129 w 3219215"/>
              <a:gd name="connsiteY43" fmla="*/ 2774325 h 3211105"/>
              <a:gd name="connsiteX44" fmla="*/ 2285473 w 3219215"/>
              <a:gd name="connsiteY44" fmla="*/ 2765269 h 3211105"/>
              <a:gd name="connsiteX45" fmla="*/ 2179437 w 3219215"/>
              <a:gd name="connsiteY45" fmla="*/ 2836135 h 3211105"/>
              <a:gd name="connsiteX46" fmla="*/ 2192362 w 3219215"/>
              <a:gd name="connsiteY46" fmla="*/ 2959843 h 3211105"/>
              <a:gd name="connsiteX47" fmla="*/ 2213727 w 3219215"/>
              <a:gd name="connsiteY47" fmla="*/ 3088562 h 3211105"/>
              <a:gd name="connsiteX48" fmla="*/ 2200979 w 3219215"/>
              <a:gd name="connsiteY48" fmla="*/ 3097354 h 3211105"/>
              <a:gd name="connsiteX49" fmla="*/ 2039728 w 3219215"/>
              <a:gd name="connsiteY49" fmla="*/ 3157230 h 3211105"/>
              <a:gd name="connsiteX50" fmla="*/ 1929208 w 3219215"/>
              <a:gd name="connsiteY50" fmla="*/ 2958260 h 3211105"/>
              <a:gd name="connsiteX51" fmla="*/ 1870564 w 3219215"/>
              <a:gd name="connsiteY51" fmla="*/ 2928102 h 3211105"/>
              <a:gd name="connsiteX52" fmla="*/ 1725139 w 3219215"/>
              <a:gd name="connsiteY52" fmla="*/ 3060954 h 3211105"/>
              <a:gd name="connsiteX53" fmla="*/ 1695597 w 3219215"/>
              <a:gd name="connsiteY53" fmla="*/ 3210687 h 3211105"/>
              <a:gd name="connsiteX54" fmla="*/ 1531884 w 3219215"/>
              <a:gd name="connsiteY54" fmla="*/ 3209280 h 3211105"/>
              <a:gd name="connsiteX55" fmla="*/ 1505419 w 3219215"/>
              <a:gd name="connsiteY55" fmla="*/ 3178859 h 3211105"/>
              <a:gd name="connsiteX56" fmla="*/ 1467172 w 3219215"/>
              <a:gd name="connsiteY56" fmla="*/ 2984989 h 3211105"/>
              <a:gd name="connsiteX57" fmla="*/ 1426552 w 3219215"/>
              <a:gd name="connsiteY57" fmla="*/ 2943665 h 3211105"/>
              <a:gd name="connsiteX58" fmla="*/ 1303460 w 3219215"/>
              <a:gd name="connsiteY58" fmla="*/ 2930476 h 3211105"/>
              <a:gd name="connsiteX59" fmla="*/ 1237078 w 3219215"/>
              <a:gd name="connsiteY59" fmla="*/ 3035193 h 3211105"/>
              <a:gd name="connsiteX60" fmla="*/ 1167970 w 3219215"/>
              <a:gd name="connsiteY60" fmla="*/ 3142811 h 3211105"/>
              <a:gd name="connsiteX61" fmla="*/ 1044790 w 3219215"/>
              <a:gd name="connsiteY61" fmla="*/ 3112477 h 3211105"/>
              <a:gd name="connsiteX62" fmla="*/ 991948 w 3219215"/>
              <a:gd name="connsiteY62" fmla="*/ 3095156 h 3211105"/>
              <a:gd name="connsiteX63" fmla="*/ 1025447 w 3219215"/>
              <a:gd name="connsiteY63" fmla="*/ 2872447 h 3211105"/>
              <a:gd name="connsiteX64" fmla="*/ 1000037 w 3219215"/>
              <a:gd name="connsiteY64" fmla="*/ 2816352 h 3211105"/>
              <a:gd name="connsiteX65" fmla="*/ 888287 w 3219215"/>
              <a:gd name="connsiteY65" fmla="*/ 2762631 h 3211105"/>
              <a:gd name="connsiteX66" fmla="*/ 795088 w 3219215"/>
              <a:gd name="connsiteY66" fmla="*/ 2837366 h 3211105"/>
              <a:gd name="connsiteX67" fmla="*/ 694329 w 3219215"/>
              <a:gd name="connsiteY67" fmla="*/ 2928718 h 3211105"/>
              <a:gd name="connsiteX68" fmla="*/ 618891 w 3219215"/>
              <a:gd name="connsiteY68" fmla="*/ 2869546 h 3211105"/>
              <a:gd name="connsiteX69" fmla="*/ 546090 w 3219215"/>
              <a:gd name="connsiteY69" fmla="*/ 2812308 h 3211105"/>
              <a:gd name="connsiteX70" fmla="*/ 648609 w 3219215"/>
              <a:gd name="connsiteY70" fmla="*/ 2610876 h 3211105"/>
              <a:gd name="connsiteX71" fmla="*/ 640696 w 3219215"/>
              <a:gd name="connsiteY71" fmla="*/ 2557682 h 3211105"/>
              <a:gd name="connsiteX72" fmla="*/ 551278 w 3219215"/>
              <a:gd name="connsiteY72" fmla="*/ 2462022 h 3211105"/>
              <a:gd name="connsiteX73" fmla="*/ 316347 w 3219215"/>
              <a:gd name="connsiteY73" fmla="*/ 2560760 h 3211105"/>
              <a:gd name="connsiteX74" fmla="*/ 208905 w 3219215"/>
              <a:gd name="connsiteY74" fmla="*/ 2405224 h 3211105"/>
              <a:gd name="connsiteX75" fmla="*/ 370244 w 3219215"/>
              <a:gd name="connsiteY75" fmla="*/ 2253117 h 3211105"/>
              <a:gd name="connsiteX76" fmla="*/ 382553 w 3219215"/>
              <a:gd name="connsiteY76" fmla="*/ 2200451 h 3211105"/>
              <a:gd name="connsiteX77" fmla="*/ 208993 w 3219215"/>
              <a:gd name="connsiteY77" fmla="*/ 2085184 h 3211105"/>
              <a:gd name="connsiteX78" fmla="*/ 187012 w 3219215"/>
              <a:gd name="connsiteY78" fmla="*/ 2085887 h 3211105"/>
              <a:gd name="connsiteX79" fmla="*/ 81681 w 3219215"/>
              <a:gd name="connsiteY79" fmla="*/ 2083777 h 3211105"/>
              <a:gd name="connsiteX80" fmla="*/ 47478 w 3219215"/>
              <a:gd name="connsiteY80" fmla="*/ 1982929 h 3211105"/>
              <a:gd name="connsiteX81" fmla="*/ 30070 w 3219215"/>
              <a:gd name="connsiteY81" fmla="*/ 1911448 h 3211105"/>
              <a:gd name="connsiteX82" fmla="*/ 222006 w 3219215"/>
              <a:gd name="connsiteY82" fmla="*/ 1822997 h 3211105"/>
              <a:gd name="connsiteX83" fmla="*/ 252779 w 3219215"/>
              <a:gd name="connsiteY83" fmla="*/ 1769628 h 3211105"/>
              <a:gd name="connsiteX84" fmla="*/ 248471 w 3219215"/>
              <a:gd name="connsiteY84" fmla="*/ 1721446 h 3211105"/>
              <a:gd name="connsiteX85" fmla="*/ 165120 w 3219215"/>
              <a:gd name="connsiteY85" fmla="*/ 1619367 h 3211105"/>
              <a:gd name="connsiteX86" fmla="*/ 0 w 3219215"/>
              <a:gd name="connsiteY86" fmla="*/ 1573823 h 3211105"/>
              <a:gd name="connsiteX87" fmla="*/ 0 w 3219215"/>
              <a:gd name="connsiteY87" fmla="*/ 1521069 h 3211105"/>
              <a:gd name="connsiteX88" fmla="*/ 19431 w 3219215"/>
              <a:gd name="connsiteY88" fmla="*/ 1383382 h 3211105"/>
              <a:gd name="connsiteX89" fmla="*/ 122213 w 3219215"/>
              <a:gd name="connsiteY89" fmla="*/ 1372040 h 3211105"/>
              <a:gd name="connsiteX90" fmla="*/ 292432 w 3219215"/>
              <a:gd name="connsiteY90" fmla="*/ 1219933 h 3211105"/>
              <a:gd name="connsiteX91" fmla="*/ 271506 w 3219215"/>
              <a:gd name="connsiteY91" fmla="*/ 1170872 h 3211105"/>
              <a:gd name="connsiteX92" fmla="*/ 96100 w 3219215"/>
              <a:gd name="connsiteY92" fmla="*/ 1058594 h 3211105"/>
              <a:gd name="connsiteX93" fmla="*/ 168812 w 3219215"/>
              <a:gd name="connsiteY93" fmla="*/ 880462 h 3211105"/>
              <a:gd name="connsiteX94" fmla="*/ 377981 w 3219215"/>
              <a:gd name="connsiteY94" fmla="*/ 927325 h 3211105"/>
              <a:gd name="connsiteX95" fmla="*/ 417898 w 3219215"/>
              <a:gd name="connsiteY95" fmla="*/ 915807 h 3211105"/>
              <a:gd name="connsiteX96" fmla="*/ 501074 w 3219215"/>
              <a:gd name="connsiteY96" fmla="*/ 791484 h 3211105"/>
              <a:gd name="connsiteX97" fmla="*/ 352747 w 3219215"/>
              <a:gd name="connsiteY97" fmla="*/ 596294 h 3211105"/>
              <a:gd name="connsiteX98" fmla="*/ 478917 w 3219215"/>
              <a:gd name="connsiteY98" fmla="*/ 454826 h 3211105"/>
              <a:gd name="connsiteX99" fmla="*/ 568511 w 3219215"/>
              <a:gd name="connsiteY99" fmla="*/ 511185 h 3211105"/>
              <a:gd name="connsiteX100" fmla="*/ 684305 w 3219215"/>
              <a:gd name="connsiteY100" fmla="*/ 574929 h 3211105"/>
              <a:gd name="connsiteX101" fmla="*/ 797111 w 3219215"/>
              <a:gd name="connsiteY101" fmla="*/ 497029 h 3211105"/>
              <a:gd name="connsiteX102" fmla="*/ 811266 w 3219215"/>
              <a:gd name="connsiteY102" fmla="*/ 445067 h 3211105"/>
              <a:gd name="connsiteX103" fmla="*/ 754028 w 3219215"/>
              <a:gd name="connsiteY103" fmla="*/ 274496 h 3211105"/>
              <a:gd name="connsiteX104" fmla="*/ 761766 w 3219215"/>
              <a:gd name="connsiteY104" fmla="*/ 235194 h 3211105"/>
              <a:gd name="connsiteX105" fmla="*/ 911411 w 3219215"/>
              <a:gd name="connsiteY105" fmla="*/ 147975 h 3211105"/>
              <a:gd name="connsiteX106" fmla="*/ 1039515 w 3219215"/>
              <a:gd name="connsiteY106" fmla="*/ 312567 h 3211105"/>
              <a:gd name="connsiteX107" fmla="*/ 1090598 w 3219215"/>
              <a:gd name="connsiteY107" fmla="*/ 328744 h 3211105"/>
              <a:gd name="connsiteX108" fmla="*/ 1205777 w 3219215"/>
              <a:gd name="connsiteY108" fmla="*/ 286190 h 3211105"/>
              <a:gd name="connsiteX109" fmla="*/ 1231011 w 3219215"/>
              <a:gd name="connsiteY109" fmla="*/ 249526 h 3211105"/>
              <a:gd name="connsiteX110" fmla="*/ 1231627 w 3219215"/>
              <a:gd name="connsiteY110" fmla="*/ 65063 h 3211105"/>
              <a:gd name="connsiteX111" fmla="*/ 1265829 w 3219215"/>
              <a:gd name="connsiteY111" fmla="*/ 26201 h 3211105"/>
              <a:gd name="connsiteX112" fmla="*/ 1389185 w 3219215"/>
              <a:gd name="connsiteY112" fmla="*/ 0 h 3211105"/>
              <a:gd name="connsiteX113" fmla="*/ 1415562 w 3219215"/>
              <a:gd name="connsiteY113" fmla="*/ 0 h 3211105"/>
              <a:gd name="connsiteX114" fmla="*/ 1490032 w 3219215"/>
              <a:gd name="connsiteY114" fmla="*/ 200728 h 3211105"/>
              <a:gd name="connsiteX115" fmla="*/ 1525465 w 3219215"/>
              <a:gd name="connsiteY115" fmla="*/ 227809 h 3211105"/>
              <a:gd name="connsiteX116" fmla="*/ 1656559 w 3219215"/>
              <a:gd name="connsiteY116" fmla="*/ 228072 h 3211105"/>
              <a:gd name="connsiteX117" fmla="*/ 1686892 w 3219215"/>
              <a:gd name="connsiteY117" fmla="*/ 206355 h 3211105"/>
              <a:gd name="connsiteX118" fmla="*/ 1758462 w 3219215"/>
              <a:gd name="connsiteY118" fmla="*/ 0 h 3211105"/>
              <a:gd name="connsiteX119" fmla="*/ 1802423 w 3219215"/>
              <a:gd name="connsiteY119" fmla="*/ 0 h 3211105"/>
              <a:gd name="connsiteX120" fmla="*/ 1609520 w 3219215"/>
              <a:gd name="connsiteY120" fmla="*/ 1345135 h 3211105"/>
              <a:gd name="connsiteX121" fmla="*/ 1350499 w 3219215"/>
              <a:gd name="connsiteY121" fmla="*/ 1604684 h 3211105"/>
              <a:gd name="connsiteX122" fmla="*/ 1609256 w 3219215"/>
              <a:gd name="connsiteY122" fmla="*/ 1871794 h 3211105"/>
              <a:gd name="connsiteX123" fmla="*/ 1871003 w 3219215"/>
              <a:gd name="connsiteY123" fmla="*/ 1606970 h 3211105"/>
              <a:gd name="connsiteX124" fmla="*/ 1609520 w 3219215"/>
              <a:gd name="connsiteY124" fmla="*/ 1345135 h 3211105"/>
              <a:gd name="connsiteX125" fmla="*/ 878615 w 3219215"/>
              <a:gd name="connsiteY125" fmla="*/ 2153764 h 3211105"/>
              <a:gd name="connsiteX126" fmla="*/ 1493374 w 3219215"/>
              <a:gd name="connsiteY126" fmla="*/ 2515040 h 3211105"/>
              <a:gd name="connsiteX127" fmla="*/ 1492494 w 3219215"/>
              <a:gd name="connsiteY127" fmla="*/ 2140400 h 3211105"/>
              <a:gd name="connsiteX128" fmla="*/ 1472536 w 3219215"/>
              <a:gd name="connsiteY128" fmla="*/ 2106285 h 3211105"/>
              <a:gd name="connsiteX129" fmla="*/ 1238485 w 3219215"/>
              <a:gd name="connsiteY129" fmla="*/ 1967455 h 3211105"/>
              <a:gd name="connsiteX130" fmla="*/ 1199271 w 3219215"/>
              <a:gd name="connsiteY130" fmla="*/ 1968598 h 3211105"/>
              <a:gd name="connsiteX131" fmla="*/ 878615 w 3219215"/>
              <a:gd name="connsiteY131" fmla="*/ 2153764 h 3211105"/>
              <a:gd name="connsiteX132" fmla="*/ 1731118 w 3219215"/>
              <a:gd name="connsiteY132" fmla="*/ 2518645 h 3211105"/>
              <a:gd name="connsiteX133" fmla="*/ 2344996 w 3219215"/>
              <a:gd name="connsiteY133" fmla="*/ 2153500 h 3211105"/>
              <a:gd name="connsiteX134" fmla="*/ 2015725 w 3219215"/>
              <a:gd name="connsiteY134" fmla="*/ 1963234 h 3211105"/>
              <a:gd name="connsiteX135" fmla="*/ 1987501 w 3219215"/>
              <a:gd name="connsiteY135" fmla="*/ 1965696 h 3211105"/>
              <a:gd name="connsiteX136" fmla="*/ 1749845 w 3219215"/>
              <a:gd name="connsiteY136" fmla="*/ 2107252 h 3211105"/>
              <a:gd name="connsiteX137" fmla="*/ 1731909 w 3219215"/>
              <a:gd name="connsiteY137" fmla="*/ 2138201 h 3211105"/>
              <a:gd name="connsiteX138" fmla="*/ 1731118 w 3219215"/>
              <a:gd name="connsiteY138" fmla="*/ 2518645 h 3211105"/>
              <a:gd name="connsiteX139" fmla="*/ 768887 w 3219215"/>
              <a:gd name="connsiteY139" fmla="*/ 1948376 h 3211105"/>
              <a:gd name="connsiteX140" fmla="*/ 989926 w 3219215"/>
              <a:gd name="connsiteY140" fmla="*/ 1819216 h 3211105"/>
              <a:gd name="connsiteX141" fmla="*/ 1108710 w 3219215"/>
              <a:gd name="connsiteY141" fmla="*/ 1741405 h 3211105"/>
              <a:gd name="connsiteX142" fmla="*/ 1115392 w 3219215"/>
              <a:gd name="connsiteY142" fmla="*/ 1599321 h 3211105"/>
              <a:gd name="connsiteX143" fmla="*/ 1108270 w 3219215"/>
              <a:gd name="connsiteY143" fmla="*/ 1444488 h 3211105"/>
              <a:gd name="connsiteX144" fmla="*/ 974803 w 3219215"/>
              <a:gd name="connsiteY144" fmla="*/ 1358060 h 3211105"/>
              <a:gd name="connsiteX145" fmla="*/ 774075 w 3219215"/>
              <a:gd name="connsiteY145" fmla="*/ 1242881 h 3211105"/>
              <a:gd name="connsiteX146" fmla="*/ 768887 w 3219215"/>
              <a:gd name="connsiteY146" fmla="*/ 1948376 h 3211105"/>
              <a:gd name="connsiteX147" fmla="*/ 2456835 w 3219215"/>
              <a:gd name="connsiteY147" fmla="*/ 1949870 h 3211105"/>
              <a:gd name="connsiteX148" fmla="*/ 2446548 w 3219215"/>
              <a:gd name="connsiteY148" fmla="*/ 1241298 h 3211105"/>
              <a:gd name="connsiteX149" fmla="*/ 2127826 w 3219215"/>
              <a:gd name="connsiteY149" fmla="*/ 1427783 h 3211105"/>
              <a:gd name="connsiteX150" fmla="*/ 2109714 w 3219215"/>
              <a:gd name="connsiteY150" fmla="*/ 1467085 h 3211105"/>
              <a:gd name="connsiteX151" fmla="*/ 2109538 w 3219215"/>
              <a:gd name="connsiteY151" fmla="*/ 1717314 h 3211105"/>
              <a:gd name="connsiteX152" fmla="*/ 2123958 w 3219215"/>
              <a:gd name="connsiteY152" fmla="*/ 1754417 h 3211105"/>
              <a:gd name="connsiteX153" fmla="*/ 2456835 w 3219215"/>
              <a:gd name="connsiteY153" fmla="*/ 1949870 h 3211105"/>
              <a:gd name="connsiteX154" fmla="*/ 1731205 w 3219215"/>
              <a:gd name="connsiteY154" fmla="*/ 703912 h 3211105"/>
              <a:gd name="connsiteX155" fmla="*/ 1732173 w 3219215"/>
              <a:gd name="connsiteY155" fmla="*/ 1084795 h 3211105"/>
              <a:gd name="connsiteX156" fmla="*/ 1754241 w 3219215"/>
              <a:gd name="connsiteY156" fmla="*/ 1113018 h 3211105"/>
              <a:gd name="connsiteX157" fmla="*/ 1964553 w 3219215"/>
              <a:gd name="connsiteY157" fmla="*/ 1231187 h 3211105"/>
              <a:gd name="connsiteX158" fmla="*/ 1999810 w 3219215"/>
              <a:gd name="connsiteY158" fmla="*/ 1233297 h 3211105"/>
              <a:gd name="connsiteX159" fmla="*/ 2329786 w 3219215"/>
              <a:gd name="connsiteY159" fmla="*/ 1043471 h 3211105"/>
              <a:gd name="connsiteX160" fmla="*/ 1731205 w 3219215"/>
              <a:gd name="connsiteY160" fmla="*/ 703912 h 3211105"/>
              <a:gd name="connsiteX161" fmla="*/ 1493286 w 3219215"/>
              <a:gd name="connsiteY161" fmla="*/ 715870 h 3211105"/>
              <a:gd name="connsiteX162" fmla="*/ 903234 w 3219215"/>
              <a:gd name="connsiteY162" fmla="*/ 1047516 h 3211105"/>
              <a:gd name="connsiteX163" fmla="*/ 1228461 w 3219215"/>
              <a:gd name="connsiteY163" fmla="*/ 1236199 h 3211105"/>
              <a:gd name="connsiteX164" fmla="*/ 1260026 w 3219215"/>
              <a:gd name="connsiteY164" fmla="*/ 1231011 h 3211105"/>
              <a:gd name="connsiteX165" fmla="*/ 1469107 w 3219215"/>
              <a:gd name="connsiteY165" fmla="*/ 1110644 h 3211105"/>
              <a:gd name="connsiteX166" fmla="*/ 1492231 w 3219215"/>
              <a:gd name="connsiteY166" fmla="*/ 1078640 h 3211105"/>
              <a:gd name="connsiteX167" fmla="*/ 1493286 w 3219215"/>
              <a:gd name="connsiteY167" fmla="*/ 715870 h 321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9215" h="321110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solidFill>
            <a:schemeClr val="accent2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FD67EB14-3A15-46B5-AB65-11F892F0563C}"/>
              </a:ext>
            </a:extLst>
          </p:cNvPr>
          <p:cNvSpPr/>
          <p:nvPr/>
        </p:nvSpPr>
        <p:spPr>
          <a:xfrm>
            <a:off x="9082627" y="4516618"/>
            <a:ext cx="484681" cy="484774"/>
          </a:xfrm>
          <a:custGeom>
            <a:avLst/>
            <a:gdLst>
              <a:gd name="connsiteX0" fmla="*/ 1779651 w 3214291"/>
              <a:gd name="connsiteY0" fmla="*/ 0 h 3214907"/>
              <a:gd name="connsiteX1" fmla="*/ 1939935 w 3214291"/>
              <a:gd name="connsiteY1" fmla="*/ 29982 h 3214907"/>
              <a:gd name="connsiteX2" fmla="*/ 1939319 w 3214291"/>
              <a:gd name="connsiteY2" fmla="*/ 237920 h 3214907"/>
              <a:gd name="connsiteX3" fmla="*/ 1974576 w 3214291"/>
              <a:gd name="connsiteY3" fmla="*/ 287157 h 3214907"/>
              <a:gd name="connsiteX4" fmla="*/ 2041310 w 3214291"/>
              <a:gd name="connsiteY4" fmla="*/ 308786 h 3214907"/>
              <a:gd name="connsiteX5" fmla="*/ 2166161 w 3214291"/>
              <a:gd name="connsiteY5" fmla="*/ 270803 h 3214907"/>
              <a:gd name="connsiteX6" fmla="*/ 2270174 w 3214291"/>
              <a:gd name="connsiteY6" fmla="*/ 137600 h 3214907"/>
              <a:gd name="connsiteX7" fmla="*/ 2436612 w 3214291"/>
              <a:gd name="connsiteY7" fmla="*/ 219368 h 3214907"/>
              <a:gd name="connsiteX8" fmla="*/ 2370758 w 3214291"/>
              <a:gd name="connsiteY8" fmla="*/ 425636 h 3214907"/>
              <a:gd name="connsiteX9" fmla="*/ 2391684 w 3214291"/>
              <a:gd name="connsiteY9" fmla="*/ 491226 h 3214907"/>
              <a:gd name="connsiteX10" fmla="*/ 2495960 w 3214291"/>
              <a:gd name="connsiteY10" fmla="*/ 565961 h 3214907"/>
              <a:gd name="connsiteX11" fmla="*/ 2611316 w 3214291"/>
              <a:gd name="connsiteY11" fmla="*/ 500810 h 3214907"/>
              <a:gd name="connsiteX12" fmla="*/ 2711284 w 3214291"/>
              <a:gd name="connsiteY12" fmla="*/ 443924 h 3214907"/>
              <a:gd name="connsiteX13" fmla="*/ 2798416 w 3214291"/>
              <a:gd name="connsiteY13" fmla="*/ 518219 h 3214907"/>
              <a:gd name="connsiteX14" fmla="*/ 2843169 w 3214291"/>
              <a:gd name="connsiteY14" fmla="*/ 564466 h 3214907"/>
              <a:gd name="connsiteX15" fmla="*/ 2684116 w 3214291"/>
              <a:gd name="connsiteY15" fmla="*/ 776361 h 3214907"/>
              <a:gd name="connsiteX16" fmla="*/ 2765972 w 3214291"/>
              <a:gd name="connsiteY16" fmla="*/ 905168 h 3214907"/>
              <a:gd name="connsiteX17" fmla="*/ 2805538 w 3214291"/>
              <a:gd name="connsiteY17" fmla="*/ 916686 h 3214907"/>
              <a:gd name="connsiteX18" fmla="*/ 2993693 w 3214291"/>
              <a:gd name="connsiteY18" fmla="*/ 872900 h 3214907"/>
              <a:gd name="connsiteX19" fmla="*/ 3047326 w 3214291"/>
              <a:gd name="connsiteY19" fmla="*/ 898310 h 3214907"/>
              <a:gd name="connsiteX20" fmla="*/ 3108169 w 3214291"/>
              <a:gd name="connsiteY20" fmla="*/ 1031777 h 3214907"/>
              <a:gd name="connsiteX21" fmla="*/ 2920893 w 3214291"/>
              <a:gd name="connsiteY21" fmla="*/ 1157947 h 3214907"/>
              <a:gd name="connsiteX22" fmla="*/ 2898648 w 3214291"/>
              <a:gd name="connsiteY22" fmla="*/ 1211756 h 3214907"/>
              <a:gd name="connsiteX23" fmla="*/ 2926080 w 3214291"/>
              <a:gd name="connsiteY23" fmla="*/ 1322539 h 3214907"/>
              <a:gd name="connsiteX24" fmla="*/ 2968195 w 3214291"/>
              <a:gd name="connsiteY24" fmla="*/ 1355334 h 3214907"/>
              <a:gd name="connsiteX25" fmla="*/ 3195916 w 3214291"/>
              <a:gd name="connsiteY25" fmla="*/ 1373271 h 3214907"/>
              <a:gd name="connsiteX26" fmla="*/ 3214292 w 3214291"/>
              <a:gd name="connsiteY26" fmla="*/ 1553073 h 3214907"/>
              <a:gd name="connsiteX27" fmla="*/ 2992814 w 3214291"/>
              <a:gd name="connsiteY27" fmla="*/ 1614532 h 3214907"/>
              <a:gd name="connsiteX28" fmla="*/ 2949028 w 3214291"/>
              <a:gd name="connsiteY28" fmla="*/ 1667022 h 3214907"/>
              <a:gd name="connsiteX29" fmla="*/ 3067812 w 3214291"/>
              <a:gd name="connsiteY29" fmla="*/ 1857463 h 3214907"/>
              <a:gd name="connsiteX30" fmla="*/ 3190201 w 3214291"/>
              <a:gd name="connsiteY30" fmla="*/ 1912855 h 3214907"/>
              <a:gd name="connsiteX31" fmla="*/ 3148262 w 3214291"/>
              <a:gd name="connsiteY31" fmla="*/ 2067160 h 3214907"/>
              <a:gd name="connsiteX32" fmla="*/ 3110631 w 3214291"/>
              <a:gd name="connsiteY32" fmla="*/ 2084393 h 3214907"/>
              <a:gd name="connsiteX33" fmla="*/ 2913067 w 3214291"/>
              <a:gd name="connsiteY33" fmla="*/ 2075248 h 3214907"/>
              <a:gd name="connsiteX34" fmla="*/ 2862248 w 3214291"/>
              <a:gd name="connsiteY34" fmla="*/ 2104967 h 3214907"/>
              <a:gd name="connsiteX35" fmla="*/ 2900231 w 3214291"/>
              <a:gd name="connsiteY35" fmla="*/ 2313872 h 3214907"/>
              <a:gd name="connsiteX36" fmla="*/ 3003013 w 3214291"/>
              <a:gd name="connsiteY36" fmla="*/ 2408741 h 3214907"/>
              <a:gd name="connsiteX37" fmla="*/ 2904539 w 3214291"/>
              <a:gd name="connsiteY37" fmla="*/ 2567442 h 3214907"/>
              <a:gd name="connsiteX38" fmla="*/ 2687281 w 3214291"/>
              <a:gd name="connsiteY38" fmla="*/ 2478288 h 3214907"/>
              <a:gd name="connsiteX39" fmla="*/ 2626438 w 3214291"/>
              <a:gd name="connsiteY39" fmla="*/ 2490773 h 3214907"/>
              <a:gd name="connsiteX40" fmla="*/ 2536669 w 3214291"/>
              <a:gd name="connsiteY40" fmla="*/ 2586609 h 3214907"/>
              <a:gd name="connsiteX41" fmla="*/ 2667410 w 3214291"/>
              <a:gd name="connsiteY41" fmla="*/ 2826288 h 3214907"/>
              <a:gd name="connsiteX42" fmla="*/ 2518821 w 3214291"/>
              <a:gd name="connsiteY42" fmla="*/ 2941027 h 3214907"/>
              <a:gd name="connsiteX43" fmla="*/ 2344293 w 3214291"/>
              <a:gd name="connsiteY43" fmla="*/ 2785052 h 3214907"/>
              <a:gd name="connsiteX44" fmla="*/ 2287231 w 3214291"/>
              <a:gd name="connsiteY44" fmla="*/ 2777666 h 3214907"/>
              <a:gd name="connsiteX45" fmla="*/ 2184273 w 3214291"/>
              <a:gd name="connsiteY45" fmla="*/ 2839740 h 3214907"/>
              <a:gd name="connsiteX46" fmla="*/ 2191483 w 3214291"/>
              <a:gd name="connsiteY46" fmla="*/ 2957996 h 3214907"/>
              <a:gd name="connsiteX47" fmla="*/ 2193945 w 3214291"/>
              <a:gd name="connsiteY47" fmla="*/ 2979801 h 3214907"/>
              <a:gd name="connsiteX48" fmla="*/ 2206430 w 3214291"/>
              <a:gd name="connsiteY48" fmla="*/ 3105004 h 3214907"/>
              <a:gd name="connsiteX49" fmla="*/ 2055026 w 3214291"/>
              <a:gd name="connsiteY49" fmla="*/ 3162593 h 3214907"/>
              <a:gd name="connsiteX50" fmla="*/ 2021352 w 3214291"/>
              <a:gd name="connsiteY50" fmla="*/ 3140085 h 3214907"/>
              <a:gd name="connsiteX51" fmla="*/ 1924460 w 3214291"/>
              <a:gd name="connsiteY51" fmla="*/ 2962832 h 3214907"/>
              <a:gd name="connsiteX52" fmla="*/ 1876190 w 3214291"/>
              <a:gd name="connsiteY52" fmla="*/ 2937774 h 3214907"/>
              <a:gd name="connsiteX53" fmla="*/ 1776310 w 3214291"/>
              <a:gd name="connsiteY53" fmla="*/ 2952809 h 3214907"/>
              <a:gd name="connsiteX54" fmla="*/ 1734283 w 3214291"/>
              <a:gd name="connsiteY54" fmla="*/ 2997562 h 3214907"/>
              <a:gd name="connsiteX55" fmla="*/ 1698674 w 3214291"/>
              <a:gd name="connsiteY55" fmla="*/ 3205324 h 3214907"/>
              <a:gd name="connsiteX56" fmla="*/ 1693223 w 3214291"/>
              <a:gd name="connsiteY56" fmla="*/ 3214907 h 3214907"/>
              <a:gd name="connsiteX57" fmla="*/ 1509727 w 3214291"/>
              <a:gd name="connsiteY57" fmla="*/ 3214907 h 3214907"/>
              <a:gd name="connsiteX58" fmla="*/ 1465766 w 3214291"/>
              <a:gd name="connsiteY58" fmla="*/ 2998441 h 3214907"/>
              <a:gd name="connsiteX59" fmla="*/ 1421892 w 3214291"/>
              <a:gd name="connsiteY59" fmla="*/ 2954040 h 3214907"/>
              <a:gd name="connsiteX60" fmla="*/ 1239540 w 3214291"/>
              <a:gd name="connsiteY60" fmla="*/ 3036072 h 3214907"/>
              <a:gd name="connsiteX61" fmla="*/ 1172366 w 3214291"/>
              <a:gd name="connsiteY61" fmla="*/ 3162681 h 3214907"/>
              <a:gd name="connsiteX62" fmla="*/ 1083564 w 3214291"/>
              <a:gd name="connsiteY62" fmla="*/ 3134985 h 3214907"/>
              <a:gd name="connsiteX63" fmla="*/ 993091 w 3214291"/>
              <a:gd name="connsiteY63" fmla="*/ 3103421 h 3214907"/>
              <a:gd name="connsiteX64" fmla="*/ 1026326 w 3214291"/>
              <a:gd name="connsiteY64" fmla="*/ 2876404 h 3214907"/>
              <a:gd name="connsiteX65" fmla="*/ 1000301 w 3214291"/>
              <a:gd name="connsiteY65" fmla="*/ 2825232 h 3214907"/>
              <a:gd name="connsiteX66" fmla="*/ 792979 w 3214291"/>
              <a:gd name="connsiteY66" fmla="*/ 2848444 h 3214907"/>
              <a:gd name="connsiteX67" fmla="*/ 692834 w 3214291"/>
              <a:gd name="connsiteY67" fmla="*/ 2939708 h 3214907"/>
              <a:gd name="connsiteX68" fmla="*/ 539320 w 3214291"/>
              <a:gd name="connsiteY68" fmla="*/ 2820133 h 3214907"/>
              <a:gd name="connsiteX69" fmla="*/ 661709 w 3214291"/>
              <a:gd name="connsiteY69" fmla="*/ 2592236 h 3214907"/>
              <a:gd name="connsiteX70" fmla="*/ 559279 w 3214291"/>
              <a:gd name="connsiteY70" fmla="*/ 2483563 h 3214907"/>
              <a:gd name="connsiteX71" fmla="*/ 517867 w 3214291"/>
              <a:gd name="connsiteY71" fmla="*/ 2481717 h 3214907"/>
              <a:gd name="connsiteX72" fmla="*/ 313182 w 3214291"/>
              <a:gd name="connsiteY72" fmla="*/ 2570871 h 3214907"/>
              <a:gd name="connsiteX73" fmla="*/ 206971 w 3214291"/>
              <a:gd name="connsiteY73" fmla="*/ 2410411 h 3214907"/>
              <a:gd name="connsiteX74" fmla="*/ 368661 w 3214291"/>
              <a:gd name="connsiteY74" fmla="*/ 2261030 h 3214907"/>
              <a:gd name="connsiteX75" fmla="*/ 380355 w 3214291"/>
              <a:gd name="connsiteY75" fmla="*/ 2205551 h 3214907"/>
              <a:gd name="connsiteX76" fmla="*/ 350286 w 3214291"/>
              <a:gd name="connsiteY76" fmla="*/ 2142158 h 3214907"/>
              <a:gd name="connsiteX77" fmla="*/ 252867 w 3214291"/>
              <a:gd name="connsiteY77" fmla="*/ 2088261 h 3214907"/>
              <a:gd name="connsiteX78" fmla="*/ 74383 w 3214291"/>
              <a:gd name="connsiteY78" fmla="*/ 2103208 h 3214907"/>
              <a:gd name="connsiteX79" fmla="*/ 30509 w 3214291"/>
              <a:gd name="connsiteY79" fmla="*/ 1936066 h 3214907"/>
              <a:gd name="connsiteX80" fmla="*/ 52754 w 3214291"/>
              <a:gd name="connsiteY80" fmla="*/ 1903535 h 3214907"/>
              <a:gd name="connsiteX81" fmla="*/ 220687 w 3214291"/>
              <a:gd name="connsiteY81" fmla="*/ 1827218 h 3214907"/>
              <a:gd name="connsiteX82" fmla="*/ 248646 w 3214291"/>
              <a:gd name="connsiteY82" fmla="*/ 1780706 h 3214907"/>
              <a:gd name="connsiteX83" fmla="*/ 243371 w 3214291"/>
              <a:gd name="connsiteY83" fmla="*/ 1719424 h 3214907"/>
              <a:gd name="connsiteX84" fmla="*/ 164944 w 3214291"/>
              <a:gd name="connsiteY84" fmla="*/ 1624906 h 3214907"/>
              <a:gd name="connsiteX85" fmla="*/ 0 w 3214291"/>
              <a:gd name="connsiteY85" fmla="*/ 1580241 h 3214907"/>
              <a:gd name="connsiteX86" fmla="*/ 12485 w 3214291"/>
              <a:gd name="connsiteY86" fmla="*/ 1413627 h 3214907"/>
              <a:gd name="connsiteX87" fmla="*/ 40796 w 3214291"/>
              <a:gd name="connsiteY87" fmla="*/ 1390328 h 3214907"/>
              <a:gd name="connsiteX88" fmla="*/ 228072 w 3214291"/>
              <a:gd name="connsiteY88" fmla="*/ 1366061 h 3214907"/>
              <a:gd name="connsiteX89" fmla="*/ 267462 w 3214291"/>
              <a:gd name="connsiteY89" fmla="*/ 1329661 h 3214907"/>
              <a:gd name="connsiteX90" fmla="*/ 288476 w 3214291"/>
              <a:gd name="connsiteY90" fmla="*/ 1198568 h 3214907"/>
              <a:gd name="connsiteX91" fmla="*/ 185078 w 3214291"/>
              <a:gd name="connsiteY91" fmla="*/ 1122866 h 3214907"/>
              <a:gd name="connsiteX92" fmla="*/ 93023 w 3214291"/>
              <a:gd name="connsiteY92" fmla="*/ 1062111 h 3214907"/>
              <a:gd name="connsiteX93" fmla="*/ 164768 w 3214291"/>
              <a:gd name="connsiteY93" fmla="*/ 886880 h 3214907"/>
              <a:gd name="connsiteX94" fmla="*/ 369013 w 3214291"/>
              <a:gd name="connsiteY94" fmla="*/ 931545 h 3214907"/>
              <a:gd name="connsiteX95" fmla="*/ 422646 w 3214291"/>
              <a:gd name="connsiteY95" fmla="*/ 910531 h 3214907"/>
              <a:gd name="connsiteX96" fmla="*/ 497557 w 3214291"/>
              <a:gd name="connsiteY96" fmla="*/ 792627 h 3214907"/>
              <a:gd name="connsiteX97" fmla="*/ 349758 w 3214291"/>
              <a:gd name="connsiteY97" fmla="*/ 599811 h 3214907"/>
              <a:gd name="connsiteX98" fmla="*/ 477071 w 3214291"/>
              <a:gd name="connsiteY98" fmla="*/ 458079 h 3214907"/>
              <a:gd name="connsiteX99" fmla="*/ 642278 w 3214291"/>
              <a:gd name="connsiteY99" fmla="*/ 563059 h 3214907"/>
              <a:gd name="connsiteX100" fmla="*/ 717276 w 3214291"/>
              <a:gd name="connsiteY100" fmla="*/ 557432 h 3214907"/>
              <a:gd name="connsiteX101" fmla="*/ 754820 w 3214291"/>
              <a:gd name="connsiteY101" fmla="*/ 527099 h 3214907"/>
              <a:gd name="connsiteX102" fmla="*/ 793682 w 3214291"/>
              <a:gd name="connsiteY102" fmla="*/ 399347 h 3214907"/>
              <a:gd name="connsiteX103" fmla="*/ 755347 w 3214291"/>
              <a:gd name="connsiteY103" fmla="*/ 277925 h 3214907"/>
              <a:gd name="connsiteX104" fmla="*/ 774251 w 3214291"/>
              <a:gd name="connsiteY104" fmla="*/ 224995 h 3214907"/>
              <a:gd name="connsiteX105" fmla="*/ 896200 w 3214291"/>
              <a:gd name="connsiteY105" fmla="*/ 155096 h 3214907"/>
              <a:gd name="connsiteX106" fmla="*/ 907191 w 3214291"/>
              <a:gd name="connsiteY106" fmla="*/ 150700 h 3214907"/>
              <a:gd name="connsiteX107" fmla="*/ 1035119 w 3214291"/>
              <a:gd name="connsiteY107" fmla="*/ 310544 h 3214907"/>
              <a:gd name="connsiteX108" fmla="*/ 1097632 w 3214291"/>
              <a:gd name="connsiteY108" fmla="*/ 328920 h 3214907"/>
              <a:gd name="connsiteX109" fmla="*/ 1219669 w 3214291"/>
              <a:gd name="connsiteY109" fmla="*/ 276166 h 3214907"/>
              <a:gd name="connsiteX110" fmla="*/ 1227758 w 3214291"/>
              <a:gd name="connsiteY110" fmla="*/ 148326 h 3214907"/>
              <a:gd name="connsiteX111" fmla="*/ 1227846 w 3214291"/>
              <a:gd name="connsiteY111" fmla="*/ 37631 h 3214907"/>
              <a:gd name="connsiteX112" fmla="*/ 1383294 w 3214291"/>
              <a:gd name="connsiteY112" fmla="*/ 11078 h 3214907"/>
              <a:gd name="connsiteX113" fmla="*/ 1415737 w 3214291"/>
              <a:gd name="connsiteY113" fmla="*/ 8968 h 3214907"/>
              <a:gd name="connsiteX114" fmla="*/ 1485109 w 3214291"/>
              <a:gd name="connsiteY114" fmla="*/ 198794 h 3214907"/>
              <a:gd name="connsiteX115" fmla="*/ 1529334 w 3214291"/>
              <a:gd name="connsiteY115" fmla="*/ 229831 h 3214907"/>
              <a:gd name="connsiteX116" fmla="*/ 1666758 w 3214291"/>
              <a:gd name="connsiteY116" fmla="*/ 223237 h 3214907"/>
              <a:gd name="connsiteX117" fmla="*/ 1721182 w 3214291"/>
              <a:gd name="connsiteY117" fmla="*/ 99617 h 3214907"/>
              <a:gd name="connsiteX118" fmla="*/ 1753362 w 3214291"/>
              <a:gd name="connsiteY118" fmla="*/ 264 h 3214907"/>
              <a:gd name="connsiteX119" fmla="*/ 1779651 w 3214291"/>
              <a:gd name="connsiteY119" fmla="*/ 0 h 3214907"/>
              <a:gd name="connsiteX120" fmla="*/ 1603893 w 3214291"/>
              <a:gd name="connsiteY120" fmla="*/ 1891929 h 3214907"/>
              <a:gd name="connsiteX121" fmla="*/ 1892281 w 3214291"/>
              <a:gd name="connsiteY121" fmla="*/ 1604420 h 3214907"/>
              <a:gd name="connsiteX122" fmla="*/ 1607762 w 3214291"/>
              <a:gd name="connsiteY122" fmla="*/ 1326408 h 3214907"/>
              <a:gd name="connsiteX123" fmla="*/ 1323243 w 3214291"/>
              <a:gd name="connsiteY123" fmla="*/ 1604069 h 3214907"/>
              <a:gd name="connsiteX124" fmla="*/ 1603893 w 3214291"/>
              <a:gd name="connsiteY124" fmla="*/ 1891929 h 3214907"/>
              <a:gd name="connsiteX125" fmla="*/ 1579099 w 3214291"/>
              <a:gd name="connsiteY125" fmla="*/ 2795602 h 3214907"/>
              <a:gd name="connsiteX126" fmla="*/ 1745449 w 3214291"/>
              <a:gd name="connsiteY126" fmla="*/ 2767203 h 3214907"/>
              <a:gd name="connsiteX127" fmla="*/ 1862386 w 3214291"/>
              <a:gd name="connsiteY127" fmla="*/ 2571838 h 3214907"/>
              <a:gd name="connsiteX128" fmla="*/ 1735338 w 3214291"/>
              <a:gd name="connsiteY128" fmla="*/ 2305167 h 3214907"/>
              <a:gd name="connsiteX129" fmla="*/ 1441763 w 3214291"/>
              <a:gd name="connsiteY129" fmla="*/ 2294089 h 3214907"/>
              <a:gd name="connsiteX130" fmla="*/ 1308120 w 3214291"/>
              <a:gd name="connsiteY130" fmla="*/ 2584323 h 3214907"/>
              <a:gd name="connsiteX131" fmla="*/ 1413803 w 3214291"/>
              <a:gd name="connsiteY131" fmla="*/ 2760785 h 3214907"/>
              <a:gd name="connsiteX132" fmla="*/ 1579099 w 3214291"/>
              <a:gd name="connsiteY132" fmla="*/ 2795602 h 3214907"/>
              <a:gd name="connsiteX133" fmla="*/ 949833 w 3214291"/>
              <a:gd name="connsiteY133" fmla="*/ 1372567 h 3214907"/>
              <a:gd name="connsiteX134" fmla="*/ 1103698 w 3214291"/>
              <a:gd name="connsiteY134" fmla="*/ 1151265 h 3214907"/>
              <a:gd name="connsiteX135" fmla="*/ 917565 w 3214291"/>
              <a:gd name="connsiteY135" fmla="*/ 872021 h 3214907"/>
              <a:gd name="connsiteX136" fmla="*/ 687734 w 3214291"/>
              <a:gd name="connsiteY136" fmla="*/ 891276 h 3214907"/>
              <a:gd name="connsiteX137" fmla="*/ 543628 w 3214291"/>
              <a:gd name="connsiteY137" fmla="*/ 1115128 h 3214907"/>
              <a:gd name="connsiteX138" fmla="*/ 670677 w 3214291"/>
              <a:gd name="connsiteY138" fmla="*/ 1362720 h 3214907"/>
              <a:gd name="connsiteX139" fmla="*/ 949833 w 3214291"/>
              <a:gd name="connsiteY139" fmla="*/ 1372567 h 3214907"/>
              <a:gd name="connsiteX140" fmla="*/ 515405 w 3214291"/>
              <a:gd name="connsiteY140" fmla="*/ 1994183 h 3214907"/>
              <a:gd name="connsiteX141" fmla="*/ 539936 w 3214291"/>
              <a:gd name="connsiteY141" fmla="*/ 2091075 h 3214907"/>
              <a:gd name="connsiteX142" fmla="*/ 638058 w 3214291"/>
              <a:gd name="connsiteY142" fmla="*/ 2276768 h 3214907"/>
              <a:gd name="connsiteX143" fmla="*/ 918708 w 3214291"/>
              <a:gd name="connsiteY143" fmla="*/ 2308596 h 3214907"/>
              <a:gd name="connsiteX144" fmla="*/ 1081894 w 3214291"/>
              <a:gd name="connsiteY144" fmla="*/ 2018186 h 3214907"/>
              <a:gd name="connsiteX145" fmla="*/ 973133 w 3214291"/>
              <a:gd name="connsiteY145" fmla="*/ 1822909 h 3214907"/>
              <a:gd name="connsiteX146" fmla="*/ 618099 w 3214291"/>
              <a:gd name="connsiteY146" fmla="*/ 1839790 h 3214907"/>
              <a:gd name="connsiteX147" fmla="*/ 515405 w 3214291"/>
              <a:gd name="connsiteY147" fmla="*/ 1994183 h 3214907"/>
              <a:gd name="connsiteX148" fmla="*/ 2380781 w 3214291"/>
              <a:gd name="connsiteY148" fmla="*/ 1836186 h 3214907"/>
              <a:gd name="connsiteX149" fmla="*/ 2257777 w 3214291"/>
              <a:gd name="connsiteY149" fmla="*/ 1849902 h 3214907"/>
              <a:gd name="connsiteX150" fmla="*/ 2111033 w 3214291"/>
              <a:gd name="connsiteY150" fmla="*/ 2083425 h 3214907"/>
              <a:gd name="connsiteX151" fmla="*/ 2305256 w 3214291"/>
              <a:gd name="connsiteY151" fmla="*/ 2357042 h 3214907"/>
              <a:gd name="connsiteX152" fmla="*/ 2524184 w 3214291"/>
              <a:gd name="connsiteY152" fmla="*/ 2334270 h 3214907"/>
              <a:gd name="connsiteX153" fmla="*/ 2666004 w 3214291"/>
              <a:gd name="connsiteY153" fmla="*/ 2109626 h 3214907"/>
              <a:gd name="connsiteX154" fmla="*/ 2544230 w 3214291"/>
              <a:gd name="connsiteY154" fmla="*/ 1863002 h 3214907"/>
              <a:gd name="connsiteX155" fmla="*/ 2380781 w 3214291"/>
              <a:gd name="connsiteY155" fmla="*/ 1836186 h 3214907"/>
              <a:gd name="connsiteX156" fmla="*/ 1901249 w 3214291"/>
              <a:gd name="connsiteY156" fmla="*/ 614494 h 3214907"/>
              <a:gd name="connsiteX157" fmla="*/ 1780443 w 3214291"/>
              <a:gd name="connsiteY157" fmla="*/ 450957 h 3214907"/>
              <a:gd name="connsiteX158" fmla="*/ 1493462 w 3214291"/>
              <a:gd name="connsiteY158" fmla="*/ 444803 h 3214907"/>
              <a:gd name="connsiteX159" fmla="*/ 1363336 w 3214291"/>
              <a:gd name="connsiteY159" fmla="*/ 686415 h 3214907"/>
              <a:gd name="connsiteX160" fmla="*/ 1491176 w 3214291"/>
              <a:gd name="connsiteY160" fmla="*/ 919939 h 3214907"/>
              <a:gd name="connsiteX161" fmla="*/ 1744833 w 3214291"/>
              <a:gd name="connsiteY161" fmla="*/ 947899 h 3214907"/>
              <a:gd name="connsiteX162" fmla="*/ 1901249 w 3214291"/>
              <a:gd name="connsiteY162" fmla="*/ 614494 h 3214907"/>
              <a:gd name="connsiteX163" fmla="*/ 2588720 w 3214291"/>
              <a:gd name="connsiteY163" fmla="*/ 1382239 h 3214907"/>
              <a:gd name="connsiteX164" fmla="*/ 2688863 w 3214291"/>
              <a:gd name="connsiteY164" fmla="*/ 1186610 h 3214907"/>
              <a:gd name="connsiteX165" fmla="*/ 2557331 w 3214291"/>
              <a:gd name="connsiteY165" fmla="*/ 921961 h 3214907"/>
              <a:gd name="connsiteX166" fmla="*/ 2307893 w 3214291"/>
              <a:gd name="connsiteY166" fmla="*/ 903585 h 3214907"/>
              <a:gd name="connsiteX167" fmla="*/ 2129057 w 3214291"/>
              <a:gd name="connsiteY167" fmla="*/ 1222482 h 3214907"/>
              <a:gd name="connsiteX168" fmla="*/ 2221816 w 3214291"/>
              <a:gd name="connsiteY168" fmla="*/ 1388130 h 3214907"/>
              <a:gd name="connsiteX169" fmla="*/ 2588720 w 3214291"/>
              <a:gd name="connsiteY169" fmla="*/ 1382239 h 32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214291" h="3214907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solidFill>
            <a:schemeClr val="accent3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EFA9B805-86A7-4C8F-87DD-63962526C77C}"/>
              </a:ext>
            </a:extLst>
          </p:cNvPr>
          <p:cNvSpPr/>
          <p:nvPr/>
        </p:nvSpPr>
        <p:spPr>
          <a:xfrm>
            <a:off x="9629043" y="4777538"/>
            <a:ext cx="458833" cy="459016"/>
          </a:xfrm>
          <a:custGeom>
            <a:avLst/>
            <a:gdLst>
              <a:gd name="connsiteX0" fmla="*/ 725308 w 1461971"/>
              <a:gd name="connsiteY0" fmla="*/ 567939 h 1462555"/>
              <a:gd name="connsiteX1" fmla="*/ 563582 w 1461971"/>
              <a:gd name="connsiteY1" fmla="*/ 735062 h 1462555"/>
              <a:gd name="connsiteX2" fmla="*/ 728267 w 1461971"/>
              <a:gd name="connsiteY2" fmla="*/ 895749 h 1462555"/>
              <a:gd name="connsiteX3" fmla="*/ 890392 w 1461971"/>
              <a:gd name="connsiteY3" fmla="*/ 733903 h 1462555"/>
              <a:gd name="connsiteX4" fmla="*/ 725308 w 1461971"/>
              <a:gd name="connsiteY4" fmla="*/ 567939 h 1462555"/>
              <a:gd name="connsiteX5" fmla="*/ 730186 w 1461971"/>
              <a:gd name="connsiteY5" fmla="*/ 364552 h 1462555"/>
              <a:gd name="connsiteX6" fmla="*/ 1097457 w 1461971"/>
              <a:gd name="connsiteY6" fmla="*/ 728905 h 1462555"/>
              <a:gd name="connsiteX7" fmla="*/ 730586 w 1461971"/>
              <a:gd name="connsiteY7" fmla="*/ 1095297 h 1462555"/>
              <a:gd name="connsiteX8" fmla="*/ 367152 w 1461971"/>
              <a:gd name="connsiteY8" fmla="*/ 729385 h 1462555"/>
              <a:gd name="connsiteX9" fmla="*/ 730186 w 1461971"/>
              <a:gd name="connsiteY9" fmla="*/ 364552 h 1462555"/>
              <a:gd name="connsiteX10" fmla="*/ 736343 w 1461971"/>
              <a:gd name="connsiteY10" fmla="*/ 314776 h 1462555"/>
              <a:gd name="connsiteX11" fmla="*/ 315296 w 1461971"/>
              <a:gd name="connsiteY11" fmla="*/ 724828 h 1462555"/>
              <a:gd name="connsiteX12" fmla="*/ 725068 w 1461971"/>
              <a:gd name="connsiteY12" fmla="*/ 1150953 h 1462555"/>
              <a:gd name="connsiteX13" fmla="*/ 1148475 w 1461971"/>
              <a:gd name="connsiteY13" fmla="*/ 730426 h 1462555"/>
              <a:gd name="connsiteX14" fmla="*/ 736343 w 1461971"/>
              <a:gd name="connsiteY14" fmla="*/ 314776 h 1462555"/>
              <a:gd name="connsiteX15" fmla="*/ 638348 w 1461971"/>
              <a:gd name="connsiteY15" fmla="*/ 0 h 1462555"/>
              <a:gd name="connsiteX16" fmla="*/ 642346 w 1461971"/>
              <a:gd name="connsiteY16" fmla="*/ 0 h 1462555"/>
              <a:gd name="connsiteX17" fmla="*/ 659019 w 1461971"/>
              <a:gd name="connsiteY17" fmla="*/ 44700 h 1462555"/>
              <a:gd name="connsiteX18" fmla="*/ 684287 w 1461971"/>
              <a:gd name="connsiteY18" fmla="*/ 101274 h 1462555"/>
              <a:gd name="connsiteX19" fmla="*/ 746299 w 1461971"/>
              <a:gd name="connsiteY19" fmla="*/ 105272 h 1462555"/>
              <a:gd name="connsiteX20" fmla="*/ 770008 w 1461971"/>
              <a:gd name="connsiteY20" fmla="*/ 87640 h 1462555"/>
              <a:gd name="connsiteX21" fmla="*/ 802313 w 1461971"/>
              <a:gd name="connsiteY21" fmla="*/ 0 h 1462555"/>
              <a:gd name="connsiteX22" fmla="*/ 810309 w 1461971"/>
              <a:gd name="connsiteY22" fmla="*/ 0 h 1462555"/>
              <a:gd name="connsiteX23" fmla="*/ 883676 w 1461971"/>
              <a:gd name="connsiteY23" fmla="*/ 13074 h 1462555"/>
              <a:gd name="connsiteX24" fmla="*/ 883436 w 1461971"/>
              <a:gd name="connsiteY24" fmla="*/ 109350 h 1462555"/>
              <a:gd name="connsiteX25" fmla="*/ 897110 w 1461971"/>
              <a:gd name="connsiteY25" fmla="*/ 129861 h 1462555"/>
              <a:gd name="connsiteX26" fmla="*/ 952044 w 1461971"/>
              <a:gd name="connsiteY26" fmla="*/ 147932 h 1462555"/>
              <a:gd name="connsiteX27" fmla="*/ 970996 w 1461971"/>
              <a:gd name="connsiteY27" fmla="*/ 141935 h 1462555"/>
              <a:gd name="connsiteX28" fmla="*/ 1025291 w 1461971"/>
              <a:gd name="connsiteY28" fmla="*/ 72887 h 1462555"/>
              <a:gd name="connsiteX29" fmla="*/ 1040484 w 1461971"/>
              <a:gd name="connsiteY29" fmla="*/ 65450 h 1462555"/>
              <a:gd name="connsiteX30" fmla="*/ 1107894 w 1461971"/>
              <a:gd name="connsiteY30" fmla="*/ 100114 h 1462555"/>
              <a:gd name="connsiteX31" fmla="*/ 1077867 w 1461971"/>
              <a:gd name="connsiteY31" fmla="*/ 197750 h 1462555"/>
              <a:gd name="connsiteX32" fmla="*/ 1081346 w 1461971"/>
              <a:gd name="connsiteY32" fmla="*/ 217780 h 1462555"/>
              <a:gd name="connsiteX33" fmla="*/ 1135321 w 1461971"/>
              <a:gd name="connsiteY33" fmla="*/ 259921 h 1462555"/>
              <a:gd name="connsiteX34" fmla="*/ 1225999 w 1461971"/>
              <a:gd name="connsiteY34" fmla="*/ 201548 h 1462555"/>
              <a:gd name="connsiteX35" fmla="*/ 1292009 w 1461971"/>
              <a:gd name="connsiteY35" fmla="*/ 259002 h 1462555"/>
              <a:gd name="connsiteX36" fmla="*/ 1229358 w 1461971"/>
              <a:gd name="connsiteY36" fmla="*/ 340604 h 1462555"/>
              <a:gd name="connsiteX37" fmla="*/ 1227839 w 1461971"/>
              <a:gd name="connsiteY37" fmla="*/ 364793 h 1462555"/>
              <a:gd name="connsiteX38" fmla="*/ 1255146 w 1461971"/>
              <a:gd name="connsiteY38" fmla="*/ 406534 h 1462555"/>
              <a:gd name="connsiteX39" fmla="*/ 1281094 w 1461971"/>
              <a:gd name="connsiteY39" fmla="*/ 416329 h 1462555"/>
              <a:gd name="connsiteX40" fmla="*/ 1381808 w 1461971"/>
              <a:gd name="connsiteY40" fmla="*/ 392460 h 1462555"/>
              <a:gd name="connsiteX41" fmla="*/ 1414913 w 1461971"/>
              <a:gd name="connsiteY41" fmla="*/ 468386 h 1462555"/>
              <a:gd name="connsiteX42" fmla="*/ 1366775 w 1461971"/>
              <a:gd name="connsiteY42" fmla="*/ 502130 h 1462555"/>
              <a:gd name="connsiteX43" fmla="*/ 1331111 w 1461971"/>
              <a:gd name="connsiteY43" fmla="*/ 597566 h 1462555"/>
              <a:gd name="connsiteX44" fmla="*/ 1352182 w 1461971"/>
              <a:gd name="connsiteY44" fmla="*/ 615838 h 1462555"/>
              <a:gd name="connsiteX45" fmla="*/ 1441701 w 1461971"/>
              <a:gd name="connsiteY45" fmla="*/ 623195 h 1462555"/>
              <a:gd name="connsiteX46" fmla="*/ 1457613 w 1461971"/>
              <a:gd name="connsiteY46" fmla="*/ 640347 h 1462555"/>
              <a:gd name="connsiteX47" fmla="*/ 1461971 w 1461971"/>
              <a:gd name="connsiteY47" fmla="*/ 679729 h 1462555"/>
              <a:gd name="connsiteX48" fmla="*/ 1461971 w 1461971"/>
              <a:gd name="connsiteY48" fmla="*/ 707716 h 1462555"/>
              <a:gd name="connsiteX49" fmla="*/ 1364016 w 1461971"/>
              <a:gd name="connsiteY49" fmla="*/ 735104 h 1462555"/>
              <a:gd name="connsiteX50" fmla="*/ 1344905 w 1461971"/>
              <a:gd name="connsiteY50" fmla="*/ 757973 h 1462555"/>
              <a:gd name="connsiteX51" fmla="*/ 1341826 w 1461971"/>
              <a:gd name="connsiteY51" fmla="*/ 781682 h 1462555"/>
              <a:gd name="connsiteX52" fmla="*/ 1373172 w 1461971"/>
              <a:gd name="connsiteY52" fmla="*/ 835338 h 1462555"/>
              <a:gd name="connsiteX53" fmla="*/ 1449377 w 1461971"/>
              <a:gd name="connsiteY53" fmla="*/ 869042 h 1462555"/>
              <a:gd name="connsiteX54" fmla="*/ 1429067 w 1461971"/>
              <a:gd name="connsiteY54" fmla="*/ 951125 h 1462555"/>
              <a:gd name="connsiteX55" fmla="*/ 1329992 w 1461971"/>
              <a:gd name="connsiteY55" fmla="*/ 943288 h 1462555"/>
              <a:gd name="connsiteX56" fmla="*/ 1297087 w 1461971"/>
              <a:gd name="connsiteY56" fmla="*/ 962479 h 1462555"/>
              <a:gd name="connsiteX57" fmla="*/ 1314159 w 1461971"/>
              <a:gd name="connsiteY57" fmla="*/ 1049040 h 1462555"/>
              <a:gd name="connsiteX58" fmla="*/ 1364136 w 1461971"/>
              <a:gd name="connsiteY58" fmla="*/ 1099297 h 1462555"/>
              <a:gd name="connsiteX59" fmla="*/ 1320356 w 1461971"/>
              <a:gd name="connsiteY59" fmla="*/ 1167146 h 1462555"/>
              <a:gd name="connsiteX60" fmla="*/ 1222921 w 1461971"/>
              <a:gd name="connsiteY60" fmla="*/ 1126604 h 1462555"/>
              <a:gd name="connsiteX61" fmla="*/ 1195453 w 1461971"/>
              <a:gd name="connsiteY61" fmla="*/ 1131602 h 1462555"/>
              <a:gd name="connsiteX62" fmla="*/ 1157231 w 1461971"/>
              <a:gd name="connsiteY62" fmla="*/ 1175662 h 1462555"/>
              <a:gd name="connsiteX63" fmla="*/ 1182139 w 1461971"/>
              <a:gd name="connsiteY63" fmla="*/ 1230317 h 1462555"/>
              <a:gd name="connsiteX64" fmla="*/ 1211806 w 1461971"/>
              <a:gd name="connsiteY64" fmla="*/ 1283493 h 1462555"/>
              <a:gd name="connsiteX65" fmla="*/ 1145596 w 1461971"/>
              <a:gd name="connsiteY65" fmla="*/ 1338068 h 1462555"/>
              <a:gd name="connsiteX66" fmla="*/ 1052399 w 1461971"/>
              <a:gd name="connsiteY66" fmla="*/ 1255145 h 1462555"/>
              <a:gd name="connsiteX67" fmla="*/ 993545 w 1461971"/>
              <a:gd name="connsiteY67" fmla="*/ 1286531 h 1462555"/>
              <a:gd name="connsiteX68" fmla="*/ 988388 w 1461971"/>
              <a:gd name="connsiteY68" fmla="*/ 1303084 h 1462555"/>
              <a:gd name="connsiteX69" fmla="*/ 1001982 w 1461971"/>
              <a:gd name="connsiteY69" fmla="*/ 1391923 h 1462555"/>
              <a:gd name="connsiteX70" fmla="*/ 985870 w 1461971"/>
              <a:gd name="connsiteY70" fmla="*/ 1419111 h 1462555"/>
              <a:gd name="connsiteX71" fmla="*/ 924577 w 1461971"/>
              <a:gd name="connsiteY71" fmla="*/ 1440181 h 1462555"/>
              <a:gd name="connsiteX72" fmla="*/ 873560 w 1461971"/>
              <a:gd name="connsiteY72" fmla="*/ 1346224 h 1462555"/>
              <a:gd name="connsiteX73" fmla="*/ 850451 w 1461971"/>
              <a:gd name="connsiteY73" fmla="*/ 1334229 h 1462555"/>
              <a:gd name="connsiteX74" fmla="*/ 782122 w 1461971"/>
              <a:gd name="connsiteY74" fmla="*/ 1400039 h 1462555"/>
              <a:gd name="connsiteX75" fmla="*/ 773126 w 1461971"/>
              <a:gd name="connsiteY75" fmla="*/ 1449097 h 1462555"/>
              <a:gd name="connsiteX76" fmla="*/ 758054 w 1461971"/>
              <a:gd name="connsiteY76" fmla="*/ 1461731 h 1462555"/>
              <a:gd name="connsiteX77" fmla="*/ 698160 w 1461971"/>
              <a:gd name="connsiteY77" fmla="*/ 1462531 h 1462555"/>
              <a:gd name="connsiteX78" fmla="*/ 681648 w 1461971"/>
              <a:gd name="connsiteY78" fmla="*/ 1447937 h 1462555"/>
              <a:gd name="connsiteX79" fmla="*/ 666255 w 1461971"/>
              <a:gd name="connsiteY79" fmla="*/ 1363456 h 1462555"/>
              <a:gd name="connsiteX80" fmla="*/ 645585 w 1461971"/>
              <a:gd name="connsiteY80" fmla="*/ 1342505 h 1462555"/>
              <a:gd name="connsiteX81" fmla="*/ 591330 w 1461971"/>
              <a:gd name="connsiteY81" fmla="*/ 1337828 h 1462555"/>
              <a:gd name="connsiteX82" fmla="*/ 561703 w 1461971"/>
              <a:gd name="connsiteY82" fmla="*/ 1385606 h 1462555"/>
              <a:gd name="connsiteX83" fmla="*/ 533037 w 1461971"/>
              <a:gd name="connsiteY83" fmla="*/ 1439901 h 1462555"/>
              <a:gd name="connsiteX84" fmla="*/ 451393 w 1461971"/>
              <a:gd name="connsiteY84" fmla="*/ 1412194 h 1462555"/>
              <a:gd name="connsiteX85" fmla="*/ 466107 w 1461971"/>
              <a:gd name="connsiteY85" fmla="*/ 1309800 h 1462555"/>
              <a:gd name="connsiteX86" fmla="*/ 452433 w 1461971"/>
              <a:gd name="connsiteY86" fmla="*/ 1283333 h 1462555"/>
              <a:gd name="connsiteX87" fmla="*/ 402816 w 1461971"/>
              <a:gd name="connsiteY87" fmla="*/ 1260943 h 1462555"/>
              <a:gd name="connsiteX88" fmla="*/ 360555 w 1461971"/>
              <a:gd name="connsiteY88" fmla="*/ 1295047 h 1462555"/>
              <a:gd name="connsiteX89" fmla="*/ 316375 w 1461971"/>
              <a:gd name="connsiteY89" fmla="*/ 1335869 h 1462555"/>
              <a:gd name="connsiteX90" fmla="*/ 304061 w 1461971"/>
              <a:gd name="connsiteY90" fmla="*/ 1327512 h 1462555"/>
              <a:gd name="connsiteX91" fmla="*/ 245928 w 1461971"/>
              <a:gd name="connsiteY91" fmla="*/ 1284572 h 1462555"/>
              <a:gd name="connsiteX92" fmla="*/ 294066 w 1461971"/>
              <a:gd name="connsiteY92" fmla="*/ 1195253 h 1462555"/>
              <a:gd name="connsiteX93" fmla="*/ 291227 w 1461971"/>
              <a:gd name="connsiteY93" fmla="*/ 1169465 h 1462555"/>
              <a:gd name="connsiteX94" fmla="*/ 248567 w 1461971"/>
              <a:gd name="connsiteY94" fmla="*/ 1129603 h 1462555"/>
              <a:gd name="connsiteX95" fmla="*/ 195511 w 1461971"/>
              <a:gd name="connsiteY95" fmla="*/ 1148315 h 1462555"/>
              <a:gd name="connsiteX96" fmla="*/ 144094 w 1461971"/>
              <a:gd name="connsiteY96" fmla="*/ 1165307 h 1462555"/>
              <a:gd name="connsiteX97" fmla="*/ 110670 w 1461971"/>
              <a:gd name="connsiteY97" fmla="*/ 1122966 h 1462555"/>
              <a:gd name="connsiteX98" fmla="*/ 93917 w 1461971"/>
              <a:gd name="connsiteY98" fmla="*/ 1098257 h 1462555"/>
              <a:gd name="connsiteX99" fmla="*/ 167324 w 1461971"/>
              <a:gd name="connsiteY99" fmla="*/ 1030409 h 1462555"/>
              <a:gd name="connsiteX100" fmla="*/ 173681 w 1461971"/>
              <a:gd name="connsiteY100" fmla="*/ 1005500 h 1462555"/>
              <a:gd name="connsiteX101" fmla="*/ 145654 w 1461971"/>
              <a:gd name="connsiteY101" fmla="*/ 952284 h 1462555"/>
              <a:gd name="connsiteX102" fmla="*/ 85481 w 1461971"/>
              <a:gd name="connsiteY102" fmla="*/ 954163 h 1462555"/>
              <a:gd name="connsiteX103" fmla="*/ 21550 w 1461971"/>
              <a:gd name="connsiteY103" fmla="*/ 909144 h 1462555"/>
              <a:gd name="connsiteX104" fmla="*/ 44740 w 1461971"/>
              <a:gd name="connsiteY104" fmla="*/ 857848 h 1462555"/>
              <a:gd name="connsiteX105" fmla="*/ 98595 w 1461971"/>
              <a:gd name="connsiteY105" fmla="*/ 831619 h 1462555"/>
              <a:gd name="connsiteX106" fmla="*/ 113708 w 1461971"/>
              <a:gd name="connsiteY106" fmla="*/ 805831 h 1462555"/>
              <a:gd name="connsiteX107" fmla="*/ 51377 w 1461971"/>
              <a:gd name="connsiteY107" fmla="*/ 732585 h 1462555"/>
              <a:gd name="connsiteX108" fmla="*/ 0 w 1461971"/>
              <a:gd name="connsiteY108" fmla="*/ 718991 h 1462555"/>
              <a:gd name="connsiteX109" fmla="*/ 5317 w 1461971"/>
              <a:gd name="connsiteY109" fmla="*/ 644745 h 1462555"/>
              <a:gd name="connsiteX110" fmla="*/ 18632 w 1461971"/>
              <a:gd name="connsiteY110" fmla="*/ 632231 h 1462555"/>
              <a:gd name="connsiteX111" fmla="*/ 101914 w 1461971"/>
              <a:gd name="connsiteY111" fmla="*/ 622195 h 1462555"/>
              <a:gd name="connsiteX112" fmla="*/ 119905 w 1461971"/>
              <a:gd name="connsiteY112" fmla="*/ 605723 h 1462555"/>
              <a:gd name="connsiteX113" fmla="*/ 123984 w 1461971"/>
              <a:gd name="connsiteY113" fmla="*/ 586212 h 1462555"/>
              <a:gd name="connsiteX114" fmla="*/ 96396 w 1461971"/>
              <a:gd name="connsiteY114" fmla="*/ 519162 h 1462555"/>
              <a:gd name="connsiteX115" fmla="*/ 42381 w 1461971"/>
              <a:gd name="connsiteY115" fmla="*/ 483219 h 1462555"/>
              <a:gd name="connsiteX116" fmla="*/ 75605 w 1461971"/>
              <a:gd name="connsiteY116" fmla="*/ 403616 h 1462555"/>
              <a:gd name="connsiteX117" fmla="*/ 167124 w 1461971"/>
              <a:gd name="connsiteY117" fmla="*/ 424406 h 1462555"/>
              <a:gd name="connsiteX118" fmla="*/ 191393 w 1461971"/>
              <a:gd name="connsiteY118" fmla="*/ 414890 h 1462555"/>
              <a:gd name="connsiteX119" fmla="*/ 221379 w 1461971"/>
              <a:gd name="connsiteY119" fmla="*/ 362474 h 1462555"/>
              <a:gd name="connsiteX120" fmla="*/ 188194 w 1461971"/>
              <a:gd name="connsiteY120" fmla="*/ 312017 h 1462555"/>
              <a:gd name="connsiteX121" fmla="*/ 159447 w 1461971"/>
              <a:gd name="connsiteY121" fmla="*/ 273595 h 1462555"/>
              <a:gd name="connsiteX122" fmla="*/ 187954 w 1461971"/>
              <a:gd name="connsiteY122" fmla="*/ 241330 h 1462555"/>
              <a:gd name="connsiteX123" fmla="*/ 216541 w 1461971"/>
              <a:gd name="connsiteY123" fmla="*/ 208585 h 1462555"/>
              <a:gd name="connsiteX124" fmla="*/ 292626 w 1461971"/>
              <a:gd name="connsiteY124" fmla="*/ 256562 h 1462555"/>
              <a:gd name="connsiteX125" fmla="*/ 328450 w 1461971"/>
              <a:gd name="connsiteY125" fmla="*/ 253604 h 1462555"/>
              <a:gd name="connsiteX126" fmla="*/ 331568 w 1461971"/>
              <a:gd name="connsiteY126" fmla="*/ 251085 h 1462555"/>
              <a:gd name="connsiteX127" fmla="*/ 356237 w 1461971"/>
              <a:gd name="connsiteY127" fmla="*/ 167883 h 1462555"/>
              <a:gd name="connsiteX128" fmla="*/ 337926 w 1461971"/>
              <a:gd name="connsiteY128" fmla="*/ 111789 h 1462555"/>
              <a:gd name="connsiteX129" fmla="*/ 412851 w 1461971"/>
              <a:gd name="connsiteY129" fmla="*/ 68609 h 1462555"/>
              <a:gd name="connsiteX130" fmla="*/ 473304 w 1461971"/>
              <a:gd name="connsiteY130" fmla="*/ 143574 h 1462555"/>
              <a:gd name="connsiteX131" fmla="*/ 498292 w 1461971"/>
              <a:gd name="connsiteY131" fmla="*/ 150451 h 1462555"/>
              <a:gd name="connsiteX132" fmla="*/ 553587 w 1461971"/>
              <a:gd name="connsiteY132" fmla="*/ 126542 h 1462555"/>
              <a:gd name="connsiteX133" fmla="*/ 557465 w 1461971"/>
              <a:gd name="connsiteY133" fmla="*/ 66490 h 1462555"/>
              <a:gd name="connsiteX134" fmla="*/ 557505 w 1461971"/>
              <a:gd name="connsiteY134" fmla="*/ 18751 h 1462555"/>
              <a:gd name="connsiteX135" fmla="*/ 638348 w 1461971"/>
              <a:gd name="connsiteY135" fmla="*/ 0 h 146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461971" h="1462555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solidFill>
            <a:schemeClr val="accent1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Freeform: Shape 453">
            <a:extLst>
              <a:ext uri="{FF2B5EF4-FFF2-40B4-BE49-F238E27FC236}">
                <a16:creationId xmlns:a16="http://schemas.microsoft.com/office/drawing/2014/main" id="{4C6DDFCD-0D45-4AE3-9D62-EBBB6E18770F}"/>
              </a:ext>
            </a:extLst>
          </p:cNvPr>
          <p:cNvSpPr/>
          <p:nvPr/>
        </p:nvSpPr>
        <p:spPr>
          <a:xfrm>
            <a:off x="9351308" y="5055882"/>
            <a:ext cx="394990" cy="394673"/>
          </a:xfrm>
          <a:custGeom>
            <a:avLst/>
            <a:gdLst>
              <a:gd name="connsiteX0" fmla="*/ 1506364 w 2562218"/>
              <a:gd name="connsiteY0" fmla="*/ 1318537 h 2560160"/>
              <a:gd name="connsiteX1" fmla="*/ 1501790 w 2562218"/>
              <a:gd name="connsiteY1" fmla="*/ 1348793 h 2560160"/>
              <a:gd name="connsiteX2" fmla="*/ 1371051 w 2562218"/>
              <a:gd name="connsiteY2" fmla="*/ 1492991 h 2560160"/>
              <a:gd name="connsiteX3" fmla="*/ 1319564 w 2562218"/>
              <a:gd name="connsiteY3" fmla="*/ 1503386 h 2560160"/>
              <a:gd name="connsiteX4" fmla="*/ 1319564 w 2562218"/>
              <a:gd name="connsiteY4" fmla="*/ 1976337 h 2560160"/>
              <a:gd name="connsiteX5" fmla="*/ 1422210 w 2562218"/>
              <a:gd name="connsiteY5" fmla="*/ 1965990 h 2560160"/>
              <a:gd name="connsiteX6" fmla="*/ 1970307 w 2562218"/>
              <a:gd name="connsiteY6" fmla="*/ 1404015 h 2560160"/>
              <a:gd name="connsiteX7" fmla="*/ 1977849 w 2562218"/>
              <a:gd name="connsiteY7" fmla="*/ 1318537 h 2560160"/>
              <a:gd name="connsiteX8" fmla="*/ 584367 w 2562218"/>
              <a:gd name="connsiteY8" fmla="*/ 1318537 h 2560160"/>
              <a:gd name="connsiteX9" fmla="*/ 591910 w 2562218"/>
              <a:gd name="connsiteY9" fmla="*/ 1404015 h 2560160"/>
              <a:gd name="connsiteX10" fmla="*/ 1140007 w 2562218"/>
              <a:gd name="connsiteY10" fmla="*/ 1965990 h 2560160"/>
              <a:gd name="connsiteX11" fmla="*/ 1242652 w 2562218"/>
              <a:gd name="connsiteY11" fmla="*/ 1976337 h 2560160"/>
              <a:gd name="connsiteX12" fmla="*/ 1242652 w 2562218"/>
              <a:gd name="connsiteY12" fmla="*/ 1503386 h 2560160"/>
              <a:gd name="connsiteX13" fmla="*/ 1191166 w 2562218"/>
              <a:gd name="connsiteY13" fmla="*/ 1492991 h 2560160"/>
              <a:gd name="connsiteX14" fmla="*/ 1060427 w 2562218"/>
              <a:gd name="connsiteY14" fmla="*/ 1348793 h 2560160"/>
              <a:gd name="connsiteX15" fmla="*/ 1055852 w 2562218"/>
              <a:gd name="connsiteY15" fmla="*/ 1318537 h 2560160"/>
              <a:gd name="connsiteX16" fmla="*/ 1281108 w 2562218"/>
              <a:gd name="connsiteY16" fmla="*/ 1121883 h 2560160"/>
              <a:gd name="connsiteX17" fmla="*/ 1122911 w 2562218"/>
              <a:gd name="connsiteY17" fmla="*/ 1280080 h 2560160"/>
              <a:gd name="connsiteX18" fmla="*/ 1281108 w 2562218"/>
              <a:gd name="connsiteY18" fmla="*/ 1438277 h 2560160"/>
              <a:gd name="connsiteX19" fmla="*/ 1439305 w 2562218"/>
              <a:gd name="connsiteY19" fmla="*/ 1280080 h 2560160"/>
              <a:gd name="connsiteX20" fmla="*/ 1281108 w 2562218"/>
              <a:gd name="connsiteY20" fmla="*/ 1121883 h 2560160"/>
              <a:gd name="connsiteX21" fmla="*/ 1319564 w 2562218"/>
              <a:gd name="connsiteY21" fmla="*/ 583823 h 2560160"/>
              <a:gd name="connsiteX22" fmla="*/ 1319564 w 2562218"/>
              <a:gd name="connsiteY22" fmla="*/ 1056774 h 2560160"/>
              <a:gd name="connsiteX23" fmla="*/ 1371051 w 2562218"/>
              <a:gd name="connsiteY23" fmla="*/ 1067169 h 2560160"/>
              <a:gd name="connsiteX24" fmla="*/ 1501790 w 2562218"/>
              <a:gd name="connsiteY24" fmla="*/ 1211367 h 2560160"/>
              <a:gd name="connsiteX25" fmla="*/ 1506364 w 2562218"/>
              <a:gd name="connsiteY25" fmla="*/ 1241625 h 2560160"/>
              <a:gd name="connsiteX26" fmla="*/ 1977849 w 2562218"/>
              <a:gd name="connsiteY26" fmla="*/ 1241625 h 2560160"/>
              <a:gd name="connsiteX27" fmla="*/ 1970307 w 2562218"/>
              <a:gd name="connsiteY27" fmla="*/ 1156145 h 2560160"/>
              <a:gd name="connsiteX28" fmla="*/ 1422210 w 2562218"/>
              <a:gd name="connsiteY28" fmla="*/ 594170 h 2560160"/>
              <a:gd name="connsiteX29" fmla="*/ 1242652 w 2562218"/>
              <a:gd name="connsiteY29" fmla="*/ 583823 h 2560160"/>
              <a:gd name="connsiteX30" fmla="*/ 1140007 w 2562218"/>
              <a:gd name="connsiteY30" fmla="*/ 594170 h 2560160"/>
              <a:gd name="connsiteX31" fmla="*/ 591910 w 2562218"/>
              <a:gd name="connsiteY31" fmla="*/ 1156145 h 2560160"/>
              <a:gd name="connsiteX32" fmla="*/ 584367 w 2562218"/>
              <a:gd name="connsiteY32" fmla="*/ 1241625 h 2560160"/>
              <a:gd name="connsiteX33" fmla="*/ 1055852 w 2562218"/>
              <a:gd name="connsiteY33" fmla="*/ 1241625 h 2560160"/>
              <a:gd name="connsiteX34" fmla="*/ 1060427 w 2562218"/>
              <a:gd name="connsiteY34" fmla="*/ 1211367 h 2560160"/>
              <a:gd name="connsiteX35" fmla="*/ 1191166 w 2562218"/>
              <a:gd name="connsiteY35" fmla="*/ 1067169 h 2560160"/>
              <a:gd name="connsiteX36" fmla="*/ 1242652 w 2562218"/>
              <a:gd name="connsiteY36" fmla="*/ 1056774 h 2560160"/>
              <a:gd name="connsiteX37" fmla="*/ 1224583 w 2562218"/>
              <a:gd name="connsiteY37" fmla="*/ 861 h 2560160"/>
              <a:gd name="connsiteX38" fmla="*/ 1275519 w 2562218"/>
              <a:gd name="connsiteY38" fmla="*/ 42161 h 2560160"/>
              <a:gd name="connsiteX39" fmla="*/ 1325768 w 2562218"/>
              <a:gd name="connsiteY39" fmla="*/ 218379 h 2560160"/>
              <a:gd name="connsiteX40" fmla="*/ 1453805 w 2562218"/>
              <a:gd name="connsiteY40" fmla="*/ 290657 h 2560160"/>
              <a:gd name="connsiteX41" fmla="*/ 1495105 w 2562218"/>
              <a:gd name="connsiteY41" fmla="*/ 254863 h 2560160"/>
              <a:gd name="connsiteX42" fmla="*/ 1591474 w 2562218"/>
              <a:gd name="connsiteY42" fmla="*/ 91723 h 2560160"/>
              <a:gd name="connsiteX43" fmla="*/ 1669259 w 2562218"/>
              <a:gd name="connsiteY43" fmla="*/ 59371 h 2560160"/>
              <a:gd name="connsiteX44" fmla="*/ 1746353 w 2562218"/>
              <a:gd name="connsiteY44" fmla="*/ 183962 h 2560160"/>
              <a:gd name="connsiteX45" fmla="*/ 1727078 w 2562218"/>
              <a:gd name="connsiteY45" fmla="*/ 340909 h 2560160"/>
              <a:gd name="connsiteX46" fmla="*/ 1727078 w 2562218"/>
              <a:gd name="connsiteY46" fmla="*/ 357429 h 2560160"/>
              <a:gd name="connsiteX47" fmla="*/ 1866815 w 2562218"/>
              <a:gd name="connsiteY47" fmla="*/ 419381 h 2560160"/>
              <a:gd name="connsiteX48" fmla="*/ 2020320 w 2562218"/>
              <a:gd name="connsiteY48" fmla="*/ 304425 h 2560160"/>
              <a:gd name="connsiteX49" fmla="*/ 2113243 w 2562218"/>
              <a:gd name="connsiteY49" fmla="*/ 305802 h 2560160"/>
              <a:gd name="connsiteX50" fmla="*/ 2127702 w 2562218"/>
              <a:gd name="connsiteY50" fmla="*/ 318193 h 2560160"/>
              <a:gd name="connsiteX51" fmla="*/ 2143534 w 2562218"/>
              <a:gd name="connsiteY51" fmla="*/ 424197 h 2560160"/>
              <a:gd name="connsiteX52" fmla="*/ 2058865 w 2562218"/>
              <a:gd name="connsiteY52" fmla="*/ 574947 h 2560160"/>
              <a:gd name="connsiteX53" fmla="*/ 2070569 w 2562218"/>
              <a:gd name="connsiteY53" fmla="*/ 672693 h 2560160"/>
              <a:gd name="connsiteX54" fmla="*/ 2160053 w 2562218"/>
              <a:gd name="connsiteY54" fmla="*/ 708487 h 2560160"/>
              <a:gd name="connsiteX55" fmla="*/ 2341091 w 2562218"/>
              <a:gd name="connsiteY55" fmla="*/ 660993 h 2560160"/>
              <a:gd name="connsiteX56" fmla="*/ 2418189 w 2562218"/>
              <a:gd name="connsiteY56" fmla="*/ 690590 h 2560160"/>
              <a:gd name="connsiteX57" fmla="*/ 2441592 w 2562218"/>
              <a:gd name="connsiteY57" fmla="*/ 736710 h 2560160"/>
              <a:gd name="connsiteX58" fmla="*/ 2422317 w 2562218"/>
              <a:gd name="connsiteY58" fmla="*/ 804855 h 2560160"/>
              <a:gd name="connsiteX59" fmla="*/ 2267439 w 2562218"/>
              <a:gd name="connsiteY59" fmla="*/ 928073 h 2560160"/>
              <a:gd name="connsiteX60" fmla="*/ 2239903 w 2562218"/>
              <a:gd name="connsiteY60" fmla="*/ 1003103 h 2560160"/>
              <a:gd name="connsiteX61" fmla="*/ 2248164 w 2562218"/>
              <a:gd name="connsiteY61" fmla="*/ 1033390 h 2560160"/>
              <a:gd name="connsiteX62" fmla="*/ 2311490 w 2562218"/>
              <a:gd name="connsiteY62" fmla="*/ 1087771 h 2560160"/>
              <a:gd name="connsiteX63" fmla="*/ 2498725 w 2562218"/>
              <a:gd name="connsiteY63" fmla="*/ 1113239 h 2560160"/>
              <a:gd name="connsiteX64" fmla="*/ 2559299 w 2562218"/>
              <a:gd name="connsiteY64" fmla="*/ 1173127 h 2560160"/>
              <a:gd name="connsiteX65" fmla="*/ 2561364 w 2562218"/>
              <a:gd name="connsiteY65" fmla="*/ 1226818 h 2560160"/>
              <a:gd name="connsiteX66" fmla="*/ 2517309 w 2562218"/>
              <a:gd name="connsiteY66" fmla="*/ 1278444 h 2560160"/>
              <a:gd name="connsiteX67" fmla="*/ 2341091 w 2562218"/>
              <a:gd name="connsiteY67" fmla="*/ 1328693 h 2560160"/>
              <a:gd name="connsiteX68" fmla="*/ 2269503 w 2562218"/>
              <a:gd name="connsiteY68" fmla="*/ 1447778 h 2560160"/>
              <a:gd name="connsiteX69" fmla="*/ 2305984 w 2562218"/>
              <a:gd name="connsiteY69" fmla="*/ 1495966 h 2560160"/>
              <a:gd name="connsiteX70" fmla="*/ 2467747 w 2562218"/>
              <a:gd name="connsiteY70" fmla="*/ 1590957 h 2560160"/>
              <a:gd name="connsiteX71" fmla="*/ 2502854 w 2562218"/>
              <a:gd name="connsiteY71" fmla="*/ 1672871 h 2560160"/>
              <a:gd name="connsiteX72" fmla="*/ 2501476 w 2562218"/>
              <a:gd name="connsiteY72" fmla="*/ 1681132 h 2560160"/>
              <a:gd name="connsiteX73" fmla="*/ 2404421 w 2562218"/>
              <a:gd name="connsiteY73" fmla="*/ 1750655 h 2560160"/>
              <a:gd name="connsiteX74" fmla="*/ 2235083 w 2562218"/>
              <a:gd name="connsiteY74" fmla="*/ 1729316 h 2560160"/>
              <a:gd name="connsiteX75" fmla="*/ 2149727 w 2562218"/>
              <a:gd name="connsiteY75" fmla="*/ 1773372 h 2560160"/>
              <a:gd name="connsiteX76" fmla="*/ 2148350 w 2562218"/>
              <a:gd name="connsiteY76" fmla="*/ 1875247 h 2560160"/>
              <a:gd name="connsiteX77" fmla="*/ 2257800 w 2562218"/>
              <a:gd name="connsiteY77" fmla="*/ 2019800 h 2560160"/>
              <a:gd name="connsiteX78" fmla="*/ 2257800 w 2562218"/>
              <a:gd name="connsiteY78" fmla="*/ 2114104 h 2560160"/>
              <a:gd name="connsiteX79" fmla="*/ 2253671 w 2562218"/>
              <a:gd name="connsiteY79" fmla="*/ 2118923 h 2560160"/>
              <a:gd name="connsiteX80" fmla="*/ 2135273 w 2562218"/>
              <a:gd name="connsiteY80" fmla="*/ 2142327 h 2560160"/>
              <a:gd name="connsiteX81" fmla="*/ 1988655 w 2562218"/>
              <a:gd name="connsiteY81" fmla="*/ 2059726 h 2560160"/>
              <a:gd name="connsiteX82" fmla="*/ 1888154 w 2562218"/>
              <a:gd name="connsiteY82" fmla="*/ 2074181 h 2560160"/>
              <a:gd name="connsiteX83" fmla="*/ 1855802 w 2562218"/>
              <a:gd name="connsiteY83" fmla="*/ 2165043 h 2560160"/>
              <a:gd name="connsiteX84" fmla="*/ 1903296 w 2562218"/>
              <a:gd name="connsiteY84" fmla="*/ 2348145 h 2560160"/>
              <a:gd name="connsiteX85" fmla="*/ 1876451 w 2562218"/>
              <a:gd name="connsiteY85" fmla="*/ 2416981 h 2560160"/>
              <a:gd name="connsiteX86" fmla="*/ 1828266 w 2562218"/>
              <a:gd name="connsiteY86" fmla="*/ 2441762 h 2560160"/>
              <a:gd name="connsiteX87" fmla="*/ 1755992 w 2562218"/>
              <a:gd name="connsiteY87" fmla="*/ 2421801 h 2560160"/>
              <a:gd name="connsiteX88" fmla="*/ 1642413 w 2562218"/>
              <a:gd name="connsiteY88" fmla="*/ 2277935 h 2560160"/>
              <a:gd name="connsiteX89" fmla="*/ 1495792 w 2562218"/>
              <a:gd name="connsiteY89" fmla="*/ 2265544 h 2560160"/>
              <a:gd name="connsiteX90" fmla="*/ 1476518 w 2562218"/>
              <a:gd name="connsiteY90" fmla="*/ 2304090 h 2560160"/>
              <a:gd name="connsiteX91" fmla="*/ 1450363 w 2562218"/>
              <a:gd name="connsiteY91" fmla="*/ 2493388 h 2560160"/>
              <a:gd name="connsiteX92" fmla="*/ 1400801 w 2562218"/>
              <a:gd name="connsiteY92" fmla="*/ 2560160 h 2560160"/>
              <a:gd name="connsiteX93" fmla="*/ 1317510 w 2562218"/>
              <a:gd name="connsiteY93" fmla="*/ 2560160 h 2560160"/>
              <a:gd name="connsiteX94" fmla="*/ 1281026 w 2562218"/>
              <a:gd name="connsiteY94" fmla="*/ 2509221 h 2560160"/>
              <a:gd name="connsiteX95" fmla="*/ 1229399 w 2562218"/>
              <a:gd name="connsiteY95" fmla="*/ 2326806 h 2560160"/>
              <a:gd name="connsiteX96" fmla="*/ 1168138 w 2562218"/>
              <a:gd name="connsiteY96" fmla="*/ 2273115 h 2560160"/>
              <a:gd name="connsiteX97" fmla="*/ 1130966 w 2562218"/>
              <a:gd name="connsiteY97" fmla="*/ 2268986 h 2560160"/>
              <a:gd name="connsiteX98" fmla="*/ 1067636 w 2562218"/>
              <a:gd name="connsiteY98" fmla="*/ 2304090 h 2560160"/>
              <a:gd name="connsiteX99" fmla="*/ 1051804 w 2562218"/>
              <a:gd name="connsiteY99" fmla="*/ 2330935 h 2560160"/>
              <a:gd name="connsiteX100" fmla="*/ 965074 w 2562218"/>
              <a:gd name="connsiteY100" fmla="*/ 2477556 h 2560160"/>
              <a:gd name="connsiteX101" fmla="*/ 899680 w 2562218"/>
              <a:gd name="connsiteY101" fmla="*/ 2504401 h 2560160"/>
              <a:gd name="connsiteX102" fmla="*/ 846676 w 2562218"/>
              <a:gd name="connsiteY102" fmla="*/ 2486504 h 2560160"/>
              <a:gd name="connsiteX103" fmla="*/ 810883 w 2562218"/>
              <a:gd name="connsiteY103" fmla="*/ 2419733 h 2560160"/>
              <a:gd name="connsiteX104" fmla="*/ 833595 w 2562218"/>
              <a:gd name="connsiteY104" fmla="*/ 2231815 h 2560160"/>
              <a:gd name="connsiteX105" fmla="*/ 781969 w 2562218"/>
              <a:gd name="connsiteY105" fmla="*/ 2144391 h 2560160"/>
              <a:gd name="connsiteX106" fmla="*/ 686291 w 2562218"/>
              <a:gd name="connsiteY106" fmla="*/ 2149211 h 2560160"/>
              <a:gd name="connsiteX107" fmla="*/ 552061 w 2562218"/>
              <a:gd name="connsiteY107" fmla="*/ 2251089 h 2560160"/>
              <a:gd name="connsiteX108" fmla="*/ 432976 w 2562218"/>
              <a:gd name="connsiteY108" fmla="*/ 2244205 h 2560160"/>
              <a:gd name="connsiteX109" fmla="*/ 422650 w 2562218"/>
              <a:gd name="connsiteY109" fmla="*/ 2233879 h 2560160"/>
              <a:gd name="connsiteX110" fmla="*/ 412327 w 2562218"/>
              <a:gd name="connsiteY110" fmla="*/ 2151275 h 2560160"/>
              <a:gd name="connsiteX111" fmla="*/ 501812 w 2562218"/>
              <a:gd name="connsiteY111" fmla="*/ 1991577 h 2560160"/>
              <a:gd name="connsiteX112" fmla="*/ 516954 w 2562218"/>
              <a:gd name="connsiteY112" fmla="*/ 1942706 h 2560160"/>
              <a:gd name="connsiteX113" fmla="*/ 396491 w 2562218"/>
              <a:gd name="connsiteY113" fmla="*/ 1856663 h 2560160"/>
              <a:gd name="connsiteX114" fmla="*/ 211325 w 2562218"/>
              <a:gd name="connsiteY114" fmla="*/ 1904847 h 2560160"/>
              <a:gd name="connsiteX115" fmla="*/ 152128 w 2562218"/>
              <a:gd name="connsiteY115" fmla="*/ 1884886 h 2560160"/>
              <a:gd name="connsiteX116" fmla="*/ 122527 w 2562218"/>
              <a:gd name="connsiteY116" fmla="*/ 1832569 h 2560160"/>
              <a:gd name="connsiteX117" fmla="*/ 142492 w 2562218"/>
              <a:gd name="connsiteY117" fmla="*/ 1755475 h 2560160"/>
              <a:gd name="connsiteX118" fmla="*/ 279474 w 2562218"/>
              <a:gd name="connsiteY118" fmla="*/ 1646716 h 2560160"/>
              <a:gd name="connsiteX119" fmla="*/ 315955 w 2562218"/>
              <a:gd name="connsiteY119" fmla="*/ 1535889 h 2560160"/>
              <a:gd name="connsiteX120" fmla="*/ 242303 w 2562218"/>
              <a:gd name="connsiteY120" fmla="*/ 1473936 h 2560160"/>
              <a:gd name="connsiteX121" fmla="*/ 69523 w 2562218"/>
              <a:gd name="connsiteY121" fmla="*/ 1450533 h 2560160"/>
              <a:gd name="connsiteX122" fmla="*/ 1378 w 2562218"/>
              <a:gd name="connsiteY122" fmla="*/ 1402349 h 2560160"/>
              <a:gd name="connsiteX123" fmla="*/ 0 w 2562218"/>
              <a:gd name="connsiteY123" fmla="*/ 1316993 h 2560160"/>
              <a:gd name="connsiteX124" fmla="*/ 50253 w 2562218"/>
              <a:gd name="connsiteY124" fmla="*/ 1280509 h 2560160"/>
              <a:gd name="connsiteX125" fmla="*/ 226470 w 2562218"/>
              <a:gd name="connsiteY125" fmla="*/ 1230947 h 2560160"/>
              <a:gd name="connsiteX126" fmla="*/ 287045 w 2562218"/>
              <a:gd name="connsiteY126" fmla="*/ 1163488 h 2560160"/>
              <a:gd name="connsiteX127" fmla="*/ 290487 w 2562218"/>
              <a:gd name="connsiteY127" fmla="*/ 1134578 h 2560160"/>
              <a:gd name="connsiteX128" fmla="*/ 252629 w 2562218"/>
              <a:gd name="connsiteY128" fmla="*/ 1064368 h 2560160"/>
              <a:gd name="connsiteX129" fmla="*/ 92930 w 2562218"/>
              <a:gd name="connsiteY129" fmla="*/ 970751 h 2560160"/>
              <a:gd name="connsiteX130" fmla="*/ 58511 w 2562218"/>
              <a:gd name="connsiteY130" fmla="*/ 886773 h 2560160"/>
              <a:gd name="connsiteX131" fmla="*/ 61953 w 2562218"/>
              <a:gd name="connsiteY131" fmla="*/ 875069 h 2560160"/>
              <a:gd name="connsiteX132" fmla="*/ 152815 w 2562218"/>
              <a:gd name="connsiteY132" fmla="*/ 812430 h 2560160"/>
              <a:gd name="connsiteX133" fmla="*/ 322152 w 2562218"/>
              <a:gd name="connsiteY133" fmla="*/ 831704 h 2560160"/>
              <a:gd name="connsiteX134" fmla="*/ 408885 w 2562218"/>
              <a:gd name="connsiteY134" fmla="*/ 791778 h 2560160"/>
              <a:gd name="connsiteX135" fmla="*/ 402001 w 2562218"/>
              <a:gd name="connsiteY135" fmla="*/ 674070 h 2560160"/>
              <a:gd name="connsiteX136" fmla="*/ 296681 w 2562218"/>
              <a:gd name="connsiteY136" fmla="*/ 534333 h 2560160"/>
              <a:gd name="connsiteX137" fmla="*/ 296681 w 2562218"/>
              <a:gd name="connsiteY137" fmla="*/ 456552 h 2560160"/>
              <a:gd name="connsiteX138" fmla="*/ 331100 w 2562218"/>
              <a:gd name="connsiteY138" fmla="*/ 418003 h 2560160"/>
              <a:gd name="connsiteX139" fmla="*/ 404753 w 2562218"/>
              <a:gd name="connsiteY139" fmla="*/ 409742 h 2560160"/>
              <a:gd name="connsiteX140" fmla="*/ 561009 w 2562218"/>
              <a:gd name="connsiteY140" fmla="*/ 497853 h 2560160"/>
              <a:gd name="connsiteX141" fmla="*/ 700746 w 2562218"/>
              <a:gd name="connsiteY141" fmla="*/ 458617 h 2560160"/>
              <a:gd name="connsiteX142" fmla="*/ 704188 w 2562218"/>
              <a:gd name="connsiteY142" fmla="*/ 398042 h 2560160"/>
              <a:gd name="connsiteX143" fmla="*/ 658755 w 2562218"/>
              <a:gd name="connsiteY143" fmla="*/ 222511 h 2560160"/>
              <a:gd name="connsiteX144" fmla="*/ 691798 w 2562218"/>
              <a:gd name="connsiteY144" fmla="*/ 141285 h 2560160"/>
              <a:gd name="connsiteX145" fmla="*/ 717265 w 2562218"/>
              <a:gd name="connsiteY145" fmla="*/ 127517 h 2560160"/>
              <a:gd name="connsiteX146" fmla="*/ 812256 w 2562218"/>
              <a:gd name="connsiteY146" fmla="*/ 150924 h 2560160"/>
              <a:gd name="connsiteX147" fmla="*/ 921706 w 2562218"/>
              <a:gd name="connsiteY147" fmla="*/ 289970 h 2560160"/>
              <a:gd name="connsiteX148" fmla="*/ 1071078 w 2562218"/>
              <a:gd name="connsiteY148" fmla="*/ 289279 h 2560160"/>
              <a:gd name="connsiteX149" fmla="*/ 1088975 w 2562218"/>
              <a:gd name="connsiteY149" fmla="*/ 225953 h 2560160"/>
              <a:gd name="connsiteX150" fmla="*/ 1111005 w 2562218"/>
              <a:gd name="connsiteY150" fmla="*/ 64877 h 2560160"/>
              <a:gd name="connsiteX151" fmla="*/ 1170889 w 2562218"/>
              <a:gd name="connsiteY151" fmla="*/ 2925 h 2560160"/>
              <a:gd name="connsiteX152" fmla="*/ 1224583 w 2562218"/>
              <a:gd name="connsiteY152" fmla="*/ 861 h 25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62218" h="2560160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Freeform: Shape 5">
            <a:extLst>
              <a:ext uri="{FF2B5EF4-FFF2-40B4-BE49-F238E27FC236}">
                <a16:creationId xmlns:a16="http://schemas.microsoft.com/office/drawing/2014/main" id="{1F9DF14E-0A6D-48D6-BD3E-D966A0156EE6}"/>
              </a:ext>
            </a:extLst>
          </p:cNvPr>
          <p:cNvSpPr/>
          <p:nvPr/>
        </p:nvSpPr>
        <p:spPr>
          <a:xfrm>
            <a:off x="9938758" y="4369417"/>
            <a:ext cx="458833" cy="458833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C4DE27-69C6-4562-92C4-ABA9B0E5F647}"/>
              </a:ext>
            </a:extLst>
          </p:cNvPr>
          <p:cNvGrpSpPr/>
          <p:nvPr/>
        </p:nvGrpSpPr>
        <p:grpSpPr>
          <a:xfrm>
            <a:off x="9412309" y="5514898"/>
            <a:ext cx="797885" cy="1132887"/>
            <a:chOff x="4160927" y="2978939"/>
            <a:chExt cx="1013906" cy="1439607"/>
          </a:xfrm>
        </p:grpSpPr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F14F5BE7-B9DC-4221-8E39-305FC2F216E5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78" name="Freeform: Shape 3">
                <a:extLst>
                  <a:ext uri="{FF2B5EF4-FFF2-40B4-BE49-F238E27FC236}">
                    <a16:creationId xmlns:a16="http://schemas.microsoft.com/office/drawing/2014/main" id="{9162EC76-65F9-4643-8C2B-86AE05870D8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4">
                <a:extLst>
                  <a:ext uri="{FF2B5EF4-FFF2-40B4-BE49-F238E27FC236}">
                    <a16:creationId xmlns:a16="http://schemas.microsoft.com/office/drawing/2014/main" id="{E21F5BEA-AE66-461D-BC45-6D85819AA4CB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5">
                <a:extLst>
                  <a:ext uri="{FF2B5EF4-FFF2-40B4-BE49-F238E27FC236}">
                    <a16:creationId xmlns:a16="http://schemas.microsoft.com/office/drawing/2014/main" id="{610024C8-0F94-4C0A-8F65-889CA5ED5E7F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">
                <a:extLst>
                  <a:ext uri="{FF2B5EF4-FFF2-40B4-BE49-F238E27FC236}">
                    <a16:creationId xmlns:a16="http://schemas.microsoft.com/office/drawing/2014/main" id="{82417888-FFAD-44AB-8255-C671D939F2E2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7">
                <a:extLst>
                  <a:ext uri="{FF2B5EF4-FFF2-40B4-BE49-F238E27FC236}">
                    <a16:creationId xmlns:a16="http://schemas.microsoft.com/office/drawing/2014/main" id="{4775C015-BD0E-4715-8C0A-51AD271A56D5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18264259-5395-4A69-A511-11B0D7F6A15E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BE340FC-1BA6-4A04-AD6E-FE5C5E4ACBF7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A7D2658-089D-49F8-BE0D-8C17C5F1D98A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CB10F005-7071-48EE-A99B-125C01D038E7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393750F-48B8-488C-BEDF-713E922A8AF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05A2904-C413-45C4-95FA-0D207252706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CA5C062-16C2-4416-89C0-947BDE5507F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7F3EA443-AF56-4F3E-B7E9-D28106FCEA19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8BA47F5-7B15-4E07-A145-8E3D6AAD2C4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A470454-0128-436E-B804-0693E2801C1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946CDA57-ECB3-4D2C-8CA5-13BB75AC829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3A5DECA-3E6A-4AA4-9746-9F32B5E8DD8A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F54375E-F5CA-4D18-8014-AD06EE0CFBC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DC1390-2A60-4277-B1AE-CCDE775C7BE3}"/>
              </a:ext>
            </a:extLst>
          </p:cNvPr>
          <p:cNvGrpSpPr/>
          <p:nvPr/>
        </p:nvGrpSpPr>
        <p:grpSpPr>
          <a:xfrm>
            <a:off x="8763821" y="5688614"/>
            <a:ext cx="637423" cy="905053"/>
            <a:chOff x="4160927" y="2978939"/>
            <a:chExt cx="1013906" cy="1439607"/>
          </a:xfrm>
        </p:grpSpPr>
        <p:grpSp>
          <p:nvGrpSpPr>
            <p:cNvPr id="85" name="Group 33">
              <a:extLst>
                <a:ext uri="{FF2B5EF4-FFF2-40B4-BE49-F238E27FC236}">
                  <a16:creationId xmlns:a16="http://schemas.microsoft.com/office/drawing/2014/main" id="{27D18395-AD8F-4DDA-A043-A7EC9D774AF1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98" name="Freeform: Shape 3">
                <a:extLst>
                  <a:ext uri="{FF2B5EF4-FFF2-40B4-BE49-F238E27FC236}">
                    <a16:creationId xmlns:a16="http://schemas.microsoft.com/office/drawing/2014/main" id="{4920EF51-DAB0-4754-8C22-F51FC72D7402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4">
                <a:extLst>
                  <a:ext uri="{FF2B5EF4-FFF2-40B4-BE49-F238E27FC236}">
                    <a16:creationId xmlns:a16="http://schemas.microsoft.com/office/drawing/2014/main" id="{449720F9-034B-41B6-A897-11182F7620AD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5">
                <a:extLst>
                  <a:ext uri="{FF2B5EF4-FFF2-40B4-BE49-F238E27FC236}">
                    <a16:creationId xmlns:a16="http://schemas.microsoft.com/office/drawing/2014/main" id="{5DA2639C-972C-4435-A2B5-F3BB59A05E6E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6">
                <a:extLst>
                  <a:ext uri="{FF2B5EF4-FFF2-40B4-BE49-F238E27FC236}">
                    <a16:creationId xmlns:a16="http://schemas.microsoft.com/office/drawing/2014/main" id="{3CAD3FB5-C7E5-4E77-9103-8E4422D1B9F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7">
                <a:extLst>
                  <a:ext uri="{FF2B5EF4-FFF2-40B4-BE49-F238E27FC236}">
                    <a16:creationId xmlns:a16="http://schemas.microsoft.com/office/drawing/2014/main" id="{8AD4B3DC-4003-425D-8AA5-379E1FFEC2A3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8">
                <a:extLst>
                  <a:ext uri="{FF2B5EF4-FFF2-40B4-BE49-F238E27FC236}">
                    <a16:creationId xmlns:a16="http://schemas.microsoft.com/office/drawing/2014/main" id="{77D8D8F5-091A-4132-83CA-49C39BE26F5A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46A401E-09E2-46A3-8393-006AC8D25A81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1309F172-B581-4B0E-B631-A2DD67F96390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F86ED29-D53D-4BD9-B2CA-91EABA603362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44368FC-BFC0-492D-9E9D-150CBCCF036D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830A068-F733-4F34-8B72-A7D97272B1A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FE15A2E-8046-472E-B7CB-722A96CEB84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82F0252-0D67-4D0E-B7AD-9BB2B5E4A34F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2F7B1714-3CC8-49B7-BFD9-EDEA6D13FB46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5136B8F-A4BC-4C99-BE6D-90D35D29B67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3FA5FF4-CB2F-4A67-A987-7874E113FA3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64D3911B-4555-48D9-A284-817966415E9D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B663C31-4E13-4F04-BB0B-DB451709877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6114530-F5E7-4C46-AB0C-D6DFE468AEEC}"/>
              </a:ext>
            </a:extLst>
          </p:cNvPr>
          <p:cNvGrpSpPr/>
          <p:nvPr/>
        </p:nvGrpSpPr>
        <p:grpSpPr>
          <a:xfrm>
            <a:off x="10221260" y="5688614"/>
            <a:ext cx="637423" cy="905053"/>
            <a:chOff x="4160927" y="2978939"/>
            <a:chExt cx="1013906" cy="1439607"/>
          </a:xfrm>
        </p:grpSpPr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8D08BCE5-7E07-4623-A186-E6F865852373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118" name="Freeform: Shape 3">
                <a:extLst>
                  <a:ext uri="{FF2B5EF4-FFF2-40B4-BE49-F238E27FC236}">
                    <a16:creationId xmlns:a16="http://schemas.microsoft.com/office/drawing/2014/main" id="{583C5873-B4C3-4F8B-89EE-EC517243DFD9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4">
                <a:extLst>
                  <a:ext uri="{FF2B5EF4-FFF2-40B4-BE49-F238E27FC236}">
                    <a16:creationId xmlns:a16="http://schemas.microsoft.com/office/drawing/2014/main" id="{72AAE879-0AAE-4C7A-8A54-C07E5AE1FD8A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5">
                <a:extLst>
                  <a:ext uri="{FF2B5EF4-FFF2-40B4-BE49-F238E27FC236}">
                    <a16:creationId xmlns:a16="http://schemas.microsoft.com/office/drawing/2014/main" id="{2CC033F1-364A-40DA-BAF3-7BD227393F3C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6">
                <a:extLst>
                  <a:ext uri="{FF2B5EF4-FFF2-40B4-BE49-F238E27FC236}">
                    <a16:creationId xmlns:a16="http://schemas.microsoft.com/office/drawing/2014/main" id="{B5B82DA8-DE21-4923-9409-0ED1C3BEBF4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">
                <a:extLst>
                  <a:ext uri="{FF2B5EF4-FFF2-40B4-BE49-F238E27FC236}">
                    <a16:creationId xmlns:a16="http://schemas.microsoft.com/office/drawing/2014/main" id="{663C95AE-2E64-454F-9D38-F35A718D9AED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">
                <a:extLst>
                  <a:ext uri="{FF2B5EF4-FFF2-40B4-BE49-F238E27FC236}">
                    <a16:creationId xmlns:a16="http://schemas.microsoft.com/office/drawing/2014/main" id="{E79E9FBD-815D-4504-916E-3A653D383C11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79B1C3-7ACB-4DDA-8FAF-413B05AABD29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4675491-5894-4C3D-90C0-6536F42E7F8E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99338FE-3753-480C-8F18-CC15A73A3B61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4EC786E-EA46-43A6-B21B-DAAFF8A77408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DD2BF74-6837-485C-849C-9593637A65BA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0BF9926-3261-439F-9120-62F66D41ADE5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E7A27DFE-9149-4BC0-9482-5A8E13F34545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4660EF-7B84-4E15-B3D0-BF43C7CC613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79BB3C6-984C-49A3-999D-18AC9244CAF4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A865EF19-C140-4C19-833D-473171E3B369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6B287D5C-93DA-4561-B81E-EA1B6540463C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3BB06F9-34EE-4DE3-B2F3-EB71E82B209C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E134AB9-BD2A-41B4-A8B9-6BFE8CAE5DA7}"/>
              </a:ext>
            </a:extLst>
          </p:cNvPr>
          <p:cNvSpPr txBox="1"/>
          <p:nvPr/>
        </p:nvSpPr>
        <p:spPr>
          <a:xfrm>
            <a:off x="957429" y="2382735"/>
            <a:ext cx="5933478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/>
              <a:t>Citrix Gateway — это решение для обеспечения безопасного удаленного доступа к корпоративным ресурсам через SSL VPN. Оно позволяет пользователям безопасно подключаться к внутренним сетям и приложениям с любого устройства и из любого места.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24" name="Graphic 95">
            <a:extLst>
              <a:ext uri="{FF2B5EF4-FFF2-40B4-BE49-F238E27FC236}">
                <a16:creationId xmlns:a16="http://schemas.microsoft.com/office/drawing/2014/main" id="{3CCE6C6E-9BB5-4F26-949D-FFD34E9E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261" y="1891778"/>
            <a:ext cx="1211409" cy="669831"/>
          </a:xfrm>
          <a:prstGeom prst="rect">
            <a:avLst/>
          </a:prstGeom>
        </p:spPr>
      </p:pic>
      <p:pic>
        <p:nvPicPr>
          <p:cNvPr id="126" name="Graphic 95">
            <a:extLst>
              <a:ext uri="{FF2B5EF4-FFF2-40B4-BE49-F238E27FC236}">
                <a16:creationId xmlns:a16="http://schemas.microsoft.com/office/drawing/2014/main" id="{EAB05A65-E53E-4E84-8AFB-2B6DB5185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4528" y="1167705"/>
            <a:ext cx="1415563" cy="782715"/>
          </a:xfrm>
          <a:prstGeom prst="rect">
            <a:avLst/>
          </a:prstGeom>
        </p:spPr>
      </p:pic>
      <p:pic>
        <p:nvPicPr>
          <p:cNvPr id="127" name="Graphic 95">
            <a:extLst>
              <a:ext uri="{FF2B5EF4-FFF2-40B4-BE49-F238E27FC236}">
                <a16:creationId xmlns:a16="http://schemas.microsoft.com/office/drawing/2014/main" id="{AE4A72E4-2B7B-4599-83B9-8AD2B1C8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309" y="2082130"/>
            <a:ext cx="1081238" cy="597855"/>
          </a:xfrm>
          <a:prstGeom prst="rect">
            <a:avLst/>
          </a:prstGeom>
        </p:spPr>
      </p:pic>
      <p:pic>
        <p:nvPicPr>
          <p:cNvPr id="128" name="Graphic 95">
            <a:extLst>
              <a:ext uri="{FF2B5EF4-FFF2-40B4-BE49-F238E27FC236}">
                <a16:creationId xmlns:a16="http://schemas.microsoft.com/office/drawing/2014/main" id="{0B9D2A41-E171-4EA9-918C-8C3A7E3A8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730" y="1322899"/>
            <a:ext cx="1415562" cy="782715"/>
          </a:xfrm>
          <a:prstGeom prst="rect">
            <a:avLst/>
          </a:prstGeom>
        </p:spPr>
      </p:pic>
      <p:pic>
        <p:nvPicPr>
          <p:cNvPr id="129" name="Graphic 95">
            <a:extLst>
              <a:ext uri="{FF2B5EF4-FFF2-40B4-BE49-F238E27FC236}">
                <a16:creationId xmlns:a16="http://schemas.microsoft.com/office/drawing/2014/main" id="{B8FE43E2-0B02-4742-85A7-D542EFD5F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1921" y="957366"/>
            <a:ext cx="805618" cy="4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9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25213"/>
            <a:ext cx="11573197" cy="724247"/>
          </a:xfrm>
        </p:spPr>
        <p:txBody>
          <a:bodyPr/>
          <a:lstStyle/>
          <a:p>
            <a:r>
              <a:rPr lang="en-US" sz="4800" dirty="0"/>
              <a:t>Citrix Gateway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AE34BD1-B1FA-4982-9BF0-C9E0CA00F261}"/>
              </a:ext>
            </a:extLst>
          </p:cNvPr>
          <p:cNvGrpSpPr/>
          <p:nvPr/>
        </p:nvGrpSpPr>
        <p:grpSpPr>
          <a:xfrm>
            <a:off x="8504574" y="2744227"/>
            <a:ext cx="2477247" cy="1442572"/>
            <a:chOff x="7884847" y="2724468"/>
            <a:chExt cx="2477247" cy="1442572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C58D935-0F7D-4122-977A-F9E2F8F45BF0}"/>
                </a:ext>
              </a:extLst>
            </p:cNvPr>
            <p:cNvSpPr/>
            <p:nvPr/>
          </p:nvSpPr>
          <p:spPr>
            <a:xfrm>
              <a:off x="7884847" y="2724468"/>
              <a:ext cx="2477247" cy="1442572"/>
            </a:xfrm>
            <a:custGeom>
              <a:avLst/>
              <a:gdLst>
                <a:gd name="connsiteX0" fmla="*/ 2183863 w 2477247"/>
                <a:gd name="connsiteY0" fmla="*/ 527767 h 1442572"/>
                <a:gd name="connsiteX1" fmla="*/ 2016636 w 2477247"/>
                <a:gd name="connsiteY1" fmla="*/ 706361 h 1442572"/>
                <a:gd name="connsiteX2" fmla="*/ 2302180 w 2477247"/>
                <a:gd name="connsiteY2" fmla="*/ 706361 h 1442572"/>
                <a:gd name="connsiteX3" fmla="*/ 2302180 w 2477247"/>
                <a:gd name="connsiteY3" fmla="*/ 704598 h 1442572"/>
                <a:gd name="connsiteX4" fmla="*/ 2389714 w 2477247"/>
                <a:gd name="connsiteY4" fmla="*/ 617064 h 1442572"/>
                <a:gd name="connsiteX5" fmla="*/ 2302180 w 2477247"/>
                <a:gd name="connsiteY5" fmla="*/ 529530 h 1442572"/>
                <a:gd name="connsiteX6" fmla="*/ 2302180 w 2477247"/>
                <a:gd name="connsiteY6" fmla="*/ 527767 h 1442572"/>
                <a:gd name="connsiteX7" fmla="*/ 26677 w 2477247"/>
                <a:gd name="connsiteY7" fmla="*/ 0 h 1442572"/>
                <a:gd name="connsiteX8" fmla="*/ 2433766 w 2477247"/>
                <a:gd name="connsiteY8" fmla="*/ 0 h 1442572"/>
                <a:gd name="connsiteX9" fmla="*/ 2460443 w 2477247"/>
                <a:gd name="connsiteY9" fmla="*/ 26677 h 1442572"/>
                <a:gd name="connsiteX10" fmla="*/ 2460443 w 2477247"/>
                <a:gd name="connsiteY10" fmla="*/ 232385 h 1442572"/>
                <a:gd name="connsiteX11" fmla="*/ 2460443 w 2477247"/>
                <a:gd name="connsiteY11" fmla="*/ 235867 h 1442572"/>
                <a:gd name="connsiteX12" fmla="*/ 2457183 w 2477247"/>
                <a:gd name="connsiteY12" fmla="*/ 235867 h 1442572"/>
                <a:gd name="connsiteX13" fmla="*/ 2264173 w 2477247"/>
                <a:gd name="connsiteY13" fmla="*/ 441997 h 1442572"/>
                <a:gd name="connsiteX14" fmla="*/ 2302180 w 2477247"/>
                <a:gd name="connsiteY14" fmla="*/ 441997 h 1442572"/>
                <a:gd name="connsiteX15" fmla="*/ 2304524 w 2477247"/>
                <a:gd name="connsiteY15" fmla="*/ 441997 h 1442572"/>
                <a:gd name="connsiteX16" fmla="*/ 2304524 w 2477247"/>
                <a:gd name="connsiteY16" fmla="*/ 442234 h 1442572"/>
                <a:gd name="connsiteX17" fmla="*/ 2337463 w 2477247"/>
                <a:gd name="connsiteY17" fmla="*/ 445554 h 1442572"/>
                <a:gd name="connsiteX18" fmla="*/ 2477247 w 2477247"/>
                <a:gd name="connsiteY18" fmla="*/ 617064 h 1442572"/>
                <a:gd name="connsiteX19" fmla="*/ 2337463 w 2477247"/>
                <a:gd name="connsiteY19" fmla="*/ 788574 h 1442572"/>
                <a:gd name="connsiteX20" fmla="*/ 2304524 w 2477247"/>
                <a:gd name="connsiteY20" fmla="*/ 791895 h 1442572"/>
                <a:gd name="connsiteX21" fmla="*/ 2304524 w 2477247"/>
                <a:gd name="connsiteY21" fmla="*/ 792131 h 1442572"/>
                <a:gd name="connsiteX22" fmla="*/ 2302180 w 2477247"/>
                <a:gd name="connsiteY22" fmla="*/ 792131 h 1442572"/>
                <a:gd name="connsiteX23" fmla="*/ 1936325 w 2477247"/>
                <a:gd name="connsiteY23" fmla="*/ 792131 h 1442572"/>
                <a:gd name="connsiteX24" fmla="*/ 1537847 w 2477247"/>
                <a:gd name="connsiteY24" fmla="*/ 1217697 h 1442572"/>
                <a:gd name="connsiteX25" fmla="*/ 1537847 w 2477247"/>
                <a:gd name="connsiteY25" fmla="*/ 1442572 h 1442572"/>
                <a:gd name="connsiteX26" fmla="*/ 929169 w 2477247"/>
                <a:gd name="connsiteY26" fmla="*/ 1442572 h 1442572"/>
                <a:gd name="connsiteX27" fmla="*/ 929169 w 2477247"/>
                <a:gd name="connsiteY27" fmla="*/ 1224716 h 1442572"/>
                <a:gd name="connsiteX28" fmla="*/ 3260 w 2477247"/>
                <a:gd name="connsiteY28" fmla="*/ 235867 h 1442572"/>
                <a:gd name="connsiteX29" fmla="*/ 0 w 2477247"/>
                <a:gd name="connsiteY29" fmla="*/ 235867 h 1442572"/>
                <a:gd name="connsiteX30" fmla="*/ 0 w 2477247"/>
                <a:gd name="connsiteY30" fmla="*/ 232385 h 1442572"/>
                <a:gd name="connsiteX31" fmla="*/ 0 w 2477247"/>
                <a:gd name="connsiteY31" fmla="*/ 26677 h 1442572"/>
                <a:gd name="connsiteX32" fmla="*/ 26677 w 2477247"/>
                <a:gd name="connsiteY32" fmla="*/ 0 h 144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77247" h="1442572">
                  <a:moveTo>
                    <a:pt x="2183863" y="527767"/>
                  </a:moveTo>
                  <a:lnTo>
                    <a:pt x="2016636" y="706361"/>
                  </a:lnTo>
                  <a:lnTo>
                    <a:pt x="2302180" y="706361"/>
                  </a:lnTo>
                  <a:lnTo>
                    <a:pt x="2302180" y="704598"/>
                  </a:lnTo>
                  <a:cubicBezTo>
                    <a:pt x="2350524" y="704598"/>
                    <a:pt x="2389714" y="665408"/>
                    <a:pt x="2389714" y="617064"/>
                  </a:cubicBezTo>
                  <a:cubicBezTo>
                    <a:pt x="2389714" y="568720"/>
                    <a:pt x="2350524" y="529530"/>
                    <a:pt x="2302180" y="529530"/>
                  </a:cubicBezTo>
                  <a:lnTo>
                    <a:pt x="2302180" y="527767"/>
                  </a:lnTo>
                  <a:close/>
                  <a:moveTo>
                    <a:pt x="26677" y="0"/>
                  </a:moveTo>
                  <a:lnTo>
                    <a:pt x="2433766" y="0"/>
                  </a:lnTo>
                  <a:cubicBezTo>
                    <a:pt x="2448499" y="0"/>
                    <a:pt x="2460443" y="11944"/>
                    <a:pt x="2460443" y="26677"/>
                  </a:cubicBezTo>
                  <a:lnTo>
                    <a:pt x="2460443" y="232385"/>
                  </a:lnTo>
                  <a:lnTo>
                    <a:pt x="2460443" y="235867"/>
                  </a:lnTo>
                  <a:lnTo>
                    <a:pt x="2457183" y="235867"/>
                  </a:lnTo>
                  <a:lnTo>
                    <a:pt x="2264173" y="441997"/>
                  </a:lnTo>
                  <a:lnTo>
                    <a:pt x="2302180" y="441997"/>
                  </a:lnTo>
                  <a:lnTo>
                    <a:pt x="2304524" y="441997"/>
                  </a:lnTo>
                  <a:lnTo>
                    <a:pt x="2304524" y="442234"/>
                  </a:lnTo>
                  <a:lnTo>
                    <a:pt x="2337463" y="445554"/>
                  </a:lnTo>
                  <a:cubicBezTo>
                    <a:pt x="2417237" y="461878"/>
                    <a:pt x="2477247" y="532463"/>
                    <a:pt x="2477247" y="617064"/>
                  </a:cubicBezTo>
                  <a:cubicBezTo>
                    <a:pt x="2477247" y="701665"/>
                    <a:pt x="2417237" y="772250"/>
                    <a:pt x="2337463" y="788574"/>
                  </a:cubicBezTo>
                  <a:lnTo>
                    <a:pt x="2304524" y="791895"/>
                  </a:lnTo>
                  <a:lnTo>
                    <a:pt x="2304524" y="792131"/>
                  </a:lnTo>
                  <a:lnTo>
                    <a:pt x="2302180" y="792131"/>
                  </a:lnTo>
                  <a:lnTo>
                    <a:pt x="1936325" y="792131"/>
                  </a:lnTo>
                  <a:lnTo>
                    <a:pt x="1537847" y="1217697"/>
                  </a:lnTo>
                  <a:lnTo>
                    <a:pt x="1537847" y="1442572"/>
                  </a:lnTo>
                  <a:lnTo>
                    <a:pt x="929169" y="1442572"/>
                  </a:lnTo>
                  <a:lnTo>
                    <a:pt x="929169" y="1224716"/>
                  </a:lnTo>
                  <a:lnTo>
                    <a:pt x="3260" y="235867"/>
                  </a:lnTo>
                  <a:lnTo>
                    <a:pt x="0" y="235867"/>
                  </a:lnTo>
                  <a:lnTo>
                    <a:pt x="0" y="232385"/>
                  </a:lnTo>
                  <a:lnTo>
                    <a:pt x="0" y="26677"/>
                  </a:lnTo>
                  <a:cubicBezTo>
                    <a:pt x="0" y="11944"/>
                    <a:pt x="11944" y="0"/>
                    <a:pt x="2667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9E5A699E-AC20-4E5A-B852-406A02AE551E}"/>
                </a:ext>
              </a:extLst>
            </p:cNvPr>
            <p:cNvSpPr/>
            <p:nvPr/>
          </p:nvSpPr>
          <p:spPr>
            <a:xfrm>
              <a:off x="7884847" y="2874565"/>
              <a:ext cx="2460443" cy="857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C7CEDF7-8141-4CCA-B843-9C8AE2FCBDAB}"/>
              </a:ext>
            </a:extLst>
          </p:cNvPr>
          <p:cNvSpPr/>
          <p:nvPr/>
        </p:nvSpPr>
        <p:spPr>
          <a:xfrm>
            <a:off x="9484730" y="4208120"/>
            <a:ext cx="485424" cy="484201"/>
          </a:xfrm>
          <a:custGeom>
            <a:avLst/>
            <a:gdLst>
              <a:gd name="connsiteX0" fmla="*/ 1802423 w 3219215"/>
              <a:gd name="connsiteY0" fmla="*/ 0 h 3211105"/>
              <a:gd name="connsiteX1" fmla="*/ 1896413 w 3219215"/>
              <a:gd name="connsiteY1" fmla="*/ 15474 h 3211105"/>
              <a:gd name="connsiteX2" fmla="*/ 1944947 w 3219215"/>
              <a:gd name="connsiteY2" fmla="*/ 72273 h 3211105"/>
              <a:gd name="connsiteX3" fmla="*/ 1943803 w 3219215"/>
              <a:gd name="connsiteY3" fmla="*/ 234843 h 3211105"/>
              <a:gd name="connsiteX4" fmla="*/ 1975456 w 3219215"/>
              <a:gd name="connsiteY4" fmla="*/ 282761 h 3211105"/>
              <a:gd name="connsiteX5" fmla="*/ 2115254 w 3219215"/>
              <a:gd name="connsiteY5" fmla="*/ 322941 h 3211105"/>
              <a:gd name="connsiteX6" fmla="*/ 2211178 w 3219215"/>
              <a:gd name="connsiteY6" fmla="*/ 214181 h 3211105"/>
              <a:gd name="connsiteX7" fmla="*/ 2359943 w 3219215"/>
              <a:gd name="connsiteY7" fmla="*/ 178748 h 3211105"/>
              <a:gd name="connsiteX8" fmla="*/ 2413049 w 3219215"/>
              <a:gd name="connsiteY8" fmla="*/ 302983 h 3211105"/>
              <a:gd name="connsiteX9" fmla="*/ 2372516 w 3219215"/>
              <a:gd name="connsiteY9" fmla="*/ 437505 h 3211105"/>
              <a:gd name="connsiteX10" fmla="*/ 2382012 w 3219215"/>
              <a:gd name="connsiteY10" fmla="*/ 477246 h 3211105"/>
              <a:gd name="connsiteX11" fmla="*/ 2502291 w 3219215"/>
              <a:gd name="connsiteY11" fmla="*/ 571588 h 3211105"/>
              <a:gd name="connsiteX12" fmla="*/ 2705745 w 3219215"/>
              <a:gd name="connsiteY12" fmla="*/ 439000 h 3211105"/>
              <a:gd name="connsiteX13" fmla="*/ 2843520 w 3219215"/>
              <a:gd name="connsiteY13" fmla="*/ 565873 h 3211105"/>
              <a:gd name="connsiteX14" fmla="*/ 2689215 w 3219215"/>
              <a:gd name="connsiteY14" fmla="*/ 775306 h 3211105"/>
              <a:gd name="connsiteX15" fmla="*/ 2770017 w 3219215"/>
              <a:gd name="connsiteY15" fmla="*/ 898662 h 3211105"/>
              <a:gd name="connsiteX16" fmla="*/ 2811253 w 3219215"/>
              <a:gd name="connsiteY16" fmla="*/ 914136 h 3211105"/>
              <a:gd name="connsiteX17" fmla="*/ 3033962 w 3219215"/>
              <a:gd name="connsiteY17" fmla="*/ 861382 h 3211105"/>
              <a:gd name="connsiteX18" fmla="*/ 3112829 w 3219215"/>
              <a:gd name="connsiteY18" fmla="*/ 1026150 h 3211105"/>
              <a:gd name="connsiteX19" fmla="*/ 2934785 w 3219215"/>
              <a:gd name="connsiteY19" fmla="*/ 1147220 h 3211105"/>
              <a:gd name="connsiteX20" fmla="*/ 2906649 w 3219215"/>
              <a:gd name="connsiteY20" fmla="*/ 1220460 h 3211105"/>
              <a:gd name="connsiteX21" fmla="*/ 2917903 w 3219215"/>
              <a:gd name="connsiteY21" fmla="*/ 1262839 h 3211105"/>
              <a:gd name="connsiteX22" fmla="*/ 3022883 w 3219215"/>
              <a:gd name="connsiteY22" fmla="*/ 1352872 h 3211105"/>
              <a:gd name="connsiteX23" fmla="*/ 3199433 w 3219215"/>
              <a:gd name="connsiteY23" fmla="*/ 1370633 h 3211105"/>
              <a:gd name="connsiteX24" fmla="*/ 3219216 w 3219215"/>
              <a:gd name="connsiteY24" fmla="*/ 1547974 h 3211105"/>
              <a:gd name="connsiteX25" fmla="*/ 3000463 w 3219215"/>
              <a:gd name="connsiteY25" fmla="*/ 1612509 h 3211105"/>
              <a:gd name="connsiteX26" fmla="*/ 2953952 w 3219215"/>
              <a:gd name="connsiteY26" fmla="*/ 1668956 h 3211105"/>
              <a:gd name="connsiteX27" fmla="*/ 2952281 w 3219215"/>
              <a:gd name="connsiteY27" fmla="*/ 1788619 h 3211105"/>
              <a:gd name="connsiteX28" fmla="*/ 3058756 w 3219215"/>
              <a:gd name="connsiteY28" fmla="*/ 1843659 h 3211105"/>
              <a:gd name="connsiteX29" fmla="*/ 3187827 w 3219215"/>
              <a:gd name="connsiteY29" fmla="*/ 1900457 h 3211105"/>
              <a:gd name="connsiteX30" fmla="*/ 3146415 w 3219215"/>
              <a:gd name="connsiteY30" fmla="*/ 2061445 h 3211105"/>
              <a:gd name="connsiteX31" fmla="*/ 3111950 w 3219215"/>
              <a:gd name="connsiteY31" fmla="*/ 2075864 h 3211105"/>
              <a:gd name="connsiteX32" fmla="*/ 2910078 w 3219215"/>
              <a:gd name="connsiteY32" fmla="*/ 2064522 h 3211105"/>
              <a:gd name="connsiteX33" fmla="*/ 2863303 w 3219215"/>
              <a:gd name="connsiteY33" fmla="*/ 2092218 h 3211105"/>
              <a:gd name="connsiteX34" fmla="*/ 2804658 w 3219215"/>
              <a:gd name="connsiteY34" fmla="*/ 2215925 h 3211105"/>
              <a:gd name="connsiteX35" fmla="*/ 3003101 w 3219215"/>
              <a:gd name="connsiteY35" fmla="*/ 2402498 h 3211105"/>
              <a:gd name="connsiteX36" fmla="*/ 2902341 w 3219215"/>
              <a:gd name="connsiteY36" fmla="*/ 2559001 h 3211105"/>
              <a:gd name="connsiteX37" fmla="*/ 2693611 w 3219215"/>
              <a:gd name="connsiteY37" fmla="*/ 2467561 h 3211105"/>
              <a:gd name="connsiteX38" fmla="*/ 2626614 w 3219215"/>
              <a:gd name="connsiteY38" fmla="*/ 2480750 h 3211105"/>
              <a:gd name="connsiteX39" fmla="*/ 2546956 w 3219215"/>
              <a:gd name="connsiteY39" fmla="*/ 2575883 h 3211105"/>
              <a:gd name="connsiteX40" fmla="*/ 2599534 w 3219215"/>
              <a:gd name="connsiteY40" fmla="*/ 2687633 h 3211105"/>
              <a:gd name="connsiteX41" fmla="*/ 2667059 w 3219215"/>
              <a:gd name="connsiteY41" fmla="*/ 2814242 h 3211105"/>
              <a:gd name="connsiteX42" fmla="*/ 2521019 w 3219215"/>
              <a:gd name="connsiteY42" fmla="*/ 2928982 h 3211105"/>
              <a:gd name="connsiteX43" fmla="*/ 2349129 w 3219215"/>
              <a:gd name="connsiteY43" fmla="*/ 2774325 h 3211105"/>
              <a:gd name="connsiteX44" fmla="*/ 2285473 w 3219215"/>
              <a:gd name="connsiteY44" fmla="*/ 2765269 h 3211105"/>
              <a:gd name="connsiteX45" fmla="*/ 2179437 w 3219215"/>
              <a:gd name="connsiteY45" fmla="*/ 2836135 h 3211105"/>
              <a:gd name="connsiteX46" fmla="*/ 2192362 w 3219215"/>
              <a:gd name="connsiteY46" fmla="*/ 2959843 h 3211105"/>
              <a:gd name="connsiteX47" fmla="*/ 2213727 w 3219215"/>
              <a:gd name="connsiteY47" fmla="*/ 3088562 h 3211105"/>
              <a:gd name="connsiteX48" fmla="*/ 2200979 w 3219215"/>
              <a:gd name="connsiteY48" fmla="*/ 3097354 h 3211105"/>
              <a:gd name="connsiteX49" fmla="*/ 2039728 w 3219215"/>
              <a:gd name="connsiteY49" fmla="*/ 3157230 h 3211105"/>
              <a:gd name="connsiteX50" fmla="*/ 1929208 w 3219215"/>
              <a:gd name="connsiteY50" fmla="*/ 2958260 h 3211105"/>
              <a:gd name="connsiteX51" fmla="*/ 1870564 w 3219215"/>
              <a:gd name="connsiteY51" fmla="*/ 2928102 h 3211105"/>
              <a:gd name="connsiteX52" fmla="*/ 1725139 w 3219215"/>
              <a:gd name="connsiteY52" fmla="*/ 3060954 h 3211105"/>
              <a:gd name="connsiteX53" fmla="*/ 1695597 w 3219215"/>
              <a:gd name="connsiteY53" fmla="*/ 3210687 h 3211105"/>
              <a:gd name="connsiteX54" fmla="*/ 1531884 w 3219215"/>
              <a:gd name="connsiteY54" fmla="*/ 3209280 h 3211105"/>
              <a:gd name="connsiteX55" fmla="*/ 1505419 w 3219215"/>
              <a:gd name="connsiteY55" fmla="*/ 3178859 h 3211105"/>
              <a:gd name="connsiteX56" fmla="*/ 1467172 w 3219215"/>
              <a:gd name="connsiteY56" fmla="*/ 2984989 h 3211105"/>
              <a:gd name="connsiteX57" fmla="*/ 1426552 w 3219215"/>
              <a:gd name="connsiteY57" fmla="*/ 2943665 h 3211105"/>
              <a:gd name="connsiteX58" fmla="*/ 1303460 w 3219215"/>
              <a:gd name="connsiteY58" fmla="*/ 2930476 h 3211105"/>
              <a:gd name="connsiteX59" fmla="*/ 1237078 w 3219215"/>
              <a:gd name="connsiteY59" fmla="*/ 3035193 h 3211105"/>
              <a:gd name="connsiteX60" fmla="*/ 1167970 w 3219215"/>
              <a:gd name="connsiteY60" fmla="*/ 3142811 h 3211105"/>
              <a:gd name="connsiteX61" fmla="*/ 1044790 w 3219215"/>
              <a:gd name="connsiteY61" fmla="*/ 3112477 h 3211105"/>
              <a:gd name="connsiteX62" fmla="*/ 991948 w 3219215"/>
              <a:gd name="connsiteY62" fmla="*/ 3095156 h 3211105"/>
              <a:gd name="connsiteX63" fmla="*/ 1025447 w 3219215"/>
              <a:gd name="connsiteY63" fmla="*/ 2872447 h 3211105"/>
              <a:gd name="connsiteX64" fmla="*/ 1000037 w 3219215"/>
              <a:gd name="connsiteY64" fmla="*/ 2816352 h 3211105"/>
              <a:gd name="connsiteX65" fmla="*/ 888287 w 3219215"/>
              <a:gd name="connsiteY65" fmla="*/ 2762631 h 3211105"/>
              <a:gd name="connsiteX66" fmla="*/ 795088 w 3219215"/>
              <a:gd name="connsiteY66" fmla="*/ 2837366 h 3211105"/>
              <a:gd name="connsiteX67" fmla="*/ 694329 w 3219215"/>
              <a:gd name="connsiteY67" fmla="*/ 2928718 h 3211105"/>
              <a:gd name="connsiteX68" fmla="*/ 618891 w 3219215"/>
              <a:gd name="connsiteY68" fmla="*/ 2869546 h 3211105"/>
              <a:gd name="connsiteX69" fmla="*/ 546090 w 3219215"/>
              <a:gd name="connsiteY69" fmla="*/ 2812308 h 3211105"/>
              <a:gd name="connsiteX70" fmla="*/ 648609 w 3219215"/>
              <a:gd name="connsiteY70" fmla="*/ 2610876 h 3211105"/>
              <a:gd name="connsiteX71" fmla="*/ 640696 w 3219215"/>
              <a:gd name="connsiteY71" fmla="*/ 2557682 h 3211105"/>
              <a:gd name="connsiteX72" fmla="*/ 551278 w 3219215"/>
              <a:gd name="connsiteY72" fmla="*/ 2462022 h 3211105"/>
              <a:gd name="connsiteX73" fmla="*/ 316347 w 3219215"/>
              <a:gd name="connsiteY73" fmla="*/ 2560760 h 3211105"/>
              <a:gd name="connsiteX74" fmla="*/ 208905 w 3219215"/>
              <a:gd name="connsiteY74" fmla="*/ 2405224 h 3211105"/>
              <a:gd name="connsiteX75" fmla="*/ 370244 w 3219215"/>
              <a:gd name="connsiteY75" fmla="*/ 2253117 h 3211105"/>
              <a:gd name="connsiteX76" fmla="*/ 382553 w 3219215"/>
              <a:gd name="connsiteY76" fmla="*/ 2200451 h 3211105"/>
              <a:gd name="connsiteX77" fmla="*/ 208993 w 3219215"/>
              <a:gd name="connsiteY77" fmla="*/ 2085184 h 3211105"/>
              <a:gd name="connsiteX78" fmla="*/ 187012 w 3219215"/>
              <a:gd name="connsiteY78" fmla="*/ 2085887 h 3211105"/>
              <a:gd name="connsiteX79" fmla="*/ 81681 w 3219215"/>
              <a:gd name="connsiteY79" fmla="*/ 2083777 h 3211105"/>
              <a:gd name="connsiteX80" fmla="*/ 47478 w 3219215"/>
              <a:gd name="connsiteY80" fmla="*/ 1982929 h 3211105"/>
              <a:gd name="connsiteX81" fmla="*/ 30070 w 3219215"/>
              <a:gd name="connsiteY81" fmla="*/ 1911448 h 3211105"/>
              <a:gd name="connsiteX82" fmla="*/ 222006 w 3219215"/>
              <a:gd name="connsiteY82" fmla="*/ 1822997 h 3211105"/>
              <a:gd name="connsiteX83" fmla="*/ 252779 w 3219215"/>
              <a:gd name="connsiteY83" fmla="*/ 1769628 h 3211105"/>
              <a:gd name="connsiteX84" fmla="*/ 248471 w 3219215"/>
              <a:gd name="connsiteY84" fmla="*/ 1721446 h 3211105"/>
              <a:gd name="connsiteX85" fmla="*/ 165120 w 3219215"/>
              <a:gd name="connsiteY85" fmla="*/ 1619367 h 3211105"/>
              <a:gd name="connsiteX86" fmla="*/ 0 w 3219215"/>
              <a:gd name="connsiteY86" fmla="*/ 1573823 h 3211105"/>
              <a:gd name="connsiteX87" fmla="*/ 0 w 3219215"/>
              <a:gd name="connsiteY87" fmla="*/ 1521069 h 3211105"/>
              <a:gd name="connsiteX88" fmla="*/ 19431 w 3219215"/>
              <a:gd name="connsiteY88" fmla="*/ 1383382 h 3211105"/>
              <a:gd name="connsiteX89" fmla="*/ 122213 w 3219215"/>
              <a:gd name="connsiteY89" fmla="*/ 1372040 h 3211105"/>
              <a:gd name="connsiteX90" fmla="*/ 292432 w 3219215"/>
              <a:gd name="connsiteY90" fmla="*/ 1219933 h 3211105"/>
              <a:gd name="connsiteX91" fmla="*/ 271506 w 3219215"/>
              <a:gd name="connsiteY91" fmla="*/ 1170872 h 3211105"/>
              <a:gd name="connsiteX92" fmla="*/ 96100 w 3219215"/>
              <a:gd name="connsiteY92" fmla="*/ 1058594 h 3211105"/>
              <a:gd name="connsiteX93" fmla="*/ 168812 w 3219215"/>
              <a:gd name="connsiteY93" fmla="*/ 880462 h 3211105"/>
              <a:gd name="connsiteX94" fmla="*/ 377981 w 3219215"/>
              <a:gd name="connsiteY94" fmla="*/ 927325 h 3211105"/>
              <a:gd name="connsiteX95" fmla="*/ 417898 w 3219215"/>
              <a:gd name="connsiteY95" fmla="*/ 915807 h 3211105"/>
              <a:gd name="connsiteX96" fmla="*/ 501074 w 3219215"/>
              <a:gd name="connsiteY96" fmla="*/ 791484 h 3211105"/>
              <a:gd name="connsiteX97" fmla="*/ 352747 w 3219215"/>
              <a:gd name="connsiteY97" fmla="*/ 596294 h 3211105"/>
              <a:gd name="connsiteX98" fmla="*/ 478917 w 3219215"/>
              <a:gd name="connsiteY98" fmla="*/ 454826 h 3211105"/>
              <a:gd name="connsiteX99" fmla="*/ 568511 w 3219215"/>
              <a:gd name="connsiteY99" fmla="*/ 511185 h 3211105"/>
              <a:gd name="connsiteX100" fmla="*/ 684305 w 3219215"/>
              <a:gd name="connsiteY100" fmla="*/ 574929 h 3211105"/>
              <a:gd name="connsiteX101" fmla="*/ 797111 w 3219215"/>
              <a:gd name="connsiteY101" fmla="*/ 497029 h 3211105"/>
              <a:gd name="connsiteX102" fmla="*/ 811266 w 3219215"/>
              <a:gd name="connsiteY102" fmla="*/ 445067 h 3211105"/>
              <a:gd name="connsiteX103" fmla="*/ 754028 w 3219215"/>
              <a:gd name="connsiteY103" fmla="*/ 274496 h 3211105"/>
              <a:gd name="connsiteX104" fmla="*/ 761766 w 3219215"/>
              <a:gd name="connsiteY104" fmla="*/ 235194 h 3211105"/>
              <a:gd name="connsiteX105" fmla="*/ 911411 w 3219215"/>
              <a:gd name="connsiteY105" fmla="*/ 147975 h 3211105"/>
              <a:gd name="connsiteX106" fmla="*/ 1039515 w 3219215"/>
              <a:gd name="connsiteY106" fmla="*/ 312567 h 3211105"/>
              <a:gd name="connsiteX107" fmla="*/ 1090598 w 3219215"/>
              <a:gd name="connsiteY107" fmla="*/ 328744 h 3211105"/>
              <a:gd name="connsiteX108" fmla="*/ 1205777 w 3219215"/>
              <a:gd name="connsiteY108" fmla="*/ 286190 h 3211105"/>
              <a:gd name="connsiteX109" fmla="*/ 1231011 w 3219215"/>
              <a:gd name="connsiteY109" fmla="*/ 249526 h 3211105"/>
              <a:gd name="connsiteX110" fmla="*/ 1231627 w 3219215"/>
              <a:gd name="connsiteY110" fmla="*/ 65063 h 3211105"/>
              <a:gd name="connsiteX111" fmla="*/ 1265829 w 3219215"/>
              <a:gd name="connsiteY111" fmla="*/ 26201 h 3211105"/>
              <a:gd name="connsiteX112" fmla="*/ 1389185 w 3219215"/>
              <a:gd name="connsiteY112" fmla="*/ 0 h 3211105"/>
              <a:gd name="connsiteX113" fmla="*/ 1415562 w 3219215"/>
              <a:gd name="connsiteY113" fmla="*/ 0 h 3211105"/>
              <a:gd name="connsiteX114" fmla="*/ 1490032 w 3219215"/>
              <a:gd name="connsiteY114" fmla="*/ 200728 h 3211105"/>
              <a:gd name="connsiteX115" fmla="*/ 1525465 w 3219215"/>
              <a:gd name="connsiteY115" fmla="*/ 227809 h 3211105"/>
              <a:gd name="connsiteX116" fmla="*/ 1656559 w 3219215"/>
              <a:gd name="connsiteY116" fmla="*/ 228072 h 3211105"/>
              <a:gd name="connsiteX117" fmla="*/ 1686892 w 3219215"/>
              <a:gd name="connsiteY117" fmla="*/ 206355 h 3211105"/>
              <a:gd name="connsiteX118" fmla="*/ 1758462 w 3219215"/>
              <a:gd name="connsiteY118" fmla="*/ 0 h 3211105"/>
              <a:gd name="connsiteX119" fmla="*/ 1802423 w 3219215"/>
              <a:gd name="connsiteY119" fmla="*/ 0 h 3211105"/>
              <a:gd name="connsiteX120" fmla="*/ 1609520 w 3219215"/>
              <a:gd name="connsiteY120" fmla="*/ 1345135 h 3211105"/>
              <a:gd name="connsiteX121" fmla="*/ 1350499 w 3219215"/>
              <a:gd name="connsiteY121" fmla="*/ 1604684 h 3211105"/>
              <a:gd name="connsiteX122" fmla="*/ 1609256 w 3219215"/>
              <a:gd name="connsiteY122" fmla="*/ 1871794 h 3211105"/>
              <a:gd name="connsiteX123" fmla="*/ 1871003 w 3219215"/>
              <a:gd name="connsiteY123" fmla="*/ 1606970 h 3211105"/>
              <a:gd name="connsiteX124" fmla="*/ 1609520 w 3219215"/>
              <a:gd name="connsiteY124" fmla="*/ 1345135 h 3211105"/>
              <a:gd name="connsiteX125" fmla="*/ 878615 w 3219215"/>
              <a:gd name="connsiteY125" fmla="*/ 2153764 h 3211105"/>
              <a:gd name="connsiteX126" fmla="*/ 1493374 w 3219215"/>
              <a:gd name="connsiteY126" fmla="*/ 2515040 h 3211105"/>
              <a:gd name="connsiteX127" fmla="*/ 1492494 w 3219215"/>
              <a:gd name="connsiteY127" fmla="*/ 2140400 h 3211105"/>
              <a:gd name="connsiteX128" fmla="*/ 1472536 w 3219215"/>
              <a:gd name="connsiteY128" fmla="*/ 2106285 h 3211105"/>
              <a:gd name="connsiteX129" fmla="*/ 1238485 w 3219215"/>
              <a:gd name="connsiteY129" fmla="*/ 1967455 h 3211105"/>
              <a:gd name="connsiteX130" fmla="*/ 1199271 w 3219215"/>
              <a:gd name="connsiteY130" fmla="*/ 1968598 h 3211105"/>
              <a:gd name="connsiteX131" fmla="*/ 878615 w 3219215"/>
              <a:gd name="connsiteY131" fmla="*/ 2153764 h 3211105"/>
              <a:gd name="connsiteX132" fmla="*/ 1731118 w 3219215"/>
              <a:gd name="connsiteY132" fmla="*/ 2518645 h 3211105"/>
              <a:gd name="connsiteX133" fmla="*/ 2344996 w 3219215"/>
              <a:gd name="connsiteY133" fmla="*/ 2153500 h 3211105"/>
              <a:gd name="connsiteX134" fmla="*/ 2015725 w 3219215"/>
              <a:gd name="connsiteY134" fmla="*/ 1963234 h 3211105"/>
              <a:gd name="connsiteX135" fmla="*/ 1987501 w 3219215"/>
              <a:gd name="connsiteY135" fmla="*/ 1965696 h 3211105"/>
              <a:gd name="connsiteX136" fmla="*/ 1749845 w 3219215"/>
              <a:gd name="connsiteY136" fmla="*/ 2107252 h 3211105"/>
              <a:gd name="connsiteX137" fmla="*/ 1731909 w 3219215"/>
              <a:gd name="connsiteY137" fmla="*/ 2138201 h 3211105"/>
              <a:gd name="connsiteX138" fmla="*/ 1731118 w 3219215"/>
              <a:gd name="connsiteY138" fmla="*/ 2518645 h 3211105"/>
              <a:gd name="connsiteX139" fmla="*/ 768887 w 3219215"/>
              <a:gd name="connsiteY139" fmla="*/ 1948376 h 3211105"/>
              <a:gd name="connsiteX140" fmla="*/ 989926 w 3219215"/>
              <a:gd name="connsiteY140" fmla="*/ 1819216 h 3211105"/>
              <a:gd name="connsiteX141" fmla="*/ 1108710 w 3219215"/>
              <a:gd name="connsiteY141" fmla="*/ 1741405 h 3211105"/>
              <a:gd name="connsiteX142" fmla="*/ 1115392 w 3219215"/>
              <a:gd name="connsiteY142" fmla="*/ 1599321 h 3211105"/>
              <a:gd name="connsiteX143" fmla="*/ 1108270 w 3219215"/>
              <a:gd name="connsiteY143" fmla="*/ 1444488 h 3211105"/>
              <a:gd name="connsiteX144" fmla="*/ 974803 w 3219215"/>
              <a:gd name="connsiteY144" fmla="*/ 1358060 h 3211105"/>
              <a:gd name="connsiteX145" fmla="*/ 774075 w 3219215"/>
              <a:gd name="connsiteY145" fmla="*/ 1242881 h 3211105"/>
              <a:gd name="connsiteX146" fmla="*/ 768887 w 3219215"/>
              <a:gd name="connsiteY146" fmla="*/ 1948376 h 3211105"/>
              <a:gd name="connsiteX147" fmla="*/ 2456835 w 3219215"/>
              <a:gd name="connsiteY147" fmla="*/ 1949870 h 3211105"/>
              <a:gd name="connsiteX148" fmla="*/ 2446548 w 3219215"/>
              <a:gd name="connsiteY148" fmla="*/ 1241298 h 3211105"/>
              <a:gd name="connsiteX149" fmla="*/ 2127826 w 3219215"/>
              <a:gd name="connsiteY149" fmla="*/ 1427783 h 3211105"/>
              <a:gd name="connsiteX150" fmla="*/ 2109714 w 3219215"/>
              <a:gd name="connsiteY150" fmla="*/ 1467085 h 3211105"/>
              <a:gd name="connsiteX151" fmla="*/ 2109538 w 3219215"/>
              <a:gd name="connsiteY151" fmla="*/ 1717314 h 3211105"/>
              <a:gd name="connsiteX152" fmla="*/ 2123958 w 3219215"/>
              <a:gd name="connsiteY152" fmla="*/ 1754417 h 3211105"/>
              <a:gd name="connsiteX153" fmla="*/ 2456835 w 3219215"/>
              <a:gd name="connsiteY153" fmla="*/ 1949870 h 3211105"/>
              <a:gd name="connsiteX154" fmla="*/ 1731205 w 3219215"/>
              <a:gd name="connsiteY154" fmla="*/ 703912 h 3211105"/>
              <a:gd name="connsiteX155" fmla="*/ 1732173 w 3219215"/>
              <a:gd name="connsiteY155" fmla="*/ 1084795 h 3211105"/>
              <a:gd name="connsiteX156" fmla="*/ 1754241 w 3219215"/>
              <a:gd name="connsiteY156" fmla="*/ 1113018 h 3211105"/>
              <a:gd name="connsiteX157" fmla="*/ 1964553 w 3219215"/>
              <a:gd name="connsiteY157" fmla="*/ 1231187 h 3211105"/>
              <a:gd name="connsiteX158" fmla="*/ 1999810 w 3219215"/>
              <a:gd name="connsiteY158" fmla="*/ 1233297 h 3211105"/>
              <a:gd name="connsiteX159" fmla="*/ 2329786 w 3219215"/>
              <a:gd name="connsiteY159" fmla="*/ 1043471 h 3211105"/>
              <a:gd name="connsiteX160" fmla="*/ 1731205 w 3219215"/>
              <a:gd name="connsiteY160" fmla="*/ 703912 h 3211105"/>
              <a:gd name="connsiteX161" fmla="*/ 1493286 w 3219215"/>
              <a:gd name="connsiteY161" fmla="*/ 715870 h 3211105"/>
              <a:gd name="connsiteX162" fmla="*/ 903234 w 3219215"/>
              <a:gd name="connsiteY162" fmla="*/ 1047516 h 3211105"/>
              <a:gd name="connsiteX163" fmla="*/ 1228461 w 3219215"/>
              <a:gd name="connsiteY163" fmla="*/ 1236199 h 3211105"/>
              <a:gd name="connsiteX164" fmla="*/ 1260026 w 3219215"/>
              <a:gd name="connsiteY164" fmla="*/ 1231011 h 3211105"/>
              <a:gd name="connsiteX165" fmla="*/ 1469107 w 3219215"/>
              <a:gd name="connsiteY165" fmla="*/ 1110644 h 3211105"/>
              <a:gd name="connsiteX166" fmla="*/ 1492231 w 3219215"/>
              <a:gd name="connsiteY166" fmla="*/ 1078640 h 3211105"/>
              <a:gd name="connsiteX167" fmla="*/ 1493286 w 3219215"/>
              <a:gd name="connsiteY167" fmla="*/ 715870 h 321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9215" h="321110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solidFill>
            <a:schemeClr val="accent2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FD67EB14-3A15-46B5-AB65-11F892F0563C}"/>
              </a:ext>
            </a:extLst>
          </p:cNvPr>
          <p:cNvSpPr/>
          <p:nvPr/>
        </p:nvSpPr>
        <p:spPr>
          <a:xfrm>
            <a:off x="9082627" y="4516618"/>
            <a:ext cx="484681" cy="484774"/>
          </a:xfrm>
          <a:custGeom>
            <a:avLst/>
            <a:gdLst>
              <a:gd name="connsiteX0" fmla="*/ 1779651 w 3214291"/>
              <a:gd name="connsiteY0" fmla="*/ 0 h 3214907"/>
              <a:gd name="connsiteX1" fmla="*/ 1939935 w 3214291"/>
              <a:gd name="connsiteY1" fmla="*/ 29982 h 3214907"/>
              <a:gd name="connsiteX2" fmla="*/ 1939319 w 3214291"/>
              <a:gd name="connsiteY2" fmla="*/ 237920 h 3214907"/>
              <a:gd name="connsiteX3" fmla="*/ 1974576 w 3214291"/>
              <a:gd name="connsiteY3" fmla="*/ 287157 h 3214907"/>
              <a:gd name="connsiteX4" fmla="*/ 2041310 w 3214291"/>
              <a:gd name="connsiteY4" fmla="*/ 308786 h 3214907"/>
              <a:gd name="connsiteX5" fmla="*/ 2166161 w 3214291"/>
              <a:gd name="connsiteY5" fmla="*/ 270803 h 3214907"/>
              <a:gd name="connsiteX6" fmla="*/ 2270174 w 3214291"/>
              <a:gd name="connsiteY6" fmla="*/ 137600 h 3214907"/>
              <a:gd name="connsiteX7" fmla="*/ 2436612 w 3214291"/>
              <a:gd name="connsiteY7" fmla="*/ 219368 h 3214907"/>
              <a:gd name="connsiteX8" fmla="*/ 2370758 w 3214291"/>
              <a:gd name="connsiteY8" fmla="*/ 425636 h 3214907"/>
              <a:gd name="connsiteX9" fmla="*/ 2391684 w 3214291"/>
              <a:gd name="connsiteY9" fmla="*/ 491226 h 3214907"/>
              <a:gd name="connsiteX10" fmla="*/ 2495960 w 3214291"/>
              <a:gd name="connsiteY10" fmla="*/ 565961 h 3214907"/>
              <a:gd name="connsiteX11" fmla="*/ 2611316 w 3214291"/>
              <a:gd name="connsiteY11" fmla="*/ 500810 h 3214907"/>
              <a:gd name="connsiteX12" fmla="*/ 2711284 w 3214291"/>
              <a:gd name="connsiteY12" fmla="*/ 443924 h 3214907"/>
              <a:gd name="connsiteX13" fmla="*/ 2798416 w 3214291"/>
              <a:gd name="connsiteY13" fmla="*/ 518219 h 3214907"/>
              <a:gd name="connsiteX14" fmla="*/ 2843169 w 3214291"/>
              <a:gd name="connsiteY14" fmla="*/ 564466 h 3214907"/>
              <a:gd name="connsiteX15" fmla="*/ 2684116 w 3214291"/>
              <a:gd name="connsiteY15" fmla="*/ 776361 h 3214907"/>
              <a:gd name="connsiteX16" fmla="*/ 2765972 w 3214291"/>
              <a:gd name="connsiteY16" fmla="*/ 905168 h 3214907"/>
              <a:gd name="connsiteX17" fmla="*/ 2805538 w 3214291"/>
              <a:gd name="connsiteY17" fmla="*/ 916686 h 3214907"/>
              <a:gd name="connsiteX18" fmla="*/ 2993693 w 3214291"/>
              <a:gd name="connsiteY18" fmla="*/ 872900 h 3214907"/>
              <a:gd name="connsiteX19" fmla="*/ 3047326 w 3214291"/>
              <a:gd name="connsiteY19" fmla="*/ 898310 h 3214907"/>
              <a:gd name="connsiteX20" fmla="*/ 3108169 w 3214291"/>
              <a:gd name="connsiteY20" fmla="*/ 1031777 h 3214907"/>
              <a:gd name="connsiteX21" fmla="*/ 2920893 w 3214291"/>
              <a:gd name="connsiteY21" fmla="*/ 1157947 h 3214907"/>
              <a:gd name="connsiteX22" fmla="*/ 2898648 w 3214291"/>
              <a:gd name="connsiteY22" fmla="*/ 1211756 h 3214907"/>
              <a:gd name="connsiteX23" fmla="*/ 2926080 w 3214291"/>
              <a:gd name="connsiteY23" fmla="*/ 1322539 h 3214907"/>
              <a:gd name="connsiteX24" fmla="*/ 2968195 w 3214291"/>
              <a:gd name="connsiteY24" fmla="*/ 1355334 h 3214907"/>
              <a:gd name="connsiteX25" fmla="*/ 3195916 w 3214291"/>
              <a:gd name="connsiteY25" fmla="*/ 1373271 h 3214907"/>
              <a:gd name="connsiteX26" fmla="*/ 3214292 w 3214291"/>
              <a:gd name="connsiteY26" fmla="*/ 1553073 h 3214907"/>
              <a:gd name="connsiteX27" fmla="*/ 2992814 w 3214291"/>
              <a:gd name="connsiteY27" fmla="*/ 1614532 h 3214907"/>
              <a:gd name="connsiteX28" fmla="*/ 2949028 w 3214291"/>
              <a:gd name="connsiteY28" fmla="*/ 1667022 h 3214907"/>
              <a:gd name="connsiteX29" fmla="*/ 3067812 w 3214291"/>
              <a:gd name="connsiteY29" fmla="*/ 1857463 h 3214907"/>
              <a:gd name="connsiteX30" fmla="*/ 3190201 w 3214291"/>
              <a:gd name="connsiteY30" fmla="*/ 1912855 h 3214907"/>
              <a:gd name="connsiteX31" fmla="*/ 3148262 w 3214291"/>
              <a:gd name="connsiteY31" fmla="*/ 2067160 h 3214907"/>
              <a:gd name="connsiteX32" fmla="*/ 3110631 w 3214291"/>
              <a:gd name="connsiteY32" fmla="*/ 2084393 h 3214907"/>
              <a:gd name="connsiteX33" fmla="*/ 2913067 w 3214291"/>
              <a:gd name="connsiteY33" fmla="*/ 2075248 h 3214907"/>
              <a:gd name="connsiteX34" fmla="*/ 2862248 w 3214291"/>
              <a:gd name="connsiteY34" fmla="*/ 2104967 h 3214907"/>
              <a:gd name="connsiteX35" fmla="*/ 2900231 w 3214291"/>
              <a:gd name="connsiteY35" fmla="*/ 2313872 h 3214907"/>
              <a:gd name="connsiteX36" fmla="*/ 3003013 w 3214291"/>
              <a:gd name="connsiteY36" fmla="*/ 2408741 h 3214907"/>
              <a:gd name="connsiteX37" fmla="*/ 2904539 w 3214291"/>
              <a:gd name="connsiteY37" fmla="*/ 2567442 h 3214907"/>
              <a:gd name="connsiteX38" fmla="*/ 2687281 w 3214291"/>
              <a:gd name="connsiteY38" fmla="*/ 2478288 h 3214907"/>
              <a:gd name="connsiteX39" fmla="*/ 2626438 w 3214291"/>
              <a:gd name="connsiteY39" fmla="*/ 2490773 h 3214907"/>
              <a:gd name="connsiteX40" fmla="*/ 2536669 w 3214291"/>
              <a:gd name="connsiteY40" fmla="*/ 2586609 h 3214907"/>
              <a:gd name="connsiteX41" fmla="*/ 2667410 w 3214291"/>
              <a:gd name="connsiteY41" fmla="*/ 2826288 h 3214907"/>
              <a:gd name="connsiteX42" fmla="*/ 2518821 w 3214291"/>
              <a:gd name="connsiteY42" fmla="*/ 2941027 h 3214907"/>
              <a:gd name="connsiteX43" fmla="*/ 2344293 w 3214291"/>
              <a:gd name="connsiteY43" fmla="*/ 2785052 h 3214907"/>
              <a:gd name="connsiteX44" fmla="*/ 2287231 w 3214291"/>
              <a:gd name="connsiteY44" fmla="*/ 2777666 h 3214907"/>
              <a:gd name="connsiteX45" fmla="*/ 2184273 w 3214291"/>
              <a:gd name="connsiteY45" fmla="*/ 2839740 h 3214907"/>
              <a:gd name="connsiteX46" fmla="*/ 2191483 w 3214291"/>
              <a:gd name="connsiteY46" fmla="*/ 2957996 h 3214907"/>
              <a:gd name="connsiteX47" fmla="*/ 2193945 w 3214291"/>
              <a:gd name="connsiteY47" fmla="*/ 2979801 h 3214907"/>
              <a:gd name="connsiteX48" fmla="*/ 2206430 w 3214291"/>
              <a:gd name="connsiteY48" fmla="*/ 3105004 h 3214907"/>
              <a:gd name="connsiteX49" fmla="*/ 2055026 w 3214291"/>
              <a:gd name="connsiteY49" fmla="*/ 3162593 h 3214907"/>
              <a:gd name="connsiteX50" fmla="*/ 2021352 w 3214291"/>
              <a:gd name="connsiteY50" fmla="*/ 3140085 h 3214907"/>
              <a:gd name="connsiteX51" fmla="*/ 1924460 w 3214291"/>
              <a:gd name="connsiteY51" fmla="*/ 2962832 h 3214907"/>
              <a:gd name="connsiteX52" fmla="*/ 1876190 w 3214291"/>
              <a:gd name="connsiteY52" fmla="*/ 2937774 h 3214907"/>
              <a:gd name="connsiteX53" fmla="*/ 1776310 w 3214291"/>
              <a:gd name="connsiteY53" fmla="*/ 2952809 h 3214907"/>
              <a:gd name="connsiteX54" fmla="*/ 1734283 w 3214291"/>
              <a:gd name="connsiteY54" fmla="*/ 2997562 h 3214907"/>
              <a:gd name="connsiteX55" fmla="*/ 1698674 w 3214291"/>
              <a:gd name="connsiteY55" fmla="*/ 3205324 h 3214907"/>
              <a:gd name="connsiteX56" fmla="*/ 1693223 w 3214291"/>
              <a:gd name="connsiteY56" fmla="*/ 3214907 h 3214907"/>
              <a:gd name="connsiteX57" fmla="*/ 1509727 w 3214291"/>
              <a:gd name="connsiteY57" fmla="*/ 3214907 h 3214907"/>
              <a:gd name="connsiteX58" fmla="*/ 1465766 w 3214291"/>
              <a:gd name="connsiteY58" fmla="*/ 2998441 h 3214907"/>
              <a:gd name="connsiteX59" fmla="*/ 1421892 w 3214291"/>
              <a:gd name="connsiteY59" fmla="*/ 2954040 h 3214907"/>
              <a:gd name="connsiteX60" fmla="*/ 1239540 w 3214291"/>
              <a:gd name="connsiteY60" fmla="*/ 3036072 h 3214907"/>
              <a:gd name="connsiteX61" fmla="*/ 1172366 w 3214291"/>
              <a:gd name="connsiteY61" fmla="*/ 3162681 h 3214907"/>
              <a:gd name="connsiteX62" fmla="*/ 1083564 w 3214291"/>
              <a:gd name="connsiteY62" fmla="*/ 3134985 h 3214907"/>
              <a:gd name="connsiteX63" fmla="*/ 993091 w 3214291"/>
              <a:gd name="connsiteY63" fmla="*/ 3103421 h 3214907"/>
              <a:gd name="connsiteX64" fmla="*/ 1026326 w 3214291"/>
              <a:gd name="connsiteY64" fmla="*/ 2876404 h 3214907"/>
              <a:gd name="connsiteX65" fmla="*/ 1000301 w 3214291"/>
              <a:gd name="connsiteY65" fmla="*/ 2825232 h 3214907"/>
              <a:gd name="connsiteX66" fmla="*/ 792979 w 3214291"/>
              <a:gd name="connsiteY66" fmla="*/ 2848444 h 3214907"/>
              <a:gd name="connsiteX67" fmla="*/ 692834 w 3214291"/>
              <a:gd name="connsiteY67" fmla="*/ 2939708 h 3214907"/>
              <a:gd name="connsiteX68" fmla="*/ 539320 w 3214291"/>
              <a:gd name="connsiteY68" fmla="*/ 2820133 h 3214907"/>
              <a:gd name="connsiteX69" fmla="*/ 661709 w 3214291"/>
              <a:gd name="connsiteY69" fmla="*/ 2592236 h 3214907"/>
              <a:gd name="connsiteX70" fmla="*/ 559279 w 3214291"/>
              <a:gd name="connsiteY70" fmla="*/ 2483563 h 3214907"/>
              <a:gd name="connsiteX71" fmla="*/ 517867 w 3214291"/>
              <a:gd name="connsiteY71" fmla="*/ 2481717 h 3214907"/>
              <a:gd name="connsiteX72" fmla="*/ 313182 w 3214291"/>
              <a:gd name="connsiteY72" fmla="*/ 2570871 h 3214907"/>
              <a:gd name="connsiteX73" fmla="*/ 206971 w 3214291"/>
              <a:gd name="connsiteY73" fmla="*/ 2410411 h 3214907"/>
              <a:gd name="connsiteX74" fmla="*/ 368661 w 3214291"/>
              <a:gd name="connsiteY74" fmla="*/ 2261030 h 3214907"/>
              <a:gd name="connsiteX75" fmla="*/ 380355 w 3214291"/>
              <a:gd name="connsiteY75" fmla="*/ 2205551 h 3214907"/>
              <a:gd name="connsiteX76" fmla="*/ 350286 w 3214291"/>
              <a:gd name="connsiteY76" fmla="*/ 2142158 h 3214907"/>
              <a:gd name="connsiteX77" fmla="*/ 252867 w 3214291"/>
              <a:gd name="connsiteY77" fmla="*/ 2088261 h 3214907"/>
              <a:gd name="connsiteX78" fmla="*/ 74383 w 3214291"/>
              <a:gd name="connsiteY78" fmla="*/ 2103208 h 3214907"/>
              <a:gd name="connsiteX79" fmla="*/ 30509 w 3214291"/>
              <a:gd name="connsiteY79" fmla="*/ 1936066 h 3214907"/>
              <a:gd name="connsiteX80" fmla="*/ 52754 w 3214291"/>
              <a:gd name="connsiteY80" fmla="*/ 1903535 h 3214907"/>
              <a:gd name="connsiteX81" fmla="*/ 220687 w 3214291"/>
              <a:gd name="connsiteY81" fmla="*/ 1827218 h 3214907"/>
              <a:gd name="connsiteX82" fmla="*/ 248646 w 3214291"/>
              <a:gd name="connsiteY82" fmla="*/ 1780706 h 3214907"/>
              <a:gd name="connsiteX83" fmla="*/ 243371 w 3214291"/>
              <a:gd name="connsiteY83" fmla="*/ 1719424 h 3214907"/>
              <a:gd name="connsiteX84" fmla="*/ 164944 w 3214291"/>
              <a:gd name="connsiteY84" fmla="*/ 1624906 h 3214907"/>
              <a:gd name="connsiteX85" fmla="*/ 0 w 3214291"/>
              <a:gd name="connsiteY85" fmla="*/ 1580241 h 3214907"/>
              <a:gd name="connsiteX86" fmla="*/ 12485 w 3214291"/>
              <a:gd name="connsiteY86" fmla="*/ 1413627 h 3214907"/>
              <a:gd name="connsiteX87" fmla="*/ 40796 w 3214291"/>
              <a:gd name="connsiteY87" fmla="*/ 1390328 h 3214907"/>
              <a:gd name="connsiteX88" fmla="*/ 228072 w 3214291"/>
              <a:gd name="connsiteY88" fmla="*/ 1366061 h 3214907"/>
              <a:gd name="connsiteX89" fmla="*/ 267462 w 3214291"/>
              <a:gd name="connsiteY89" fmla="*/ 1329661 h 3214907"/>
              <a:gd name="connsiteX90" fmla="*/ 288476 w 3214291"/>
              <a:gd name="connsiteY90" fmla="*/ 1198568 h 3214907"/>
              <a:gd name="connsiteX91" fmla="*/ 185078 w 3214291"/>
              <a:gd name="connsiteY91" fmla="*/ 1122866 h 3214907"/>
              <a:gd name="connsiteX92" fmla="*/ 93023 w 3214291"/>
              <a:gd name="connsiteY92" fmla="*/ 1062111 h 3214907"/>
              <a:gd name="connsiteX93" fmla="*/ 164768 w 3214291"/>
              <a:gd name="connsiteY93" fmla="*/ 886880 h 3214907"/>
              <a:gd name="connsiteX94" fmla="*/ 369013 w 3214291"/>
              <a:gd name="connsiteY94" fmla="*/ 931545 h 3214907"/>
              <a:gd name="connsiteX95" fmla="*/ 422646 w 3214291"/>
              <a:gd name="connsiteY95" fmla="*/ 910531 h 3214907"/>
              <a:gd name="connsiteX96" fmla="*/ 497557 w 3214291"/>
              <a:gd name="connsiteY96" fmla="*/ 792627 h 3214907"/>
              <a:gd name="connsiteX97" fmla="*/ 349758 w 3214291"/>
              <a:gd name="connsiteY97" fmla="*/ 599811 h 3214907"/>
              <a:gd name="connsiteX98" fmla="*/ 477071 w 3214291"/>
              <a:gd name="connsiteY98" fmla="*/ 458079 h 3214907"/>
              <a:gd name="connsiteX99" fmla="*/ 642278 w 3214291"/>
              <a:gd name="connsiteY99" fmla="*/ 563059 h 3214907"/>
              <a:gd name="connsiteX100" fmla="*/ 717276 w 3214291"/>
              <a:gd name="connsiteY100" fmla="*/ 557432 h 3214907"/>
              <a:gd name="connsiteX101" fmla="*/ 754820 w 3214291"/>
              <a:gd name="connsiteY101" fmla="*/ 527099 h 3214907"/>
              <a:gd name="connsiteX102" fmla="*/ 793682 w 3214291"/>
              <a:gd name="connsiteY102" fmla="*/ 399347 h 3214907"/>
              <a:gd name="connsiteX103" fmla="*/ 755347 w 3214291"/>
              <a:gd name="connsiteY103" fmla="*/ 277925 h 3214907"/>
              <a:gd name="connsiteX104" fmla="*/ 774251 w 3214291"/>
              <a:gd name="connsiteY104" fmla="*/ 224995 h 3214907"/>
              <a:gd name="connsiteX105" fmla="*/ 896200 w 3214291"/>
              <a:gd name="connsiteY105" fmla="*/ 155096 h 3214907"/>
              <a:gd name="connsiteX106" fmla="*/ 907191 w 3214291"/>
              <a:gd name="connsiteY106" fmla="*/ 150700 h 3214907"/>
              <a:gd name="connsiteX107" fmla="*/ 1035119 w 3214291"/>
              <a:gd name="connsiteY107" fmla="*/ 310544 h 3214907"/>
              <a:gd name="connsiteX108" fmla="*/ 1097632 w 3214291"/>
              <a:gd name="connsiteY108" fmla="*/ 328920 h 3214907"/>
              <a:gd name="connsiteX109" fmla="*/ 1219669 w 3214291"/>
              <a:gd name="connsiteY109" fmla="*/ 276166 h 3214907"/>
              <a:gd name="connsiteX110" fmla="*/ 1227758 w 3214291"/>
              <a:gd name="connsiteY110" fmla="*/ 148326 h 3214907"/>
              <a:gd name="connsiteX111" fmla="*/ 1227846 w 3214291"/>
              <a:gd name="connsiteY111" fmla="*/ 37631 h 3214907"/>
              <a:gd name="connsiteX112" fmla="*/ 1383294 w 3214291"/>
              <a:gd name="connsiteY112" fmla="*/ 11078 h 3214907"/>
              <a:gd name="connsiteX113" fmla="*/ 1415737 w 3214291"/>
              <a:gd name="connsiteY113" fmla="*/ 8968 h 3214907"/>
              <a:gd name="connsiteX114" fmla="*/ 1485109 w 3214291"/>
              <a:gd name="connsiteY114" fmla="*/ 198794 h 3214907"/>
              <a:gd name="connsiteX115" fmla="*/ 1529334 w 3214291"/>
              <a:gd name="connsiteY115" fmla="*/ 229831 h 3214907"/>
              <a:gd name="connsiteX116" fmla="*/ 1666758 w 3214291"/>
              <a:gd name="connsiteY116" fmla="*/ 223237 h 3214907"/>
              <a:gd name="connsiteX117" fmla="*/ 1721182 w 3214291"/>
              <a:gd name="connsiteY117" fmla="*/ 99617 h 3214907"/>
              <a:gd name="connsiteX118" fmla="*/ 1753362 w 3214291"/>
              <a:gd name="connsiteY118" fmla="*/ 264 h 3214907"/>
              <a:gd name="connsiteX119" fmla="*/ 1779651 w 3214291"/>
              <a:gd name="connsiteY119" fmla="*/ 0 h 3214907"/>
              <a:gd name="connsiteX120" fmla="*/ 1603893 w 3214291"/>
              <a:gd name="connsiteY120" fmla="*/ 1891929 h 3214907"/>
              <a:gd name="connsiteX121" fmla="*/ 1892281 w 3214291"/>
              <a:gd name="connsiteY121" fmla="*/ 1604420 h 3214907"/>
              <a:gd name="connsiteX122" fmla="*/ 1607762 w 3214291"/>
              <a:gd name="connsiteY122" fmla="*/ 1326408 h 3214907"/>
              <a:gd name="connsiteX123" fmla="*/ 1323243 w 3214291"/>
              <a:gd name="connsiteY123" fmla="*/ 1604069 h 3214907"/>
              <a:gd name="connsiteX124" fmla="*/ 1603893 w 3214291"/>
              <a:gd name="connsiteY124" fmla="*/ 1891929 h 3214907"/>
              <a:gd name="connsiteX125" fmla="*/ 1579099 w 3214291"/>
              <a:gd name="connsiteY125" fmla="*/ 2795602 h 3214907"/>
              <a:gd name="connsiteX126" fmla="*/ 1745449 w 3214291"/>
              <a:gd name="connsiteY126" fmla="*/ 2767203 h 3214907"/>
              <a:gd name="connsiteX127" fmla="*/ 1862386 w 3214291"/>
              <a:gd name="connsiteY127" fmla="*/ 2571838 h 3214907"/>
              <a:gd name="connsiteX128" fmla="*/ 1735338 w 3214291"/>
              <a:gd name="connsiteY128" fmla="*/ 2305167 h 3214907"/>
              <a:gd name="connsiteX129" fmla="*/ 1441763 w 3214291"/>
              <a:gd name="connsiteY129" fmla="*/ 2294089 h 3214907"/>
              <a:gd name="connsiteX130" fmla="*/ 1308120 w 3214291"/>
              <a:gd name="connsiteY130" fmla="*/ 2584323 h 3214907"/>
              <a:gd name="connsiteX131" fmla="*/ 1413803 w 3214291"/>
              <a:gd name="connsiteY131" fmla="*/ 2760785 h 3214907"/>
              <a:gd name="connsiteX132" fmla="*/ 1579099 w 3214291"/>
              <a:gd name="connsiteY132" fmla="*/ 2795602 h 3214907"/>
              <a:gd name="connsiteX133" fmla="*/ 949833 w 3214291"/>
              <a:gd name="connsiteY133" fmla="*/ 1372567 h 3214907"/>
              <a:gd name="connsiteX134" fmla="*/ 1103698 w 3214291"/>
              <a:gd name="connsiteY134" fmla="*/ 1151265 h 3214907"/>
              <a:gd name="connsiteX135" fmla="*/ 917565 w 3214291"/>
              <a:gd name="connsiteY135" fmla="*/ 872021 h 3214907"/>
              <a:gd name="connsiteX136" fmla="*/ 687734 w 3214291"/>
              <a:gd name="connsiteY136" fmla="*/ 891276 h 3214907"/>
              <a:gd name="connsiteX137" fmla="*/ 543628 w 3214291"/>
              <a:gd name="connsiteY137" fmla="*/ 1115128 h 3214907"/>
              <a:gd name="connsiteX138" fmla="*/ 670677 w 3214291"/>
              <a:gd name="connsiteY138" fmla="*/ 1362720 h 3214907"/>
              <a:gd name="connsiteX139" fmla="*/ 949833 w 3214291"/>
              <a:gd name="connsiteY139" fmla="*/ 1372567 h 3214907"/>
              <a:gd name="connsiteX140" fmla="*/ 515405 w 3214291"/>
              <a:gd name="connsiteY140" fmla="*/ 1994183 h 3214907"/>
              <a:gd name="connsiteX141" fmla="*/ 539936 w 3214291"/>
              <a:gd name="connsiteY141" fmla="*/ 2091075 h 3214907"/>
              <a:gd name="connsiteX142" fmla="*/ 638058 w 3214291"/>
              <a:gd name="connsiteY142" fmla="*/ 2276768 h 3214907"/>
              <a:gd name="connsiteX143" fmla="*/ 918708 w 3214291"/>
              <a:gd name="connsiteY143" fmla="*/ 2308596 h 3214907"/>
              <a:gd name="connsiteX144" fmla="*/ 1081894 w 3214291"/>
              <a:gd name="connsiteY144" fmla="*/ 2018186 h 3214907"/>
              <a:gd name="connsiteX145" fmla="*/ 973133 w 3214291"/>
              <a:gd name="connsiteY145" fmla="*/ 1822909 h 3214907"/>
              <a:gd name="connsiteX146" fmla="*/ 618099 w 3214291"/>
              <a:gd name="connsiteY146" fmla="*/ 1839790 h 3214907"/>
              <a:gd name="connsiteX147" fmla="*/ 515405 w 3214291"/>
              <a:gd name="connsiteY147" fmla="*/ 1994183 h 3214907"/>
              <a:gd name="connsiteX148" fmla="*/ 2380781 w 3214291"/>
              <a:gd name="connsiteY148" fmla="*/ 1836186 h 3214907"/>
              <a:gd name="connsiteX149" fmla="*/ 2257777 w 3214291"/>
              <a:gd name="connsiteY149" fmla="*/ 1849902 h 3214907"/>
              <a:gd name="connsiteX150" fmla="*/ 2111033 w 3214291"/>
              <a:gd name="connsiteY150" fmla="*/ 2083425 h 3214907"/>
              <a:gd name="connsiteX151" fmla="*/ 2305256 w 3214291"/>
              <a:gd name="connsiteY151" fmla="*/ 2357042 h 3214907"/>
              <a:gd name="connsiteX152" fmla="*/ 2524184 w 3214291"/>
              <a:gd name="connsiteY152" fmla="*/ 2334270 h 3214907"/>
              <a:gd name="connsiteX153" fmla="*/ 2666004 w 3214291"/>
              <a:gd name="connsiteY153" fmla="*/ 2109626 h 3214907"/>
              <a:gd name="connsiteX154" fmla="*/ 2544230 w 3214291"/>
              <a:gd name="connsiteY154" fmla="*/ 1863002 h 3214907"/>
              <a:gd name="connsiteX155" fmla="*/ 2380781 w 3214291"/>
              <a:gd name="connsiteY155" fmla="*/ 1836186 h 3214907"/>
              <a:gd name="connsiteX156" fmla="*/ 1901249 w 3214291"/>
              <a:gd name="connsiteY156" fmla="*/ 614494 h 3214907"/>
              <a:gd name="connsiteX157" fmla="*/ 1780443 w 3214291"/>
              <a:gd name="connsiteY157" fmla="*/ 450957 h 3214907"/>
              <a:gd name="connsiteX158" fmla="*/ 1493462 w 3214291"/>
              <a:gd name="connsiteY158" fmla="*/ 444803 h 3214907"/>
              <a:gd name="connsiteX159" fmla="*/ 1363336 w 3214291"/>
              <a:gd name="connsiteY159" fmla="*/ 686415 h 3214907"/>
              <a:gd name="connsiteX160" fmla="*/ 1491176 w 3214291"/>
              <a:gd name="connsiteY160" fmla="*/ 919939 h 3214907"/>
              <a:gd name="connsiteX161" fmla="*/ 1744833 w 3214291"/>
              <a:gd name="connsiteY161" fmla="*/ 947899 h 3214907"/>
              <a:gd name="connsiteX162" fmla="*/ 1901249 w 3214291"/>
              <a:gd name="connsiteY162" fmla="*/ 614494 h 3214907"/>
              <a:gd name="connsiteX163" fmla="*/ 2588720 w 3214291"/>
              <a:gd name="connsiteY163" fmla="*/ 1382239 h 3214907"/>
              <a:gd name="connsiteX164" fmla="*/ 2688863 w 3214291"/>
              <a:gd name="connsiteY164" fmla="*/ 1186610 h 3214907"/>
              <a:gd name="connsiteX165" fmla="*/ 2557331 w 3214291"/>
              <a:gd name="connsiteY165" fmla="*/ 921961 h 3214907"/>
              <a:gd name="connsiteX166" fmla="*/ 2307893 w 3214291"/>
              <a:gd name="connsiteY166" fmla="*/ 903585 h 3214907"/>
              <a:gd name="connsiteX167" fmla="*/ 2129057 w 3214291"/>
              <a:gd name="connsiteY167" fmla="*/ 1222482 h 3214907"/>
              <a:gd name="connsiteX168" fmla="*/ 2221816 w 3214291"/>
              <a:gd name="connsiteY168" fmla="*/ 1388130 h 3214907"/>
              <a:gd name="connsiteX169" fmla="*/ 2588720 w 3214291"/>
              <a:gd name="connsiteY169" fmla="*/ 1382239 h 32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214291" h="3214907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solidFill>
            <a:schemeClr val="accent3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EFA9B805-86A7-4C8F-87DD-63962526C77C}"/>
              </a:ext>
            </a:extLst>
          </p:cNvPr>
          <p:cNvSpPr/>
          <p:nvPr/>
        </p:nvSpPr>
        <p:spPr>
          <a:xfrm>
            <a:off x="9629043" y="4777538"/>
            <a:ext cx="458833" cy="459016"/>
          </a:xfrm>
          <a:custGeom>
            <a:avLst/>
            <a:gdLst>
              <a:gd name="connsiteX0" fmla="*/ 725308 w 1461971"/>
              <a:gd name="connsiteY0" fmla="*/ 567939 h 1462555"/>
              <a:gd name="connsiteX1" fmla="*/ 563582 w 1461971"/>
              <a:gd name="connsiteY1" fmla="*/ 735062 h 1462555"/>
              <a:gd name="connsiteX2" fmla="*/ 728267 w 1461971"/>
              <a:gd name="connsiteY2" fmla="*/ 895749 h 1462555"/>
              <a:gd name="connsiteX3" fmla="*/ 890392 w 1461971"/>
              <a:gd name="connsiteY3" fmla="*/ 733903 h 1462555"/>
              <a:gd name="connsiteX4" fmla="*/ 725308 w 1461971"/>
              <a:gd name="connsiteY4" fmla="*/ 567939 h 1462555"/>
              <a:gd name="connsiteX5" fmla="*/ 730186 w 1461971"/>
              <a:gd name="connsiteY5" fmla="*/ 364552 h 1462555"/>
              <a:gd name="connsiteX6" fmla="*/ 1097457 w 1461971"/>
              <a:gd name="connsiteY6" fmla="*/ 728905 h 1462555"/>
              <a:gd name="connsiteX7" fmla="*/ 730586 w 1461971"/>
              <a:gd name="connsiteY7" fmla="*/ 1095297 h 1462555"/>
              <a:gd name="connsiteX8" fmla="*/ 367152 w 1461971"/>
              <a:gd name="connsiteY8" fmla="*/ 729385 h 1462555"/>
              <a:gd name="connsiteX9" fmla="*/ 730186 w 1461971"/>
              <a:gd name="connsiteY9" fmla="*/ 364552 h 1462555"/>
              <a:gd name="connsiteX10" fmla="*/ 736343 w 1461971"/>
              <a:gd name="connsiteY10" fmla="*/ 314776 h 1462555"/>
              <a:gd name="connsiteX11" fmla="*/ 315296 w 1461971"/>
              <a:gd name="connsiteY11" fmla="*/ 724828 h 1462555"/>
              <a:gd name="connsiteX12" fmla="*/ 725068 w 1461971"/>
              <a:gd name="connsiteY12" fmla="*/ 1150953 h 1462555"/>
              <a:gd name="connsiteX13" fmla="*/ 1148475 w 1461971"/>
              <a:gd name="connsiteY13" fmla="*/ 730426 h 1462555"/>
              <a:gd name="connsiteX14" fmla="*/ 736343 w 1461971"/>
              <a:gd name="connsiteY14" fmla="*/ 314776 h 1462555"/>
              <a:gd name="connsiteX15" fmla="*/ 638348 w 1461971"/>
              <a:gd name="connsiteY15" fmla="*/ 0 h 1462555"/>
              <a:gd name="connsiteX16" fmla="*/ 642346 w 1461971"/>
              <a:gd name="connsiteY16" fmla="*/ 0 h 1462555"/>
              <a:gd name="connsiteX17" fmla="*/ 659019 w 1461971"/>
              <a:gd name="connsiteY17" fmla="*/ 44700 h 1462555"/>
              <a:gd name="connsiteX18" fmla="*/ 684287 w 1461971"/>
              <a:gd name="connsiteY18" fmla="*/ 101274 h 1462555"/>
              <a:gd name="connsiteX19" fmla="*/ 746299 w 1461971"/>
              <a:gd name="connsiteY19" fmla="*/ 105272 h 1462555"/>
              <a:gd name="connsiteX20" fmla="*/ 770008 w 1461971"/>
              <a:gd name="connsiteY20" fmla="*/ 87640 h 1462555"/>
              <a:gd name="connsiteX21" fmla="*/ 802313 w 1461971"/>
              <a:gd name="connsiteY21" fmla="*/ 0 h 1462555"/>
              <a:gd name="connsiteX22" fmla="*/ 810309 w 1461971"/>
              <a:gd name="connsiteY22" fmla="*/ 0 h 1462555"/>
              <a:gd name="connsiteX23" fmla="*/ 883676 w 1461971"/>
              <a:gd name="connsiteY23" fmla="*/ 13074 h 1462555"/>
              <a:gd name="connsiteX24" fmla="*/ 883436 w 1461971"/>
              <a:gd name="connsiteY24" fmla="*/ 109350 h 1462555"/>
              <a:gd name="connsiteX25" fmla="*/ 897110 w 1461971"/>
              <a:gd name="connsiteY25" fmla="*/ 129861 h 1462555"/>
              <a:gd name="connsiteX26" fmla="*/ 952044 w 1461971"/>
              <a:gd name="connsiteY26" fmla="*/ 147932 h 1462555"/>
              <a:gd name="connsiteX27" fmla="*/ 970996 w 1461971"/>
              <a:gd name="connsiteY27" fmla="*/ 141935 h 1462555"/>
              <a:gd name="connsiteX28" fmla="*/ 1025291 w 1461971"/>
              <a:gd name="connsiteY28" fmla="*/ 72887 h 1462555"/>
              <a:gd name="connsiteX29" fmla="*/ 1040484 w 1461971"/>
              <a:gd name="connsiteY29" fmla="*/ 65450 h 1462555"/>
              <a:gd name="connsiteX30" fmla="*/ 1107894 w 1461971"/>
              <a:gd name="connsiteY30" fmla="*/ 100114 h 1462555"/>
              <a:gd name="connsiteX31" fmla="*/ 1077867 w 1461971"/>
              <a:gd name="connsiteY31" fmla="*/ 197750 h 1462555"/>
              <a:gd name="connsiteX32" fmla="*/ 1081346 w 1461971"/>
              <a:gd name="connsiteY32" fmla="*/ 217780 h 1462555"/>
              <a:gd name="connsiteX33" fmla="*/ 1135321 w 1461971"/>
              <a:gd name="connsiteY33" fmla="*/ 259921 h 1462555"/>
              <a:gd name="connsiteX34" fmla="*/ 1225999 w 1461971"/>
              <a:gd name="connsiteY34" fmla="*/ 201548 h 1462555"/>
              <a:gd name="connsiteX35" fmla="*/ 1292009 w 1461971"/>
              <a:gd name="connsiteY35" fmla="*/ 259002 h 1462555"/>
              <a:gd name="connsiteX36" fmla="*/ 1229358 w 1461971"/>
              <a:gd name="connsiteY36" fmla="*/ 340604 h 1462555"/>
              <a:gd name="connsiteX37" fmla="*/ 1227839 w 1461971"/>
              <a:gd name="connsiteY37" fmla="*/ 364793 h 1462555"/>
              <a:gd name="connsiteX38" fmla="*/ 1255146 w 1461971"/>
              <a:gd name="connsiteY38" fmla="*/ 406534 h 1462555"/>
              <a:gd name="connsiteX39" fmla="*/ 1281094 w 1461971"/>
              <a:gd name="connsiteY39" fmla="*/ 416329 h 1462555"/>
              <a:gd name="connsiteX40" fmla="*/ 1381808 w 1461971"/>
              <a:gd name="connsiteY40" fmla="*/ 392460 h 1462555"/>
              <a:gd name="connsiteX41" fmla="*/ 1414913 w 1461971"/>
              <a:gd name="connsiteY41" fmla="*/ 468386 h 1462555"/>
              <a:gd name="connsiteX42" fmla="*/ 1366775 w 1461971"/>
              <a:gd name="connsiteY42" fmla="*/ 502130 h 1462555"/>
              <a:gd name="connsiteX43" fmla="*/ 1331111 w 1461971"/>
              <a:gd name="connsiteY43" fmla="*/ 597566 h 1462555"/>
              <a:gd name="connsiteX44" fmla="*/ 1352182 w 1461971"/>
              <a:gd name="connsiteY44" fmla="*/ 615838 h 1462555"/>
              <a:gd name="connsiteX45" fmla="*/ 1441701 w 1461971"/>
              <a:gd name="connsiteY45" fmla="*/ 623195 h 1462555"/>
              <a:gd name="connsiteX46" fmla="*/ 1457613 w 1461971"/>
              <a:gd name="connsiteY46" fmla="*/ 640347 h 1462555"/>
              <a:gd name="connsiteX47" fmla="*/ 1461971 w 1461971"/>
              <a:gd name="connsiteY47" fmla="*/ 679729 h 1462555"/>
              <a:gd name="connsiteX48" fmla="*/ 1461971 w 1461971"/>
              <a:gd name="connsiteY48" fmla="*/ 707716 h 1462555"/>
              <a:gd name="connsiteX49" fmla="*/ 1364016 w 1461971"/>
              <a:gd name="connsiteY49" fmla="*/ 735104 h 1462555"/>
              <a:gd name="connsiteX50" fmla="*/ 1344905 w 1461971"/>
              <a:gd name="connsiteY50" fmla="*/ 757973 h 1462555"/>
              <a:gd name="connsiteX51" fmla="*/ 1341826 w 1461971"/>
              <a:gd name="connsiteY51" fmla="*/ 781682 h 1462555"/>
              <a:gd name="connsiteX52" fmla="*/ 1373172 w 1461971"/>
              <a:gd name="connsiteY52" fmla="*/ 835338 h 1462555"/>
              <a:gd name="connsiteX53" fmla="*/ 1449377 w 1461971"/>
              <a:gd name="connsiteY53" fmla="*/ 869042 h 1462555"/>
              <a:gd name="connsiteX54" fmla="*/ 1429067 w 1461971"/>
              <a:gd name="connsiteY54" fmla="*/ 951125 h 1462555"/>
              <a:gd name="connsiteX55" fmla="*/ 1329992 w 1461971"/>
              <a:gd name="connsiteY55" fmla="*/ 943288 h 1462555"/>
              <a:gd name="connsiteX56" fmla="*/ 1297087 w 1461971"/>
              <a:gd name="connsiteY56" fmla="*/ 962479 h 1462555"/>
              <a:gd name="connsiteX57" fmla="*/ 1314159 w 1461971"/>
              <a:gd name="connsiteY57" fmla="*/ 1049040 h 1462555"/>
              <a:gd name="connsiteX58" fmla="*/ 1364136 w 1461971"/>
              <a:gd name="connsiteY58" fmla="*/ 1099297 h 1462555"/>
              <a:gd name="connsiteX59" fmla="*/ 1320356 w 1461971"/>
              <a:gd name="connsiteY59" fmla="*/ 1167146 h 1462555"/>
              <a:gd name="connsiteX60" fmla="*/ 1222921 w 1461971"/>
              <a:gd name="connsiteY60" fmla="*/ 1126604 h 1462555"/>
              <a:gd name="connsiteX61" fmla="*/ 1195453 w 1461971"/>
              <a:gd name="connsiteY61" fmla="*/ 1131602 h 1462555"/>
              <a:gd name="connsiteX62" fmla="*/ 1157231 w 1461971"/>
              <a:gd name="connsiteY62" fmla="*/ 1175662 h 1462555"/>
              <a:gd name="connsiteX63" fmla="*/ 1182139 w 1461971"/>
              <a:gd name="connsiteY63" fmla="*/ 1230317 h 1462555"/>
              <a:gd name="connsiteX64" fmla="*/ 1211806 w 1461971"/>
              <a:gd name="connsiteY64" fmla="*/ 1283493 h 1462555"/>
              <a:gd name="connsiteX65" fmla="*/ 1145596 w 1461971"/>
              <a:gd name="connsiteY65" fmla="*/ 1338068 h 1462555"/>
              <a:gd name="connsiteX66" fmla="*/ 1052399 w 1461971"/>
              <a:gd name="connsiteY66" fmla="*/ 1255145 h 1462555"/>
              <a:gd name="connsiteX67" fmla="*/ 993545 w 1461971"/>
              <a:gd name="connsiteY67" fmla="*/ 1286531 h 1462555"/>
              <a:gd name="connsiteX68" fmla="*/ 988388 w 1461971"/>
              <a:gd name="connsiteY68" fmla="*/ 1303084 h 1462555"/>
              <a:gd name="connsiteX69" fmla="*/ 1001982 w 1461971"/>
              <a:gd name="connsiteY69" fmla="*/ 1391923 h 1462555"/>
              <a:gd name="connsiteX70" fmla="*/ 985870 w 1461971"/>
              <a:gd name="connsiteY70" fmla="*/ 1419111 h 1462555"/>
              <a:gd name="connsiteX71" fmla="*/ 924577 w 1461971"/>
              <a:gd name="connsiteY71" fmla="*/ 1440181 h 1462555"/>
              <a:gd name="connsiteX72" fmla="*/ 873560 w 1461971"/>
              <a:gd name="connsiteY72" fmla="*/ 1346224 h 1462555"/>
              <a:gd name="connsiteX73" fmla="*/ 850451 w 1461971"/>
              <a:gd name="connsiteY73" fmla="*/ 1334229 h 1462555"/>
              <a:gd name="connsiteX74" fmla="*/ 782122 w 1461971"/>
              <a:gd name="connsiteY74" fmla="*/ 1400039 h 1462555"/>
              <a:gd name="connsiteX75" fmla="*/ 773126 w 1461971"/>
              <a:gd name="connsiteY75" fmla="*/ 1449097 h 1462555"/>
              <a:gd name="connsiteX76" fmla="*/ 758054 w 1461971"/>
              <a:gd name="connsiteY76" fmla="*/ 1461731 h 1462555"/>
              <a:gd name="connsiteX77" fmla="*/ 698160 w 1461971"/>
              <a:gd name="connsiteY77" fmla="*/ 1462531 h 1462555"/>
              <a:gd name="connsiteX78" fmla="*/ 681648 w 1461971"/>
              <a:gd name="connsiteY78" fmla="*/ 1447937 h 1462555"/>
              <a:gd name="connsiteX79" fmla="*/ 666255 w 1461971"/>
              <a:gd name="connsiteY79" fmla="*/ 1363456 h 1462555"/>
              <a:gd name="connsiteX80" fmla="*/ 645585 w 1461971"/>
              <a:gd name="connsiteY80" fmla="*/ 1342505 h 1462555"/>
              <a:gd name="connsiteX81" fmla="*/ 591330 w 1461971"/>
              <a:gd name="connsiteY81" fmla="*/ 1337828 h 1462555"/>
              <a:gd name="connsiteX82" fmla="*/ 561703 w 1461971"/>
              <a:gd name="connsiteY82" fmla="*/ 1385606 h 1462555"/>
              <a:gd name="connsiteX83" fmla="*/ 533037 w 1461971"/>
              <a:gd name="connsiteY83" fmla="*/ 1439901 h 1462555"/>
              <a:gd name="connsiteX84" fmla="*/ 451393 w 1461971"/>
              <a:gd name="connsiteY84" fmla="*/ 1412194 h 1462555"/>
              <a:gd name="connsiteX85" fmla="*/ 466107 w 1461971"/>
              <a:gd name="connsiteY85" fmla="*/ 1309800 h 1462555"/>
              <a:gd name="connsiteX86" fmla="*/ 452433 w 1461971"/>
              <a:gd name="connsiteY86" fmla="*/ 1283333 h 1462555"/>
              <a:gd name="connsiteX87" fmla="*/ 402816 w 1461971"/>
              <a:gd name="connsiteY87" fmla="*/ 1260943 h 1462555"/>
              <a:gd name="connsiteX88" fmla="*/ 360555 w 1461971"/>
              <a:gd name="connsiteY88" fmla="*/ 1295047 h 1462555"/>
              <a:gd name="connsiteX89" fmla="*/ 316375 w 1461971"/>
              <a:gd name="connsiteY89" fmla="*/ 1335869 h 1462555"/>
              <a:gd name="connsiteX90" fmla="*/ 304061 w 1461971"/>
              <a:gd name="connsiteY90" fmla="*/ 1327512 h 1462555"/>
              <a:gd name="connsiteX91" fmla="*/ 245928 w 1461971"/>
              <a:gd name="connsiteY91" fmla="*/ 1284572 h 1462555"/>
              <a:gd name="connsiteX92" fmla="*/ 294066 w 1461971"/>
              <a:gd name="connsiteY92" fmla="*/ 1195253 h 1462555"/>
              <a:gd name="connsiteX93" fmla="*/ 291227 w 1461971"/>
              <a:gd name="connsiteY93" fmla="*/ 1169465 h 1462555"/>
              <a:gd name="connsiteX94" fmla="*/ 248567 w 1461971"/>
              <a:gd name="connsiteY94" fmla="*/ 1129603 h 1462555"/>
              <a:gd name="connsiteX95" fmla="*/ 195511 w 1461971"/>
              <a:gd name="connsiteY95" fmla="*/ 1148315 h 1462555"/>
              <a:gd name="connsiteX96" fmla="*/ 144094 w 1461971"/>
              <a:gd name="connsiteY96" fmla="*/ 1165307 h 1462555"/>
              <a:gd name="connsiteX97" fmla="*/ 110670 w 1461971"/>
              <a:gd name="connsiteY97" fmla="*/ 1122966 h 1462555"/>
              <a:gd name="connsiteX98" fmla="*/ 93917 w 1461971"/>
              <a:gd name="connsiteY98" fmla="*/ 1098257 h 1462555"/>
              <a:gd name="connsiteX99" fmla="*/ 167324 w 1461971"/>
              <a:gd name="connsiteY99" fmla="*/ 1030409 h 1462555"/>
              <a:gd name="connsiteX100" fmla="*/ 173681 w 1461971"/>
              <a:gd name="connsiteY100" fmla="*/ 1005500 h 1462555"/>
              <a:gd name="connsiteX101" fmla="*/ 145654 w 1461971"/>
              <a:gd name="connsiteY101" fmla="*/ 952284 h 1462555"/>
              <a:gd name="connsiteX102" fmla="*/ 85481 w 1461971"/>
              <a:gd name="connsiteY102" fmla="*/ 954163 h 1462555"/>
              <a:gd name="connsiteX103" fmla="*/ 21550 w 1461971"/>
              <a:gd name="connsiteY103" fmla="*/ 909144 h 1462555"/>
              <a:gd name="connsiteX104" fmla="*/ 44740 w 1461971"/>
              <a:gd name="connsiteY104" fmla="*/ 857848 h 1462555"/>
              <a:gd name="connsiteX105" fmla="*/ 98595 w 1461971"/>
              <a:gd name="connsiteY105" fmla="*/ 831619 h 1462555"/>
              <a:gd name="connsiteX106" fmla="*/ 113708 w 1461971"/>
              <a:gd name="connsiteY106" fmla="*/ 805831 h 1462555"/>
              <a:gd name="connsiteX107" fmla="*/ 51377 w 1461971"/>
              <a:gd name="connsiteY107" fmla="*/ 732585 h 1462555"/>
              <a:gd name="connsiteX108" fmla="*/ 0 w 1461971"/>
              <a:gd name="connsiteY108" fmla="*/ 718991 h 1462555"/>
              <a:gd name="connsiteX109" fmla="*/ 5317 w 1461971"/>
              <a:gd name="connsiteY109" fmla="*/ 644745 h 1462555"/>
              <a:gd name="connsiteX110" fmla="*/ 18632 w 1461971"/>
              <a:gd name="connsiteY110" fmla="*/ 632231 h 1462555"/>
              <a:gd name="connsiteX111" fmla="*/ 101914 w 1461971"/>
              <a:gd name="connsiteY111" fmla="*/ 622195 h 1462555"/>
              <a:gd name="connsiteX112" fmla="*/ 119905 w 1461971"/>
              <a:gd name="connsiteY112" fmla="*/ 605723 h 1462555"/>
              <a:gd name="connsiteX113" fmla="*/ 123984 w 1461971"/>
              <a:gd name="connsiteY113" fmla="*/ 586212 h 1462555"/>
              <a:gd name="connsiteX114" fmla="*/ 96396 w 1461971"/>
              <a:gd name="connsiteY114" fmla="*/ 519162 h 1462555"/>
              <a:gd name="connsiteX115" fmla="*/ 42381 w 1461971"/>
              <a:gd name="connsiteY115" fmla="*/ 483219 h 1462555"/>
              <a:gd name="connsiteX116" fmla="*/ 75605 w 1461971"/>
              <a:gd name="connsiteY116" fmla="*/ 403616 h 1462555"/>
              <a:gd name="connsiteX117" fmla="*/ 167124 w 1461971"/>
              <a:gd name="connsiteY117" fmla="*/ 424406 h 1462555"/>
              <a:gd name="connsiteX118" fmla="*/ 191393 w 1461971"/>
              <a:gd name="connsiteY118" fmla="*/ 414890 h 1462555"/>
              <a:gd name="connsiteX119" fmla="*/ 221379 w 1461971"/>
              <a:gd name="connsiteY119" fmla="*/ 362474 h 1462555"/>
              <a:gd name="connsiteX120" fmla="*/ 188194 w 1461971"/>
              <a:gd name="connsiteY120" fmla="*/ 312017 h 1462555"/>
              <a:gd name="connsiteX121" fmla="*/ 159447 w 1461971"/>
              <a:gd name="connsiteY121" fmla="*/ 273595 h 1462555"/>
              <a:gd name="connsiteX122" fmla="*/ 187954 w 1461971"/>
              <a:gd name="connsiteY122" fmla="*/ 241330 h 1462555"/>
              <a:gd name="connsiteX123" fmla="*/ 216541 w 1461971"/>
              <a:gd name="connsiteY123" fmla="*/ 208585 h 1462555"/>
              <a:gd name="connsiteX124" fmla="*/ 292626 w 1461971"/>
              <a:gd name="connsiteY124" fmla="*/ 256562 h 1462555"/>
              <a:gd name="connsiteX125" fmla="*/ 328450 w 1461971"/>
              <a:gd name="connsiteY125" fmla="*/ 253604 h 1462555"/>
              <a:gd name="connsiteX126" fmla="*/ 331568 w 1461971"/>
              <a:gd name="connsiteY126" fmla="*/ 251085 h 1462555"/>
              <a:gd name="connsiteX127" fmla="*/ 356237 w 1461971"/>
              <a:gd name="connsiteY127" fmla="*/ 167883 h 1462555"/>
              <a:gd name="connsiteX128" fmla="*/ 337926 w 1461971"/>
              <a:gd name="connsiteY128" fmla="*/ 111789 h 1462555"/>
              <a:gd name="connsiteX129" fmla="*/ 412851 w 1461971"/>
              <a:gd name="connsiteY129" fmla="*/ 68609 h 1462555"/>
              <a:gd name="connsiteX130" fmla="*/ 473304 w 1461971"/>
              <a:gd name="connsiteY130" fmla="*/ 143574 h 1462555"/>
              <a:gd name="connsiteX131" fmla="*/ 498292 w 1461971"/>
              <a:gd name="connsiteY131" fmla="*/ 150451 h 1462555"/>
              <a:gd name="connsiteX132" fmla="*/ 553587 w 1461971"/>
              <a:gd name="connsiteY132" fmla="*/ 126542 h 1462555"/>
              <a:gd name="connsiteX133" fmla="*/ 557465 w 1461971"/>
              <a:gd name="connsiteY133" fmla="*/ 66490 h 1462555"/>
              <a:gd name="connsiteX134" fmla="*/ 557505 w 1461971"/>
              <a:gd name="connsiteY134" fmla="*/ 18751 h 1462555"/>
              <a:gd name="connsiteX135" fmla="*/ 638348 w 1461971"/>
              <a:gd name="connsiteY135" fmla="*/ 0 h 146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461971" h="1462555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solidFill>
            <a:schemeClr val="accent1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Freeform: Shape 453">
            <a:extLst>
              <a:ext uri="{FF2B5EF4-FFF2-40B4-BE49-F238E27FC236}">
                <a16:creationId xmlns:a16="http://schemas.microsoft.com/office/drawing/2014/main" id="{4C6DDFCD-0D45-4AE3-9D62-EBBB6E18770F}"/>
              </a:ext>
            </a:extLst>
          </p:cNvPr>
          <p:cNvSpPr/>
          <p:nvPr/>
        </p:nvSpPr>
        <p:spPr>
          <a:xfrm>
            <a:off x="9351308" y="5055882"/>
            <a:ext cx="394990" cy="394673"/>
          </a:xfrm>
          <a:custGeom>
            <a:avLst/>
            <a:gdLst>
              <a:gd name="connsiteX0" fmla="*/ 1506364 w 2562218"/>
              <a:gd name="connsiteY0" fmla="*/ 1318537 h 2560160"/>
              <a:gd name="connsiteX1" fmla="*/ 1501790 w 2562218"/>
              <a:gd name="connsiteY1" fmla="*/ 1348793 h 2560160"/>
              <a:gd name="connsiteX2" fmla="*/ 1371051 w 2562218"/>
              <a:gd name="connsiteY2" fmla="*/ 1492991 h 2560160"/>
              <a:gd name="connsiteX3" fmla="*/ 1319564 w 2562218"/>
              <a:gd name="connsiteY3" fmla="*/ 1503386 h 2560160"/>
              <a:gd name="connsiteX4" fmla="*/ 1319564 w 2562218"/>
              <a:gd name="connsiteY4" fmla="*/ 1976337 h 2560160"/>
              <a:gd name="connsiteX5" fmla="*/ 1422210 w 2562218"/>
              <a:gd name="connsiteY5" fmla="*/ 1965990 h 2560160"/>
              <a:gd name="connsiteX6" fmla="*/ 1970307 w 2562218"/>
              <a:gd name="connsiteY6" fmla="*/ 1404015 h 2560160"/>
              <a:gd name="connsiteX7" fmla="*/ 1977849 w 2562218"/>
              <a:gd name="connsiteY7" fmla="*/ 1318537 h 2560160"/>
              <a:gd name="connsiteX8" fmla="*/ 584367 w 2562218"/>
              <a:gd name="connsiteY8" fmla="*/ 1318537 h 2560160"/>
              <a:gd name="connsiteX9" fmla="*/ 591910 w 2562218"/>
              <a:gd name="connsiteY9" fmla="*/ 1404015 h 2560160"/>
              <a:gd name="connsiteX10" fmla="*/ 1140007 w 2562218"/>
              <a:gd name="connsiteY10" fmla="*/ 1965990 h 2560160"/>
              <a:gd name="connsiteX11" fmla="*/ 1242652 w 2562218"/>
              <a:gd name="connsiteY11" fmla="*/ 1976337 h 2560160"/>
              <a:gd name="connsiteX12" fmla="*/ 1242652 w 2562218"/>
              <a:gd name="connsiteY12" fmla="*/ 1503386 h 2560160"/>
              <a:gd name="connsiteX13" fmla="*/ 1191166 w 2562218"/>
              <a:gd name="connsiteY13" fmla="*/ 1492991 h 2560160"/>
              <a:gd name="connsiteX14" fmla="*/ 1060427 w 2562218"/>
              <a:gd name="connsiteY14" fmla="*/ 1348793 h 2560160"/>
              <a:gd name="connsiteX15" fmla="*/ 1055852 w 2562218"/>
              <a:gd name="connsiteY15" fmla="*/ 1318537 h 2560160"/>
              <a:gd name="connsiteX16" fmla="*/ 1281108 w 2562218"/>
              <a:gd name="connsiteY16" fmla="*/ 1121883 h 2560160"/>
              <a:gd name="connsiteX17" fmla="*/ 1122911 w 2562218"/>
              <a:gd name="connsiteY17" fmla="*/ 1280080 h 2560160"/>
              <a:gd name="connsiteX18" fmla="*/ 1281108 w 2562218"/>
              <a:gd name="connsiteY18" fmla="*/ 1438277 h 2560160"/>
              <a:gd name="connsiteX19" fmla="*/ 1439305 w 2562218"/>
              <a:gd name="connsiteY19" fmla="*/ 1280080 h 2560160"/>
              <a:gd name="connsiteX20" fmla="*/ 1281108 w 2562218"/>
              <a:gd name="connsiteY20" fmla="*/ 1121883 h 2560160"/>
              <a:gd name="connsiteX21" fmla="*/ 1319564 w 2562218"/>
              <a:gd name="connsiteY21" fmla="*/ 583823 h 2560160"/>
              <a:gd name="connsiteX22" fmla="*/ 1319564 w 2562218"/>
              <a:gd name="connsiteY22" fmla="*/ 1056774 h 2560160"/>
              <a:gd name="connsiteX23" fmla="*/ 1371051 w 2562218"/>
              <a:gd name="connsiteY23" fmla="*/ 1067169 h 2560160"/>
              <a:gd name="connsiteX24" fmla="*/ 1501790 w 2562218"/>
              <a:gd name="connsiteY24" fmla="*/ 1211367 h 2560160"/>
              <a:gd name="connsiteX25" fmla="*/ 1506364 w 2562218"/>
              <a:gd name="connsiteY25" fmla="*/ 1241625 h 2560160"/>
              <a:gd name="connsiteX26" fmla="*/ 1977849 w 2562218"/>
              <a:gd name="connsiteY26" fmla="*/ 1241625 h 2560160"/>
              <a:gd name="connsiteX27" fmla="*/ 1970307 w 2562218"/>
              <a:gd name="connsiteY27" fmla="*/ 1156145 h 2560160"/>
              <a:gd name="connsiteX28" fmla="*/ 1422210 w 2562218"/>
              <a:gd name="connsiteY28" fmla="*/ 594170 h 2560160"/>
              <a:gd name="connsiteX29" fmla="*/ 1242652 w 2562218"/>
              <a:gd name="connsiteY29" fmla="*/ 583823 h 2560160"/>
              <a:gd name="connsiteX30" fmla="*/ 1140007 w 2562218"/>
              <a:gd name="connsiteY30" fmla="*/ 594170 h 2560160"/>
              <a:gd name="connsiteX31" fmla="*/ 591910 w 2562218"/>
              <a:gd name="connsiteY31" fmla="*/ 1156145 h 2560160"/>
              <a:gd name="connsiteX32" fmla="*/ 584367 w 2562218"/>
              <a:gd name="connsiteY32" fmla="*/ 1241625 h 2560160"/>
              <a:gd name="connsiteX33" fmla="*/ 1055852 w 2562218"/>
              <a:gd name="connsiteY33" fmla="*/ 1241625 h 2560160"/>
              <a:gd name="connsiteX34" fmla="*/ 1060427 w 2562218"/>
              <a:gd name="connsiteY34" fmla="*/ 1211367 h 2560160"/>
              <a:gd name="connsiteX35" fmla="*/ 1191166 w 2562218"/>
              <a:gd name="connsiteY35" fmla="*/ 1067169 h 2560160"/>
              <a:gd name="connsiteX36" fmla="*/ 1242652 w 2562218"/>
              <a:gd name="connsiteY36" fmla="*/ 1056774 h 2560160"/>
              <a:gd name="connsiteX37" fmla="*/ 1224583 w 2562218"/>
              <a:gd name="connsiteY37" fmla="*/ 861 h 2560160"/>
              <a:gd name="connsiteX38" fmla="*/ 1275519 w 2562218"/>
              <a:gd name="connsiteY38" fmla="*/ 42161 h 2560160"/>
              <a:gd name="connsiteX39" fmla="*/ 1325768 w 2562218"/>
              <a:gd name="connsiteY39" fmla="*/ 218379 h 2560160"/>
              <a:gd name="connsiteX40" fmla="*/ 1453805 w 2562218"/>
              <a:gd name="connsiteY40" fmla="*/ 290657 h 2560160"/>
              <a:gd name="connsiteX41" fmla="*/ 1495105 w 2562218"/>
              <a:gd name="connsiteY41" fmla="*/ 254863 h 2560160"/>
              <a:gd name="connsiteX42" fmla="*/ 1591474 w 2562218"/>
              <a:gd name="connsiteY42" fmla="*/ 91723 h 2560160"/>
              <a:gd name="connsiteX43" fmla="*/ 1669259 w 2562218"/>
              <a:gd name="connsiteY43" fmla="*/ 59371 h 2560160"/>
              <a:gd name="connsiteX44" fmla="*/ 1746353 w 2562218"/>
              <a:gd name="connsiteY44" fmla="*/ 183962 h 2560160"/>
              <a:gd name="connsiteX45" fmla="*/ 1727078 w 2562218"/>
              <a:gd name="connsiteY45" fmla="*/ 340909 h 2560160"/>
              <a:gd name="connsiteX46" fmla="*/ 1727078 w 2562218"/>
              <a:gd name="connsiteY46" fmla="*/ 357429 h 2560160"/>
              <a:gd name="connsiteX47" fmla="*/ 1866815 w 2562218"/>
              <a:gd name="connsiteY47" fmla="*/ 419381 h 2560160"/>
              <a:gd name="connsiteX48" fmla="*/ 2020320 w 2562218"/>
              <a:gd name="connsiteY48" fmla="*/ 304425 h 2560160"/>
              <a:gd name="connsiteX49" fmla="*/ 2113243 w 2562218"/>
              <a:gd name="connsiteY49" fmla="*/ 305802 h 2560160"/>
              <a:gd name="connsiteX50" fmla="*/ 2127702 w 2562218"/>
              <a:gd name="connsiteY50" fmla="*/ 318193 h 2560160"/>
              <a:gd name="connsiteX51" fmla="*/ 2143534 w 2562218"/>
              <a:gd name="connsiteY51" fmla="*/ 424197 h 2560160"/>
              <a:gd name="connsiteX52" fmla="*/ 2058865 w 2562218"/>
              <a:gd name="connsiteY52" fmla="*/ 574947 h 2560160"/>
              <a:gd name="connsiteX53" fmla="*/ 2070569 w 2562218"/>
              <a:gd name="connsiteY53" fmla="*/ 672693 h 2560160"/>
              <a:gd name="connsiteX54" fmla="*/ 2160053 w 2562218"/>
              <a:gd name="connsiteY54" fmla="*/ 708487 h 2560160"/>
              <a:gd name="connsiteX55" fmla="*/ 2341091 w 2562218"/>
              <a:gd name="connsiteY55" fmla="*/ 660993 h 2560160"/>
              <a:gd name="connsiteX56" fmla="*/ 2418189 w 2562218"/>
              <a:gd name="connsiteY56" fmla="*/ 690590 h 2560160"/>
              <a:gd name="connsiteX57" fmla="*/ 2441592 w 2562218"/>
              <a:gd name="connsiteY57" fmla="*/ 736710 h 2560160"/>
              <a:gd name="connsiteX58" fmla="*/ 2422317 w 2562218"/>
              <a:gd name="connsiteY58" fmla="*/ 804855 h 2560160"/>
              <a:gd name="connsiteX59" fmla="*/ 2267439 w 2562218"/>
              <a:gd name="connsiteY59" fmla="*/ 928073 h 2560160"/>
              <a:gd name="connsiteX60" fmla="*/ 2239903 w 2562218"/>
              <a:gd name="connsiteY60" fmla="*/ 1003103 h 2560160"/>
              <a:gd name="connsiteX61" fmla="*/ 2248164 w 2562218"/>
              <a:gd name="connsiteY61" fmla="*/ 1033390 h 2560160"/>
              <a:gd name="connsiteX62" fmla="*/ 2311490 w 2562218"/>
              <a:gd name="connsiteY62" fmla="*/ 1087771 h 2560160"/>
              <a:gd name="connsiteX63" fmla="*/ 2498725 w 2562218"/>
              <a:gd name="connsiteY63" fmla="*/ 1113239 h 2560160"/>
              <a:gd name="connsiteX64" fmla="*/ 2559299 w 2562218"/>
              <a:gd name="connsiteY64" fmla="*/ 1173127 h 2560160"/>
              <a:gd name="connsiteX65" fmla="*/ 2561364 w 2562218"/>
              <a:gd name="connsiteY65" fmla="*/ 1226818 h 2560160"/>
              <a:gd name="connsiteX66" fmla="*/ 2517309 w 2562218"/>
              <a:gd name="connsiteY66" fmla="*/ 1278444 h 2560160"/>
              <a:gd name="connsiteX67" fmla="*/ 2341091 w 2562218"/>
              <a:gd name="connsiteY67" fmla="*/ 1328693 h 2560160"/>
              <a:gd name="connsiteX68" fmla="*/ 2269503 w 2562218"/>
              <a:gd name="connsiteY68" fmla="*/ 1447778 h 2560160"/>
              <a:gd name="connsiteX69" fmla="*/ 2305984 w 2562218"/>
              <a:gd name="connsiteY69" fmla="*/ 1495966 h 2560160"/>
              <a:gd name="connsiteX70" fmla="*/ 2467747 w 2562218"/>
              <a:gd name="connsiteY70" fmla="*/ 1590957 h 2560160"/>
              <a:gd name="connsiteX71" fmla="*/ 2502854 w 2562218"/>
              <a:gd name="connsiteY71" fmla="*/ 1672871 h 2560160"/>
              <a:gd name="connsiteX72" fmla="*/ 2501476 w 2562218"/>
              <a:gd name="connsiteY72" fmla="*/ 1681132 h 2560160"/>
              <a:gd name="connsiteX73" fmla="*/ 2404421 w 2562218"/>
              <a:gd name="connsiteY73" fmla="*/ 1750655 h 2560160"/>
              <a:gd name="connsiteX74" fmla="*/ 2235083 w 2562218"/>
              <a:gd name="connsiteY74" fmla="*/ 1729316 h 2560160"/>
              <a:gd name="connsiteX75" fmla="*/ 2149727 w 2562218"/>
              <a:gd name="connsiteY75" fmla="*/ 1773372 h 2560160"/>
              <a:gd name="connsiteX76" fmla="*/ 2148350 w 2562218"/>
              <a:gd name="connsiteY76" fmla="*/ 1875247 h 2560160"/>
              <a:gd name="connsiteX77" fmla="*/ 2257800 w 2562218"/>
              <a:gd name="connsiteY77" fmla="*/ 2019800 h 2560160"/>
              <a:gd name="connsiteX78" fmla="*/ 2257800 w 2562218"/>
              <a:gd name="connsiteY78" fmla="*/ 2114104 h 2560160"/>
              <a:gd name="connsiteX79" fmla="*/ 2253671 w 2562218"/>
              <a:gd name="connsiteY79" fmla="*/ 2118923 h 2560160"/>
              <a:gd name="connsiteX80" fmla="*/ 2135273 w 2562218"/>
              <a:gd name="connsiteY80" fmla="*/ 2142327 h 2560160"/>
              <a:gd name="connsiteX81" fmla="*/ 1988655 w 2562218"/>
              <a:gd name="connsiteY81" fmla="*/ 2059726 h 2560160"/>
              <a:gd name="connsiteX82" fmla="*/ 1888154 w 2562218"/>
              <a:gd name="connsiteY82" fmla="*/ 2074181 h 2560160"/>
              <a:gd name="connsiteX83" fmla="*/ 1855802 w 2562218"/>
              <a:gd name="connsiteY83" fmla="*/ 2165043 h 2560160"/>
              <a:gd name="connsiteX84" fmla="*/ 1903296 w 2562218"/>
              <a:gd name="connsiteY84" fmla="*/ 2348145 h 2560160"/>
              <a:gd name="connsiteX85" fmla="*/ 1876451 w 2562218"/>
              <a:gd name="connsiteY85" fmla="*/ 2416981 h 2560160"/>
              <a:gd name="connsiteX86" fmla="*/ 1828266 w 2562218"/>
              <a:gd name="connsiteY86" fmla="*/ 2441762 h 2560160"/>
              <a:gd name="connsiteX87" fmla="*/ 1755992 w 2562218"/>
              <a:gd name="connsiteY87" fmla="*/ 2421801 h 2560160"/>
              <a:gd name="connsiteX88" fmla="*/ 1642413 w 2562218"/>
              <a:gd name="connsiteY88" fmla="*/ 2277935 h 2560160"/>
              <a:gd name="connsiteX89" fmla="*/ 1495792 w 2562218"/>
              <a:gd name="connsiteY89" fmla="*/ 2265544 h 2560160"/>
              <a:gd name="connsiteX90" fmla="*/ 1476518 w 2562218"/>
              <a:gd name="connsiteY90" fmla="*/ 2304090 h 2560160"/>
              <a:gd name="connsiteX91" fmla="*/ 1450363 w 2562218"/>
              <a:gd name="connsiteY91" fmla="*/ 2493388 h 2560160"/>
              <a:gd name="connsiteX92" fmla="*/ 1400801 w 2562218"/>
              <a:gd name="connsiteY92" fmla="*/ 2560160 h 2560160"/>
              <a:gd name="connsiteX93" fmla="*/ 1317510 w 2562218"/>
              <a:gd name="connsiteY93" fmla="*/ 2560160 h 2560160"/>
              <a:gd name="connsiteX94" fmla="*/ 1281026 w 2562218"/>
              <a:gd name="connsiteY94" fmla="*/ 2509221 h 2560160"/>
              <a:gd name="connsiteX95" fmla="*/ 1229399 w 2562218"/>
              <a:gd name="connsiteY95" fmla="*/ 2326806 h 2560160"/>
              <a:gd name="connsiteX96" fmla="*/ 1168138 w 2562218"/>
              <a:gd name="connsiteY96" fmla="*/ 2273115 h 2560160"/>
              <a:gd name="connsiteX97" fmla="*/ 1130966 w 2562218"/>
              <a:gd name="connsiteY97" fmla="*/ 2268986 h 2560160"/>
              <a:gd name="connsiteX98" fmla="*/ 1067636 w 2562218"/>
              <a:gd name="connsiteY98" fmla="*/ 2304090 h 2560160"/>
              <a:gd name="connsiteX99" fmla="*/ 1051804 w 2562218"/>
              <a:gd name="connsiteY99" fmla="*/ 2330935 h 2560160"/>
              <a:gd name="connsiteX100" fmla="*/ 965074 w 2562218"/>
              <a:gd name="connsiteY100" fmla="*/ 2477556 h 2560160"/>
              <a:gd name="connsiteX101" fmla="*/ 899680 w 2562218"/>
              <a:gd name="connsiteY101" fmla="*/ 2504401 h 2560160"/>
              <a:gd name="connsiteX102" fmla="*/ 846676 w 2562218"/>
              <a:gd name="connsiteY102" fmla="*/ 2486504 h 2560160"/>
              <a:gd name="connsiteX103" fmla="*/ 810883 w 2562218"/>
              <a:gd name="connsiteY103" fmla="*/ 2419733 h 2560160"/>
              <a:gd name="connsiteX104" fmla="*/ 833595 w 2562218"/>
              <a:gd name="connsiteY104" fmla="*/ 2231815 h 2560160"/>
              <a:gd name="connsiteX105" fmla="*/ 781969 w 2562218"/>
              <a:gd name="connsiteY105" fmla="*/ 2144391 h 2560160"/>
              <a:gd name="connsiteX106" fmla="*/ 686291 w 2562218"/>
              <a:gd name="connsiteY106" fmla="*/ 2149211 h 2560160"/>
              <a:gd name="connsiteX107" fmla="*/ 552061 w 2562218"/>
              <a:gd name="connsiteY107" fmla="*/ 2251089 h 2560160"/>
              <a:gd name="connsiteX108" fmla="*/ 432976 w 2562218"/>
              <a:gd name="connsiteY108" fmla="*/ 2244205 h 2560160"/>
              <a:gd name="connsiteX109" fmla="*/ 422650 w 2562218"/>
              <a:gd name="connsiteY109" fmla="*/ 2233879 h 2560160"/>
              <a:gd name="connsiteX110" fmla="*/ 412327 w 2562218"/>
              <a:gd name="connsiteY110" fmla="*/ 2151275 h 2560160"/>
              <a:gd name="connsiteX111" fmla="*/ 501812 w 2562218"/>
              <a:gd name="connsiteY111" fmla="*/ 1991577 h 2560160"/>
              <a:gd name="connsiteX112" fmla="*/ 516954 w 2562218"/>
              <a:gd name="connsiteY112" fmla="*/ 1942706 h 2560160"/>
              <a:gd name="connsiteX113" fmla="*/ 396491 w 2562218"/>
              <a:gd name="connsiteY113" fmla="*/ 1856663 h 2560160"/>
              <a:gd name="connsiteX114" fmla="*/ 211325 w 2562218"/>
              <a:gd name="connsiteY114" fmla="*/ 1904847 h 2560160"/>
              <a:gd name="connsiteX115" fmla="*/ 152128 w 2562218"/>
              <a:gd name="connsiteY115" fmla="*/ 1884886 h 2560160"/>
              <a:gd name="connsiteX116" fmla="*/ 122527 w 2562218"/>
              <a:gd name="connsiteY116" fmla="*/ 1832569 h 2560160"/>
              <a:gd name="connsiteX117" fmla="*/ 142492 w 2562218"/>
              <a:gd name="connsiteY117" fmla="*/ 1755475 h 2560160"/>
              <a:gd name="connsiteX118" fmla="*/ 279474 w 2562218"/>
              <a:gd name="connsiteY118" fmla="*/ 1646716 h 2560160"/>
              <a:gd name="connsiteX119" fmla="*/ 315955 w 2562218"/>
              <a:gd name="connsiteY119" fmla="*/ 1535889 h 2560160"/>
              <a:gd name="connsiteX120" fmla="*/ 242303 w 2562218"/>
              <a:gd name="connsiteY120" fmla="*/ 1473936 h 2560160"/>
              <a:gd name="connsiteX121" fmla="*/ 69523 w 2562218"/>
              <a:gd name="connsiteY121" fmla="*/ 1450533 h 2560160"/>
              <a:gd name="connsiteX122" fmla="*/ 1378 w 2562218"/>
              <a:gd name="connsiteY122" fmla="*/ 1402349 h 2560160"/>
              <a:gd name="connsiteX123" fmla="*/ 0 w 2562218"/>
              <a:gd name="connsiteY123" fmla="*/ 1316993 h 2560160"/>
              <a:gd name="connsiteX124" fmla="*/ 50253 w 2562218"/>
              <a:gd name="connsiteY124" fmla="*/ 1280509 h 2560160"/>
              <a:gd name="connsiteX125" fmla="*/ 226470 w 2562218"/>
              <a:gd name="connsiteY125" fmla="*/ 1230947 h 2560160"/>
              <a:gd name="connsiteX126" fmla="*/ 287045 w 2562218"/>
              <a:gd name="connsiteY126" fmla="*/ 1163488 h 2560160"/>
              <a:gd name="connsiteX127" fmla="*/ 290487 w 2562218"/>
              <a:gd name="connsiteY127" fmla="*/ 1134578 h 2560160"/>
              <a:gd name="connsiteX128" fmla="*/ 252629 w 2562218"/>
              <a:gd name="connsiteY128" fmla="*/ 1064368 h 2560160"/>
              <a:gd name="connsiteX129" fmla="*/ 92930 w 2562218"/>
              <a:gd name="connsiteY129" fmla="*/ 970751 h 2560160"/>
              <a:gd name="connsiteX130" fmla="*/ 58511 w 2562218"/>
              <a:gd name="connsiteY130" fmla="*/ 886773 h 2560160"/>
              <a:gd name="connsiteX131" fmla="*/ 61953 w 2562218"/>
              <a:gd name="connsiteY131" fmla="*/ 875069 h 2560160"/>
              <a:gd name="connsiteX132" fmla="*/ 152815 w 2562218"/>
              <a:gd name="connsiteY132" fmla="*/ 812430 h 2560160"/>
              <a:gd name="connsiteX133" fmla="*/ 322152 w 2562218"/>
              <a:gd name="connsiteY133" fmla="*/ 831704 h 2560160"/>
              <a:gd name="connsiteX134" fmla="*/ 408885 w 2562218"/>
              <a:gd name="connsiteY134" fmla="*/ 791778 h 2560160"/>
              <a:gd name="connsiteX135" fmla="*/ 402001 w 2562218"/>
              <a:gd name="connsiteY135" fmla="*/ 674070 h 2560160"/>
              <a:gd name="connsiteX136" fmla="*/ 296681 w 2562218"/>
              <a:gd name="connsiteY136" fmla="*/ 534333 h 2560160"/>
              <a:gd name="connsiteX137" fmla="*/ 296681 w 2562218"/>
              <a:gd name="connsiteY137" fmla="*/ 456552 h 2560160"/>
              <a:gd name="connsiteX138" fmla="*/ 331100 w 2562218"/>
              <a:gd name="connsiteY138" fmla="*/ 418003 h 2560160"/>
              <a:gd name="connsiteX139" fmla="*/ 404753 w 2562218"/>
              <a:gd name="connsiteY139" fmla="*/ 409742 h 2560160"/>
              <a:gd name="connsiteX140" fmla="*/ 561009 w 2562218"/>
              <a:gd name="connsiteY140" fmla="*/ 497853 h 2560160"/>
              <a:gd name="connsiteX141" fmla="*/ 700746 w 2562218"/>
              <a:gd name="connsiteY141" fmla="*/ 458617 h 2560160"/>
              <a:gd name="connsiteX142" fmla="*/ 704188 w 2562218"/>
              <a:gd name="connsiteY142" fmla="*/ 398042 h 2560160"/>
              <a:gd name="connsiteX143" fmla="*/ 658755 w 2562218"/>
              <a:gd name="connsiteY143" fmla="*/ 222511 h 2560160"/>
              <a:gd name="connsiteX144" fmla="*/ 691798 w 2562218"/>
              <a:gd name="connsiteY144" fmla="*/ 141285 h 2560160"/>
              <a:gd name="connsiteX145" fmla="*/ 717265 w 2562218"/>
              <a:gd name="connsiteY145" fmla="*/ 127517 h 2560160"/>
              <a:gd name="connsiteX146" fmla="*/ 812256 w 2562218"/>
              <a:gd name="connsiteY146" fmla="*/ 150924 h 2560160"/>
              <a:gd name="connsiteX147" fmla="*/ 921706 w 2562218"/>
              <a:gd name="connsiteY147" fmla="*/ 289970 h 2560160"/>
              <a:gd name="connsiteX148" fmla="*/ 1071078 w 2562218"/>
              <a:gd name="connsiteY148" fmla="*/ 289279 h 2560160"/>
              <a:gd name="connsiteX149" fmla="*/ 1088975 w 2562218"/>
              <a:gd name="connsiteY149" fmla="*/ 225953 h 2560160"/>
              <a:gd name="connsiteX150" fmla="*/ 1111005 w 2562218"/>
              <a:gd name="connsiteY150" fmla="*/ 64877 h 2560160"/>
              <a:gd name="connsiteX151" fmla="*/ 1170889 w 2562218"/>
              <a:gd name="connsiteY151" fmla="*/ 2925 h 2560160"/>
              <a:gd name="connsiteX152" fmla="*/ 1224583 w 2562218"/>
              <a:gd name="connsiteY152" fmla="*/ 861 h 25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62218" h="2560160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Freeform: Shape 5">
            <a:extLst>
              <a:ext uri="{FF2B5EF4-FFF2-40B4-BE49-F238E27FC236}">
                <a16:creationId xmlns:a16="http://schemas.microsoft.com/office/drawing/2014/main" id="{1F9DF14E-0A6D-48D6-BD3E-D966A0156EE6}"/>
              </a:ext>
            </a:extLst>
          </p:cNvPr>
          <p:cNvSpPr/>
          <p:nvPr/>
        </p:nvSpPr>
        <p:spPr>
          <a:xfrm>
            <a:off x="9938758" y="4369417"/>
            <a:ext cx="458833" cy="458833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C4DE27-69C6-4562-92C4-ABA9B0E5F647}"/>
              </a:ext>
            </a:extLst>
          </p:cNvPr>
          <p:cNvGrpSpPr/>
          <p:nvPr/>
        </p:nvGrpSpPr>
        <p:grpSpPr>
          <a:xfrm>
            <a:off x="9412309" y="5514898"/>
            <a:ext cx="797885" cy="1132887"/>
            <a:chOff x="4160927" y="2978939"/>
            <a:chExt cx="1013906" cy="1439607"/>
          </a:xfrm>
        </p:grpSpPr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F14F5BE7-B9DC-4221-8E39-305FC2F216E5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78" name="Freeform: Shape 3">
                <a:extLst>
                  <a:ext uri="{FF2B5EF4-FFF2-40B4-BE49-F238E27FC236}">
                    <a16:creationId xmlns:a16="http://schemas.microsoft.com/office/drawing/2014/main" id="{9162EC76-65F9-4643-8C2B-86AE05870D8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4">
                <a:extLst>
                  <a:ext uri="{FF2B5EF4-FFF2-40B4-BE49-F238E27FC236}">
                    <a16:creationId xmlns:a16="http://schemas.microsoft.com/office/drawing/2014/main" id="{E21F5BEA-AE66-461D-BC45-6D85819AA4CB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5">
                <a:extLst>
                  <a:ext uri="{FF2B5EF4-FFF2-40B4-BE49-F238E27FC236}">
                    <a16:creationId xmlns:a16="http://schemas.microsoft.com/office/drawing/2014/main" id="{610024C8-0F94-4C0A-8F65-889CA5ED5E7F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">
                <a:extLst>
                  <a:ext uri="{FF2B5EF4-FFF2-40B4-BE49-F238E27FC236}">
                    <a16:creationId xmlns:a16="http://schemas.microsoft.com/office/drawing/2014/main" id="{82417888-FFAD-44AB-8255-C671D939F2E2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7">
                <a:extLst>
                  <a:ext uri="{FF2B5EF4-FFF2-40B4-BE49-F238E27FC236}">
                    <a16:creationId xmlns:a16="http://schemas.microsoft.com/office/drawing/2014/main" id="{4775C015-BD0E-4715-8C0A-51AD271A56D5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18264259-5395-4A69-A511-11B0D7F6A15E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BE340FC-1BA6-4A04-AD6E-FE5C5E4ACBF7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A7D2658-089D-49F8-BE0D-8C17C5F1D98A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CB10F005-7071-48EE-A99B-125C01D038E7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393750F-48B8-488C-BEDF-713E922A8AF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05A2904-C413-45C4-95FA-0D207252706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CA5C062-16C2-4416-89C0-947BDE5507F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7F3EA443-AF56-4F3E-B7E9-D28106FCEA19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8BA47F5-7B15-4E07-A145-8E3D6AAD2C4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A470454-0128-436E-B804-0693E2801C1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946CDA57-ECB3-4D2C-8CA5-13BB75AC829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3A5DECA-3E6A-4AA4-9746-9F32B5E8DD8A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F54375E-F5CA-4D18-8014-AD06EE0CFBC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DC1390-2A60-4277-B1AE-CCDE775C7BE3}"/>
              </a:ext>
            </a:extLst>
          </p:cNvPr>
          <p:cNvGrpSpPr/>
          <p:nvPr/>
        </p:nvGrpSpPr>
        <p:grpSpPr>
          <a:xfrm>
            <a:off x="8763821" y="5688614"/>
            <a:ext cx="637423" cy="905053"/>
            <a:chOff x="4160927" y="2978939"/>
            <a:chExt cx="1013906" cy="1439607"/>
          </a:xfrm>
        </p:grpSpPr>
        <p:grpSp>
          <p:nvGrpSpPr>
            <p:cNvPr id="85" name="Group 33">
              <a:extLst>
                <a:ext uri="{FF2B5EF4-FFF2-40B4-BE49-F238E27FC236}">
                  <a16:creationId xmlns:a16="http://schemas.microsoft.com/office/drawing/2014/main" id="{27D18395-AD8F-4DDA-A043-A7EC9D774AF1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98" name="Freeform: Shape 3">
                <a:extLst>
                  <a:ext uri="{FF2B5EF4-FFF2-40B4-BE49-F238E27FC236}">
                    <a16:creationId xmlns:a16="http://schemas.microsoft.com/office/drawing/2014/main" id="{4920EF51-DAB0-4754-8C22-F51FC72D7402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4">
                <a:extLst>
                  <a:ext uri="{FF2B5EF4-FFF2-40B4-BE49-F238E27FC236}">
                    <a16:creationId xmlns:a16="http://schemas.microsoft.com/office/drawing/2014/main" id="{449720F9-034B-41B6-A897-11182F7620AD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5">
                <a:extLst>
                  <a:ext uri="{FF2B5EF4-FFF2-40B4-BE49-F238E27FC236}">
                    <a16:creationId xmlns:a16="http://schemas.microsoft.com/office/drawing/2014/main" id="{5DA2639C-972C-4435-A2B5-F3BB59A05E6E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6">
                <a:extLst>
                  <a:ext uri="{FF2B5EF4-FFF2-40B4-BE49-F238E27FC236}">
                    <a16:creationId xmlns:a16="http://schemas.microsoft.com/office/drawing/2014/main" id="{3CAD3FB5-C7E5-4E77-9103-8E4422D1B9F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7">
                <a:extLst>
                  <a:ext uri="{FF2B5EF4-FFF2-40B4-BE49-F238E27FC236}">
                    <a16:creationId xmlns:a16="http://schemas.microsoft.com/office/drawing/2014/main" id="{8AD4B3DC-4003-425D-8AA5-379E1FFEC2A3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8">
                <a:extLst>
                  <a:ext uri="{FF2B5EF4-FFF2-40B4-BE49-F238E27FC236}">
                    <a16:creationId xmlns:a16="http://schemas.microsoft.com/office/drawing/2014/main" id="{77D8D8F5-091A-4132-83CA-49C39BE26F5A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46A401E-09E2-46A3-8393-006AC8D25A81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1309F172-B581-4B0E-B631-A2DD67F96390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F86ED29-D53D-4BD9-B2CA-91EABA603362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44368FC-BFC0-492D-9E9D-150CBCCF036D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830A068-F733-4F34-8B72-A7D97272B1A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FE15A2E-8046-472E-B7CB-722A96CEB84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82F0252-0D67-4D0E-B7AD-9BB2B5E4A34F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2F7B1714-3CC8-49B7-BFD9-EDEA6D13FB46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5136B8F-A4BC-4C99-BE6D-90D35D29B67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3FA5FF4-CB2F-4A67-A987-7874E113FA3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64D3911B-4555-48D9-A284-817966415E9D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B663C31-4E13-4F04-BB0B-DB451709877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6114530-F5E7-4C46-AB0C-D6DFE468AEEC}"/>
              </a:ext>
            </a:extLst>
          </p:cNvPr>
          <p:cNvGrpSpPr/>
          <p:nvPr/>
        </p:nvGrpSpPr>
        <p:grpSpPr>
          <a:xfrm>
            <a:off x="10221260" y="5688614"/>
            <a:ext cx="637423" cy="905053"/>
            <a:chOff x="4160927" y="2978939"/>
            <a:chExt cx="1013906" cy="1439607"/>
          </a:xfrm>
        </p:grpSpPr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8D08BCE5-7E07-4623-A186-E6F865852373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118" name="Freeform: Shape 3">
                <a:extLst>
                  <a:ext uri="{FF2B5EF4-FFF2-40B4-BE49-F238E27FC236}">
                    <a16:creationId xmlns:a16="http://schemas.microsoft.com/office/drawing/2014/main" id="{583C5873-B4C3-4F8B-89EE-EC517243DFD9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4">
                <a:extLst>
                  <a:ext uri="{FF2B5EF4-FFF2-40B4-BE49-F238E27FC236}">
                    <a16:creationId xmlns:a16="http://schemas.microsoft.com/office/drawing/2014/main" id="{72AAE879-0AAE-4C7A-8A54-C07E5AE1FD8A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5">
                <a:extLst>
                  <a:ext uri="{FF2B5EF4-FFF2-40B4-BE49-F238E27FC236}">
                    <a16:creationId xmlns:a16="http://schemas.microsoft.com/office/drawing/2014/main" id="{2CC033F1-364A-40DA-BAF3-7BD227393F3C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6">
                <a:extLst>
                  <a:ext uri="{FF2B5EF4-FFF2-40B4-BE49-F238E27FC236}">
                    <a16:creationId xmlns:a16="http://schemas.microsoft.com/office/drawing/2014/main" id="{B5B82DA8-DE21-4923-9409-0ED1C3BEBF4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">
                <a:extLst>
                  <a:ext uri="{FF2B5EF4-FFF2-40B4-BE49-F238E27FC236}">
                    <a16:creationId xmlns:a16="http://schemas.microsoft.com/office/drawing/2014/main" id="{663C95AE-2E64-454F-9D38-F35A718D9AED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">
                <a:extLst>
                  <a:ext uri="{FF2B5EF4-FFF2-40B4-BE49-F238E27FC236}">
                    <a16:creationId xmlns:a16="http://schemas.microsoft.com/office/drawing/2014/main" id="{E79E9FBD-815D-4504-916E-3A653D383C11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79B1C3-7ACB-4DDA-8FAF-413B05AABD29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4675491-5894-4C3D-90C0-6536F42E7F8E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99338FE-3753-480C-8F18-CC15A73A3B61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4EC786E-EA46-43A6-B21B-DAAFF8A77408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DD2BF74-6837-485C-849C-9593637A65BA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0BF9926-3261-439F-9120-62F66D41ADE5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E7A27DFE-9149-4BC0-9482-5A8E13F34545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4660EF-7B84-4E15-B3D0-BF43C7CC613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79BB3C6-984C-49A3-999D-18AC9244CAF4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A865EF19-C140-4C19-833D-473171E3B369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6B287D5C-93DA-4561-B81E-EA1B6540463C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3BB06F9-34EE-4DE3-B2F3-EB71E82B209C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BBB100A-754A-BF5C-A832-AEBD42E091DB}"/>
              </a:ext>
            </a:extLst>
          </p:cNvPr>
          <p:cNvGrpSpPr/>
          <p:nvPr/>
        </p:nvGrpSpPr>
        <p:grpSpPr>
          <a:xfrm>
            <a:off x="1074775" y="1982125"/>
            <a:ext cx="5933478" cy="3908002"/>
            <a:chOff x="889352" y="2135680"/>
            <a:chExt cx="5933478" cy="3908002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1791500-C5D8-4740-BED5-930E49C11F06}"/>
                </a:ext>
              </a:extLst>
            </p:cNvPr>
            <p:cNvSpPr txBox="1"/>
            <p:nvPr/>
          </p:nvSpPr>
          <p:spPr>
            <a:xfrm>
              <a:off x="889352" y="2135680"/>
              <a:ext cx="3629894" cy="430887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ru-RU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Принцип работы: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E134AB9-BD2A-41B4-A8B9-6BFE8CAE5DA7}"/>
                </a:ext>
              </a:extLst>
            </p:cNvPr>
            <p:cNvSpPr txBox="1"/>
            <p:nvPr/>
          </p:nvSpPr>
          <p:spPr>
            <a:xfrm>
              <a:off x="889352" y="2776697"/>
              <a:ext cx="5933478" cy="326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000" dirty="0"/>
                <a:t>Citrix Gateway использует политики доступа и аутентификацию для управления доступом пользователей. Он поддерживает многофакторную аутентификацию и интеграцию с Citrix </a:t>
              </a:r>
              <a:r>
                <a:rPr lang="ru-RU" sz="2000" dirty="0" err="1"/>
                <a:t>Workspace</a:t>
              </a:r>
              <a:r>
                <a:rPr lang="ru-RU" sz="2000" dirty="0"/>
                <a:t>, обеспечивая безопасный и удобный доступ к корпоративным приложениям и данным.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002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25213"/>
            <a:ext cx="11573197" cy="724247"/>
          </a:xfrm>
        </p:spPr>
        <p:txBody>
          <a:bodyPr/>
          <a:lstStyle/>
          <a:p>
            <a:r>
              <a:rPr lang="en-US" sz="4800" dirty="0"/>
              <a:t>Pulse Secure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AE34BD1-B1FA-4982-9BF0-C9E0CA00F261}"/>
              </a:ext>
            </a:extLst>
          </p:cNvPr>
          <p:cNvGrpSpPr/>
          <p:nvPr/>
        </p:nvGrpSpPr>
        <p:grpSpPr>
          <a:xfrm>
            <a:off x="8504574" y="2744227"/>
            <a:ext cx="2477247" cy="1442572"/>
            <a:chOff x="7884847" y="2724468"/>
            <a:chExt cx="2477247" cy="1442572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C58D935-0F7D-4122-977A-F9E2F8F45BF0}"/>
                </a:ext>
              </a:extLst>
            </p:cNvPr>
            <p:cNvSpPr/>
            <p:nvPr/>
          </p:nvSpPr>
          <p:spPr>
            <a:xfrm>
              <a:off x="7884847" y="2724468"/>
              <a:ext cx="2477247" cy="1442572"/>
            </a:xfrm>
            <a:custGeom>
              <a:avLst/>
              <a:gdLst>
                <a:gd name="connsiteX0" fmla="*/ 2183863 w 2477247"/>
                <a:gd name="connsiteY0" fmla="*/ 527767 h 1442572"/>
                <a:gd name="connsiteX1" fmla="*/ 2016636 w 2477247"/>
                <a:gd name="connsiteY1" fmla="*/ 706361 h 1442572"/>
                <a:gd name="connsiteX2" fmla="*/ 2302180 w 2477247"/>
                <a:gd name="connsiteY2" fmla="*/ 706361 h 1442572"/>
                <a:gd name="connsiteX3" fmla="*/ 2302180 w 2477247"/>
                <a:gd name="connsiteY3" fmla="*/ 704598 h 1442572"/>
                <a:gd name="connsiteX4" fmla="*/ 2389714 w 2477247"/>
                <a:gd name="connsiteY4" fmla="*/ 617064 h 1442572"/>
                <a:gd name="connsiteX5" fmla="*/ 2302180 w 2477247"/>
                <a:gd name="connsiteY5" fmla="*/ 529530 h 1442572"/>
                <a:gd name="connsiteX6" fmla="*/ 2302180 w 2477247"/>
                <a:gd name="connsiteY6" fmla="*/ 527767 h 1442572"/>
                <a:gd name="connsiteX7" fmla="*/ 26677 w 2477247"/>
                <a:gd name="connsiteY7" fmla="*/ 0 h 1442572"/>
                <a:gd name="connsiteX8" fmla="*/ 2433766 w 2477247"/>
                <a:gd name="connsiteY8" fmla="*/ 0 h 1442572"/>
                <a:gd name="connsiteX9" fmla="*/ 2460443 w 2477247"/>
                <a:gd name="connsiteY9" fmla="*/ 26677 h 1442572"/>
                <a:gd name="connsiteX10" fmla="*/ 2460443 w 2477247"/>
                <a:gd name="connsiteY10" fmla="*/ 232385 h 1442572"/>
                <a:gd name="connsiteX11" fmla="*/ 2460443 w 2477247"/>
                <a:gd name="connsiteY11" fmla="*/ 235867 h 1442572"/>
                <a:gd name="connsiteX12" fmla="*/ 2457183 w 2477247"/>
                <a:gd name="connsiteY12" fmla="*/ 235867 h 1442572"/>
                <a:gd name="connsiteX13" fmla="*/ 2264173 w 2477247"/>
                <a:gd name="connsiteY13" fmla="*/ 441997 h 1442572"/>
                <a:gd name="connsiteX14" fmla="*/ 2302180 w 2477247"/>
                <a:gd name="connsiteY14" fmla="*/ 441997 h 1442572"/>
                <a:gd name="connsiteX15" fmla="*/ 2304524 w 2477247"/>
                <a:gd name="connsiteY15" fmla="*/ 441997 h 1442572"/>
                <a:gd name="connsiteX16" fmla="*/ 2304524 w 2477247"/>
                <a:gd name="connsiteY16" fmla="*/ 442234 h 1442572"/>
                <a:gd name="connsiteX17" fmla="*/ 2337463 w 2477247"/>
                <a:gd name="connsiteY17" fmla="*/ 445554 h 1442572"/>
                <a:gd name="connsiteX18" fmla="*/ 2477247 w 2477247"/>
                <a:gd name="connsiteY18" fmla="*/ 617064 h 1442572"/>
                <a:gd name="connsiteX19" fmla="*/ 2337463 w 2477247"/>
                <a:gd name="connsiteY19" fmla="*/ 788574 h 1442572"/>
                <a:gd name="connsiteX20" fmla="*/ 2304524 w 2477247"/>
                <a:gd name="connsiteY20" fmla="*/ 791895 h 1442572"/>
                <a:gd name="connsiteX21" fmla="*/ 2304524 w 2477247"/>
                <a:gd name="connsiteY21" fmla="*/ 792131 h 1442572"/>
                <a:gd name="connsiteX22" fmla="*/ 2302180 w 2477247"/>
                <a:gd name="connsiteY22" fmla="*/ 792131 h 1442572"/>
                <a:gd name="connsiteX23" fmla="*/ 1936325 w 2477247"/>
                <a:gd name="connsiteY23" fmla="*/ 792131 h 1442572"/>
                <a:gd name="connsiteX24" fmla="*/ 1537847 w 2477247"/>
                <a:gd name="connsiteY24" fmla="*/ 1217697 h 1442572"/>
                <a:gd name="connsiteX25" fmla="*/ 1537847 w 2477247"/>
                <a:gd name="connsiteY25" fmla="*/ 1442572 h 1442572"/>
                <a:gd name="connsiteX26" fmla="*/ 929169 w 2477247"/>
                <a:gd name="connsiteY26" fmla="*/ 1442572 h 1442572"/>
                <a:gd name="connsiteX27" fmla="*/ 929169 w 2477247"/>
                <a:gd name="connsiteY27" fmla="*/ 1224716 h 1442572"/>
                <a:gd name="connsiteX28" fmla="*/ 3260 w 2477247"/>
                <a:gd name="connsiteY28" fmla="*/ 235867 h 1442572"/>
                <a:gd name="connsiteX29" fmla="*/ 0 w 2477247"/>
                <a:gd name="connsiteY29" fmla="*/ 235867 h 1442572"/>
                <a:gd name="connsiteX30" fmla="*/ 0 w 2477247"/>
                <a:gd name="connsiteY30" fmla="*/ 232385 h 1442572"/>
                <a:gd name="connsiteX31" fmla="*/ 0 w 2477247"/>
                <a:gd name="connsiteY31" fmla="*/ 26677 h 1442572"/>
                <a:gd name="connsiteX32" fmla="*/ 26677 w 2477247"/>
                <a:gd name="connsiteY32" fmla="*/ 0 h 144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77247" h="1442572">
                  <a:moveTo>
                    <a:pt x="2183863" y="527767"/>
                  </a:moveTo>
                  <a:lnTo>
                    <a:pt x="2016636" y="706361"/>
                  </a:lnTo>
                  <a:lnTo>
                    <a:pt x="2302180" y="706361"/>
                  </a:lnTo>
                  <a:lnTo>
                    <a:pt x="2302180" y="704598"/>
                  </a:lnTo>
                  <a:cubicBezTo>
                    <a:pt x="2350524" y="704598"/>
                    <a:pt x="2389714" y="665408"/>
                    <a:pt x="2389714" y="617064"/>
                  </a:cubicBezTo>
                  <a:cubicBezTo>
                    <a:pt x="2389714" y="568720"/>
                    <a:pt x="2350524" y="529530"/>
                    <a:pt x="2302180" y="529530"/>
                  </a:cubicBezTo>
                  <a:lnTo>
                    <a:pt x="2302180" y="527767"/>
                  </a:lnTo>
                  <a:close/>
                  <a:moveTo>
                    <a:pt x="26677" y="0"/>
                  </a:moveTo>
                  <a:lnTo>
                    <a:pt x="2433766" y="0"/>
                  </a:lnTo>
                  <a:cubicBezTo>
                    <a:pt x="2448499" y="0"/>
                    <a:pt x="2460443" y="11944"/>
                    <a:pt x="2460443" y="26677"/>
                  </a:cubicBezTo>
                  <a:lnTo>
                    <a:pt x="2460443" y="232385"/>
                  </a:lnTo>
                  <a:lnTo>
                    <a:pt x="2460443" y="235867"/>
                  </a:lnTo>
                  <a:lnTo>
                    <a:pt x="2457183" y="235867"/>
                  </a:lnTo>
                  <a:lnTo>
                    <a:pt x="2264173" y="441997"/>
                  </a:lnTo>
                  <a:lnTo>
                    <a:pt x="2302180" y="441997"/>
                  </a:lnTo>
                  <a:lnTo>
                    <a:pt x="2304524" y="441997"/>
                  </a:lnTo>
                  <a:lnTo>
                    <a:pt x="2304524" y="442234"/>
                  </a:lnTo>
                  <a:lnTo>
                    <a:pt x="2337463" y="445554"/>
                  </a:lnTo>
                  <a:cubicBezTo>
                    <a:pt x="2417237" y="461878"/>
                    <a:pt x="2477247" y="532463"/>
                    <a:pt x="2477247" y="617064"/>
                  </a:cubicBezTo>
                  <a:cubicBezTo>
                    <a:pt x="2477247" y="701665"/>
                    <a:pt x="2417237" y="772250"/>
                    <a:pt x="2337463" y="788574"/>
                  </a:cubicBezTo>
                  <a:lnTo>
                    <a:pt x="2304524" y="791895"/>
                  </a:lnTo>
                  <a:lnTo>
                    <a:pt x="2304524" y="792131"/>
                  </a:lnTo>
                  <a:lnTo>
                    <a:pt x="2302180" y="792131"/>
                  </a:lnTo>
                  <a:lnTo>
                    <a:pt x="1936325" y="792131"/>
                  </a:lnTo>
                  <a:lnTo>
                    <a:pt x="1537847" y="1217697"/>
                  </a:lnTo>
                  <a:lnTo>
                    <a:pt x="1537847" y="1442572"/>
                  </a:lnTo>
                  <a:lnTo>
                    <a:pt x="929169" y="1442572"/>
                  </a:lnTo>
                  <a:lnTo>
                    <a:pt x="929169" y="1224716"/>
                  </a:lnTo>
                  <a:lnTo>
                    <a:pt x="3260" y="235867"/>
                  </a:lnTo>
                  <a:lnTo>
                    <a:pt x="0" y="235867"/>
                  </a:lnTo>
                  <a:lnTo>
                    <a:pt x="0" y="232385"/>
                  </a:lnTo>
                  <a:lnTo>
                    <a:pt x="0" y="26677"/>
                  </a:lnTo>
                  <a:cubicBezTo>
                    <a:pt x="0" y="11944"/>
                    <a:pt x="11944" y="0"/>
                    <a:pt x="2667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9E5A699E-AC20-4E5A-B852-406A02AE551E}"/>
                </a:ext>
              </a:extLst>
            </p:cNvPr>
            <p:cNvSpPr/>
            <p:nvPr/>
          </p:nvSpPr>
          <p:spPr>
            <a:xfrm>
              <a:off x="7884847" y="2874565"/>
              <a:ext cx="2460443" cy="857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C7CEDF7-8141-4CCA-B843-9C8AE2FCBDAB}"/>
              </a:ext>
            </a:extLst>
          </p:cNvPr>
          <p:cNvSpPr/>
          <p:nvPr/>
        </p:nvSpPr>
        <p:spPr>
          <a:xfrm>
            <a:off x="9484730" y="4208120"/>
            <a:ext cx="485424" cy="484201"/>
          </a:xfrm>
          <a:custGeom>
            <a:avLst/>
            <a:gdLst>
              <a:gd name="connsiteX0" fmla="*/ 1802423 w 3219215"/>
              <a:gd name="connsiteY0" fmla="*/ 0 h 3211105"/>
              <a:gd name="connsiteX1" fmla="*/ 1896413 w 3219215"/>
              <a:gd name="connsiteY1" fmla="*/ 15474 h 3211105"/>
              <a:gd name="connsiteX2" fmla="*/ 1944947 w 3219215"/>
              <a:gd name="connsiteY2" fmla="*/ 72273 h 3211105"/>
              <a:gd name="connsiteX3" fmla="*/ 1943803 w 3219215"/>
              <a:gd name="connsiteY3" fmla="*/ 234843 h 3211105"/>
              <a:gd name="connsiteX4" fmla="*/ 1975456 w 3219215"/>
              <a:gd name="connsiteY4" fmla="*/ 282761 h 3211105"/>
              <a:gd name="connsiteX5" fmla="*/ 2115254 w 3219215"/>
              <a:gd name="connsiteY5" fmla="*/ 322941 h 3211105"/>
              <a:gd name="connsiteX6" fmla="*/ 2211178 w 3219215"/>
              <a:gd name="connsiteY6" fmla="*/ 214181 h 3211105"/>
              <a:gd name="connsiteX7" fmla="*/ 2359943 w 3219215"/>
              <a:gd name="connsiteY7" fmla="*/ 178748 h 3211105"/>
              <a:gd name="connsiteX8" fmla="*/ 2413049 w 3219215"/>
              <a:gd name="connsiteY8" fmla="*/ 302983 h 3211105"/>
              <a:gd name="connsiteX9" fmla="*/ 2372516 w 3219215"/>
              <a:gd name="connsiteY9" fmla="*/ 437505 h 3211105"/>
              <a:gd name="connsiteX10" fmla="*/ 2382012 w 3219215"/>
              <a:gd name="connsiteY10" fmla="*/ 477246 h 3211105"/>
              <a:gd name="connsiteX11" fmla="*/ 2502291 w 3219215"/>
              <a:gd name="connsiteY11" fmla="*/ 571588 h 3211105"/>
              <a:gd name="connsiteX12" fmla="*/ 2705745 w 3219215"/>
              <a:gd name="connsiteY12" fmla="*/ 439000 h 3211105"/>
              <a:gd name="connsiteX13" fmla="*/ 2843520 w 3219215"/>
              <a:gd name="connsiteY13" fmla="*/ 565873 h 3211105"/>
              <a:gd name="connsiteX14" fmla="*/ 2689215 w 3219215"/>
              <a:gd name="connsiteY14" fmla="*/ 775306 h 3211105"/>
              <a:gd name="connsiteX15" fmla="*/ 2770017 w 3219215"/>
              <a:gd name="connsiteY15" fmla="*/ 898662 h 3211105"/>
              <a:gd name="connsiteX16" fmla="*/ 2811253 w 3219215"/>
              <a:gd name="connsiteY16" fmla="*/ 914136 h 3211105"/>
              <a:gd name="connsiteX17" fmla="*/ 3033962 w 3219215"/>
              <a:gd name="connsiteY17" fmla="*/ 861382 h 3211105"/>
              <a:gd name="connsiteX18" fmla="*/ 3112829 w 3219215"/>
              <a:gd name="connsiteY18" fmla="*/ 1026150 h 3211105"/>
              <a:gd name="connsiteX19" fmla="*/ 2934785 w 3219215"/>
              <a:gd name="connsiteY19" fmla="*/ 1147220 h 3211105"/>
              <a:gd name="connsiteX20" fmla="*/ 2906649 w 3219215"/>
              <a:gd name="connsiteY20" fmla="*/ 1220460 h 3211105"/>
              <a:gd name="connsiteX21" fmla="*/ 2917903 w 3219215"/>
              <a:gd name="connsiteY21" fmla="*/ 1262839 h 3211105"/>
              <a:gd name="connsiteX22" fmla="*/ 3022883 w 3219215"/>
              <a:gd name="connsiteY22" fmla="*/ 1352872 h 3211105"/>
              <a:gd name="connsiteX23" fmla="*/ 3199433 w 3219215"/>
              <a:gd name="connsiteY23" fmla="*/ 1370633 h 3211105"/>
              <a:gd name="connsiteX24" fmla="*/ 3219216 w 3219215"/>
              <a:gd name="connsiteY24" fmla="*/ 1547974 h 3211105"/>
              <a:gd name="connsiteX25" fmla="*/ 3000463 w 3219215"/>
              <a:gd name="connsiteY25" fmla="*/ 1612509 h 3211105"/>
              <a:gd name="connsiteX26" fmla="*/ 2953952 w 3219215"/>
              <a:gd name="connsiteY26" fmla="*/ 1668956 h 3211105"/>
              <a:gd name="connsiteX27" fmla="*/ 2952281 w 3219215"/>
              <a:gd name="connsiteY27" fmla="*/ 1788619 h 3211105"/>
              <a:gd name="connsiteX28" fmla="*/ 3058756 w 3219215"/>
              <a:gd name="connsiteY28" fmla="*/ 1843659 h 3211105"/>
              <a:gd name="connsiteX29" fmla="*/ 3187827 w 3219215"/>
              <a:gd name="connsiteY29" fmla="*/ 1900457 h 3211105"/>
              <a:gd name="connsiteX30" fmla="*/ 3146415 w 3219215"/>
              <a:gd name="connsiteY30" fmla="*/ 2061445 h 3211105"/>
              <a:gd name="connsiteX31" fmla="*/ 3111950 w 3219215"/>
              <a:gd name="connsiteY31" fmla="*/ 2075864 h 3211105"/>
              <a:gd name="connsiteX32" fmla="*/ 2910078 w 3219215"/>
              <a:gd name="connsiteY32" fmla="*/ 2064522 h 3211105"/>
              <a:gd name="connsiteX33" fmla="*/ 2863303 w 3219215"/>
              <a:gd name="connsiteY33" fmla="*/ 2092218 h 3211105"/>
              <a:gd name="connsiteX34" fmla="*/ 2804658 w 3219215"/>
              <a:gd name="connsiteY34" fmla="*/ 2215925 h 3211105"/>
              <a:gd name="connsiteX35" fmla="*/ 3003101 w 3219215"/>
              <a:gd name="connsiteY35" fmla="*/ 2402498 h 3211105"/>
              <a:gd name="connsiteX36" fmla="*/ 2902341 w 3219215"/>
              <a:gd name="connsiteY36" fmla="*/ 2559001 h 3211105"/>
              <a:gd name="connsiteX37" fmla="*/ 2693611 w 3219215"/>
              <a:gd name="connsiteY37" fmla="*/ 2467561 h 3211105"/>
              <a:gd name="connsiteX38" fmla="*/ 2626614 w 3219215"/>
              <a:gd name="connsiteY38" fmla="*/ 2480750 h 3211105"/>
              <a:gd name="connsiteX39" fmla="*/ 2546956 w 3219215"/>
              <a:gd name="connsiteY39" fmla="*/ 2575883 h 3211105"/>
              <a:gd name="connsiteX40" fmla="*/ 2599534 w 3219215"/>
              <a:gd name="connsiteY40" fmla="*/ 2687633 h 3211105"/>
              <a:gd name="connsiteX41" fmla="*/ 2667059 w 3219215"/>
              <a:gd name="connsiteY41" fmla="*/ 2814242 h 3211105"/>
              <a:gd name="connsiteX42" fmla="*/ 2521019 w 3219215"/>
              <a:gd name="connsiteY42" fmla="*/ 2928982 h 3211105"/>
              <a:gd name="connsiteX43" fmla="*/ 2349129 w 3219215"/>
              <a:gd name="connsiteY43" fmla="*/ 2774325 h 3211105"/>
              <a:gd name="connsiteX44" fmla="*/ 2285473 w 3219215"/>
              <a:gd name="connsiteY44" fmla="*/ 2765269 h 3211105"/>
              <a:gd name="connsiteX45" fmla="*/ 2179437 w 3219215"/>
              <a:gd name="connsiteY45" fmla="*/ 2836135 h 3211105"/>
              <a:gd name="connsiteX46" fmla="*/ 2192362 w 3219215"/>
              <a:gd name="connsiteY46" fmla="*/ 2959843 h 3211105"/>
              <a:gd name="connsiteX47" fmla="*/ 2213727 w 3219215"/>
              <a:gd name="connsiteY47" fmla="*/ 3088562 h 3211105"/>
              <a:gd name="connsiteX48" fmla="*/ 2200979 w 3219215"/>
              <a:gd name="connsiteY48" fmla="*/ 3097354 h 3211105"/>
              <a:gd name="connsiteX49" fmla="*/ 2039728 w 3219215"/>
              <a:gd name="connsiteY49" fmla="*/ 3157230 h 3211105"/>
              <a:gd name="connsiteX50" fmla="*/ 1929208 w 3219215"/>
              <a:gd name="connsiteY50" fmla="*/ 2958260 h 3211105"/>
              <a:gd name="connsiteX51" fmla="*/ 1870564 w 3219215"/>
              <a:gd name="connsiteY51" fmla="*/ 2928102 h 3211105"/>
              <a:gd name="connsiteX52" fmla="*/ 1725139 w 3219215"/>
              <a:gd name="connsiteY52" fmla="*/ 3060954 h 3211105"/>
              <a:gd name="connsiteX53" fmla="*/ 1695597 w 3219215"/>
              <a:gd name="connsiteY53" fmla="*/ 3210687 h 3211105"/>
              <a:gd name="connsiteX54" fmla="*/ 1531884 w 3219215"/>
              <a:gd name="connsiteY54" fmla="*/ 3209280 h 3211105"/>
              <a:gd name="connsiteX55" fmla="*/ 1505419 w 3219215"/>
              <a:gd name="connsiteY55" fmla="*/ 3178859 h 3211105"/>
              <a:gd name="connsiteX56" fmla="*/ 1467172 w 3219215"/>
              <a:gd name="connsiteY56" fmla="*/ 2984989 h 3211105"/>
              <a:gd name="connsiteX57" fmla="*/ 1426552 w 3219215"/>
              <a:gd name="connsiteY57" fmla="*/ 2943665 h 3211105"/>
              <a:gd name="connsiteX58" fmla="*/ 1303460 w 3219215"/>
              <a:gd name="connsiteY58" fmla="*/ 2930476 h 3211105"/>
              <a:gd name="connsiteX59" fmla="*/ 1237078 w 3219215"/>
              <a:gd name="connsiteY59" fmla="*/ 3035193 h 3211105"/>
              <a:gd name="connsiteX60" fmla="*/ 1167970 w 3219215"/>
              <a:gd name="connsiteY60" fmla="*/ 3142811 h 3211105"/>
              <a:gd name="connsiteX61" fmla="*/ 1044790 w 3219215"/>
              <a:gd name="connsiteY61" fmla="*/ 3112477 h 3211105"/>
              <a:gd name="connsiteX62" fmla="*/ 991948 w 3219215"/>
              <a:gd name="connsiteY62" fmla="*/ 3095156 h 3211105"/>
              <a:gd name="connsiteX63" fmla="*/ 1025447 w 3219215"/>
              <a:gd name="connsiteY63" fmla="*/ 2872447 h 3211105"/>
              <a:gd name="connsiteX64" fmla="*/ 1000037 w 3219215"/>
              <a:gd name="connsiteY64" fmla="*/ 2816352 h 3211105"/>
              <a:gd name="connsiteX65" fmla="*/ 888287 w 3219215"/>
              <a:gd name="connsiteY65" fmla="*/ 2762631 h 3211105"/>
              <a:gd name="connsiteX66" fmla="*/ 795088 w 3219215"/>
              <a:gd name="connsiteY66" fmla="*/ 2837366 h 3211105"/>
              <a:gd name="connsiteX67" fmla="*/ 694329 w 3219215"/>
              <a:gd name="connsiteY67" fmla="*/ 2928718 h 3211105"/>
              <a:gd name="connsiteX68" fmla="*/ 618891 w 3219215"/>
              <a:gd name="connsiteY68" fmla="*/ 2869546 h 3211105"/>
              <a:gd name="connsiteX69" fmla="*/ 546090 w 3219215"/>
              <a:gd name="connsiteY69" fmla="*/ 2812308 h 3211105"/>
              <a:gd name="connsiteX70" fmla="*/ 648609 w 3219215"/>
              <a:gd name="connsiteY70" fmla="*/ 2610876 h 3211105"/>
              <a:gd name="connsiteX71" fmla="*/ 640696 w 3219215"/>
              <a:gd name="connsiteY71" fmla="*/ 2557682 h 3211105"/>
              <a:gd name="connsiteX72" fmla="*/ 551278 w 3219215"/>
              <a:gd name="connsiteY72" fmla="*/ 2462022 h 3211105"/>
              <a:gd name="connsiteX73" fmla="*/ 316347 w 3219215"/>
              <a:gd name="connsiteY73" fmla="*/ 2560760 h 3211105"/>
              <a:gd name="connsiteX74" fmla="*/ 208905 w 3219215"/>
              <a:gd name="connsiteY74" fmla="*/ 2405224 h 3211105"/>
              <a:gd name="connsiteX75" fmla="*/ 370244 w 3219215"/>
              <a:gd name="connsiteY75" fmla="*/ 2253117 h 3211105"/>
              <a:gd name="connsiteX76" fmla="*/ 382553 w 3219215"/>
              <a:gd name="connsiteY76" fmla="*/ 2200451 h 3211105"/>
              <a:gd name="connsiteX77" fmla="*/ 208993 w 3219215"/>
              <a:gd name="connsiteY77" fmla="*/ 2085184 h 3211105"/>
              <a:gd name="connsiteX78" fmla="*/ 187012 w 3219215"/>
              <a:gd name="connsiteY78" fmla="*/ 2085887 h 3211105"/>
              <a:gd name="connsiteX79" fmla="*/ 81681 w 3219215"/>
              <a:gd name="connsiteY79" fmla="*/ 2083777 h 3211105"/>
              <a:gd name="connsiteX80" fmla="*/ 47478 w 3219215"/>
              <a:gd name="connsiteY80" fmla="*/ 1982929 h 3211105"/>
              <a:gd name="connsiteX81" fmla="*/ 30070 w 3219215"/>
              <a:gd name="connsiteY81" fmla="*/ 1911448 h 3211105"/>
              <a:gd name="connsiteX82" fmla="*/ 222006 w 3219215"/>
              <a:gd name="connsiteY82" fmla="*/ 1822997 h 3211105"/>
              <a:gd name="connsiteX83" fmla="*/ 252779 w 3219215"/>
              <a:gd name="connsiteY83" fmla="*/ 1769628 h 3211105"/>
              <a:gd name="connsiteX84" fmla="*/ 248471 w 3219215"/>
              <a:gd name="connsiteY84" fmla="*/ 1721446 h 3211105"/>
              <a:gd name="connsiteX85" fmla="*/ 165120 w 3219215"/>
              <a:gd name="connsiteY85" fmla="*/ 1619367 h 3211105"/>
              <a:gd name="connsiteX86" fmla="*/ 0 w 3219215"/>
              <a:gd name="connsiteY86" fmla="*/ 1573823 h 3211105"/>
              <a:gd name="connsiteX87" fmla="*/ 0 w 3219215"/>
              <a:gd name="connsiteY87" fmla="*/ 1521069 h 3211105"/>
              <a:gd name="connsiteX88" fmla="*/ 19431 w 3219215"/>
              <a:gd name="connsiteY88" fmla="*/ 1383382 h 3211105"/>
              <a:gd name="connsiteX89" fmla="*/ 122213 w 3219215"/>
              <a:gd name="connsiteY89" fmla="*/ 1372040 h 3211105"/>
              <a:gd name="connsiteX90" fmla="*/ 292432 w 3219215"/>
              <a:gd name="connsiteY90" fmla="*/ 1219933 h 3211105"/>
              <a:gd name="connsiteX91" fmla="*/ 271506 w 3219215"/>
              <a:gd name="connsiteY91" fmla="*/ 1170872 h 3211105"/>
              <a:gd name="connsiteX92" fmla="*/ 96100 w 3219215"/>
              <a:gd name="connsiteY92" fmla="*/ 1058594 h 3211105"/>
              <a:gd name="connsiteX93" fmla="*/ 168812 w 3219215"/>
              <a:gd name="connsiteY93" fmla="*/ 880462 h 3211105"/>
              <a:gd name="connsiteX94" fmla="*/ 377981 w 3219215"/>
              <a:gd name="connsiteY94" fmla="*/ 927325 h 3211105"/>
              <a:gd name="connsiteX95" fmla="*/ 417898 w 3219215"/>
              <a:gd name="connsiteY95" fmla="*/ 915807 h 3211105"/>
              <a:gd name="connsiteX96" fmla="*/ 501074 w 3219215"/>
              <a:gd name="connsiteY96" fmla="*/ 791484 h 3211105"/>
              <a:gd name="connsiteX97" fmla="*/ 352747 w 3219215"/>
              <a:gd name="connsiteY97" fmla="*/ 596294 h 3211105"/>
              <a:gd name="connsiteX98" fmla="*/ 478917 w 3219215"/>
              <a:gd name="connsiteY98" fmla="*/ 454826 h 3211105"/>
              <a:gd name="connsiteX99" fmla="*/ 568511 w 3219215"/>
              <a:gd name="connsiteY99" fmla="*/ 511185 h 3211105"/>
              <a:gd name="connsiteX100" fmla="*/ 684305 w 3219215"/>
              <a:gd name="connsiteY100" fmla="*/ 574929 h 3211105"/>
              <a:gd name="connsiteX101" fmla="*/ 797111 w 3219215"/>
              <a:gd name="connsiteY101" fmla="*/ 497029 h 3211105"/>
              <a:gd name="connsiteX102" fmla="*/ 811266 w 3219215"/>
              <a:gd name="connsiteY102" fmla="*/ 445067 h 3211105"/>
              <a:gd name="connsiteX103" fmla="*/ 754028 w 3219215"/>
              <a:gd name="connsiteY103" fmla="*/ 274496 h 3211105"/>
              <a:gd name="connsiteX104" fmla="*/ 761766 w 3219215"/>
              <a:gd name="connsiteY104" fmla="*/ 235194 h 3211105"/>
              <a:gd name="connsiteX105" fmla="*/ 911411 w 3219215"/>
              <a:gd name="connsiteY105" fmla="*/ 147975 h 3211105"/>
              <a:gd name="connsiteX106" fmla="*/ 1039515 w 3219215"/>
              <a:gd name="connsiteY106" fmla="*/ 312567 h 3211105"/>
              <a:gd name="connsiteX107" fmla="*/ 1090598 w 3219215"/>
              <a:gd name="connsiteY107" fmla="*/ 328744 h 3211105"/>
              <a:gd name="connsiteX108" fmla="*/ 1205777 w 3219215"/>
              <a:gd name="connsiteY108" fmla="*/ 286190 h 3211105"/>
              <a:gd name="connsiteX109" fmla="*/ 1231011 w 3219215"/>
              <a:gd name="connsiteY109" fmla="*/ 249526 h 3211105"/>
              <a:gd name="connsiteX110" fmla="*/ 1231627 w 3219215"/>
              <a:gd name="connsiteY110" fmla="*/ 65063 h 3211105"/>
              <a:gd name="connsiteX111" fmla="*/ 1265829 w 3219215"/>
              <a:gd name="connsiteY111" fmla="*/ 26201 h 3211105"/>
              <a:gd name="connsiteX112" fmla="*/ 1389185 w 3219215"/>
              <a:gd name="connsiteY112" fmla="*/ 0 h 3211105"/>
              <a:gd name="connsiteX113" fmla="*/ 1415562 w 3219215"/>
              <a:gd name="connsiteY113" fmla="*/ 0 h 3211105"/>
              <a:gd name="connsiteX114" fmla="*/ 1490032 w 3219215"/>
              <a:gd name="connsiteY114" fmla="*/ 200728 h 3211105"/>
              <a:gd name="connsiteX115" fmla="*/ 1525465 w 3219215"/>
              <a:gd name="connsiteY115" fmla="*/ 227809 h 3211105"/>
              <a:gd name="connsiteX116" fmla="*/ 1656559 w 3219215"/>
              <a:gd name="connsiteY116" fmla="*/ 228072 h 3211105"/>
              <a:gd name="connsiteX117" fmla="*/ 1686892 w 3219215"/>
              <a:gd name="connsiteY117" fmla="*/ 206355 h 3211105"/>
              <a:gd name="connsiteX118" fmla="*/ 1758462 w 3219215"/>
              <a:gd name="connsiteY118" fmla="*/ 0 h 3211105"/>
              <a:gd name="connsiteX119" fmla="*/ 1802423 w 3219215"/>
              <a:gd name="connsiteY119" fmla="*/ 0 h 3211105"/>
              <a:gd name="connsiteX120" fmla="*/ 1609520 w 3219215"/>
              <a:gd name="connsiteY120" fmla="*/ 1345135 h 3211105"/>
              <a:gd name="connsiteX121" fmla="*/ 1350499 w 3219215"/>
              <a:gd name="connsiteY121" fmla="*/ 1604684 h 3211105"/>
              <a:gd name="connsiteX122" fmla="*/ 1609256 w 3219215"/>
              <a:gd name="connsiteY122" fmla="*/ 1871794 h 3211105"/>
              <a:gd name="connsiteX123" fmla="*/ 1871003 w 3219215"/>
              <a:gd name="connsiteY123" fmla="*/ 1606970 h 3211105"/>
              <a:gd name="connsiteX124" fmla="*/ 1609520 w 3219215"/>
              <a:gd name="connsiteY124" fmla="*/ 1345135 h 3211105"/>
              <a:gd name="connsiteX125" fmla="*/ 878615 w 3219215"/>
              <a:gd name="connsiteY125" fmla="*/ 2153764 h 3211105"/>
              <a:gd name="connsiteX126" fmla="*/ 1493374 w 3219215"/>
              <a:gd name="connsiteY126" fmla="*/ 2515040 h 3211105"/>
              <a:gd name="connsiteX127" fmla="*/ 1492494 w 3219215"/>
              <a:gd name="connsiteY127" fmla="*/ 2140400 h 3211105"/>
              <a:gd name="connsiteX128" fmla="*/ 1472536 w 3219215"/>
              <a:gd name="connsiteY128" fmla="*/ 2106285 h 3211105"/>
              <a:gd name="connsiteX129" fmla="*/ 1238485 w 3219215"/>
              <a:gd name="connsiteY129" fmla="*/ 1967455 h 3211105"/>
              <a:gd name="connsiteX130" fmla="*/ 1199271 w 3219215"/>
              <a:gd name="connsiteY130" fmla="*/ 1968598 h 3211105"/>
              <a:gd name="connsiteX131" fmla="*/ 878615 w 3219215"/>
              <a:gd name="connsiteY131" fmla="*/ 2153764 h 3211105"/>
              <a:gd name="connsiteX132" fmla="*/ 1731118 w 3219215"/>
              <a:gd name="connsiteY132" fmla="*/ 2518645 h 3211105"/>
              <a:gd name="connsiteX133" fmla="*/ 2344996 w 3219215"/>
              <a:gd name="connsiteY133" fmla="*/ 2153500 h 3211105"/>
              <a:gd name="connsiteX134" fmla="*/ 2015725 w 3219215"/>
              <a:gd name="connsiteY134" fmla="*/ 1963234 h 3211105"/>
              <a:gd name="connsiteX135" fmla="*/ 1987501 w 3219215"/>
              <a:gd name="connsiteY135" fmla="*/ 1965696 h 3211105"/>
              <a:gd name="connsiteX136" fmla="*/ 1749845 w 3219215"/>
              <a:gd name="connsiteY136" fmla="*/ 2107252 h 3211105"/>
              <a:gd name="connsiteX137" fmla="*/ 1731909 w 3219215"/>
              <a:gd name="connsiteY137" fmla="*/ 2138201 h 3211105"/>
              <a:gd name="connsiteX138" fmla="*/ 1731118 w 3219215"/>
              <a:gd name="connsiteY138" fmla="*/ 2518645 h 3211105"/>
              <a:gd name="connsiteX139" fmla="*/ 768887 w 3219215"/>
              <a:gd name="connsiteY139" fmla="*/ 1948376 h 3211105"/>
              <a:gd name="connsiteX140" fmla="*/ 989926 w 3219215"/>
              <a:gd name="connsiteY140" fmla="*/ 1819216 h 3211105"/>
              <a:gd name="connsiteX141" fmla="*/ 1108710 w 3219215"/>
              <a:gd name="connsiteY141" fmla="*/ 1741405 h 3211105"/>
              <a:gd name="connsiteX142" fmla="*/ 1115392 w 3219215"/>
              <a:gd name="connsiteY142" fmla="*/ 1599321 h 3211105"/>
              <a:gd name="connsiteX143" fmla="*/ 1108270 w 3219215"/>
              <a:gd name="connsiteY143" fmla="*/ 1444488 h 3211105"/>
              <a:gd name="connsiteX144" fmla="*/ 974803 w 3219215"/>
              <a:gd name="connsiteY144" fmla="*/ 1358060 h 3211105"/>
              <a:gd name="connsiteX145" fmla="*/ 774075 w 3219215"/>
              <a:gd name="connsiteY145" fmla="*/ 1242881 h 3211105"/>
              <a:gd name="connsiteX146" fmla="*/ 768887 w 3219215"/>
              <a:gd name="connsiteY146" fmla="*/ 1948376 h 3211105"/>
              <a:gd name="connsiteX147" fmla="*/ 2456835 w 3219215"/>
              <a:gd name="connsiteY147" fmla="*/ 1949870 h 3211105"/>
              <a:gd name="connsiteX148" fmla="*/ 2446548 w 3219215"/>
              <a:gd name="connsiteY148" fmla="*/ 1241298 h 3211105"/>
              <a:gd name="connsiteX149" fmla="*/ 2127826 w 3219215"/>
              <a:gd name="connsiteY149" fmla="*/ 1427783 h 3211105"/>
              <a:gd name="connsiteX150" fmla="*/ 2109714 w 3219215"/>
              <a:gd name="connsiteY150" fmla="*/ 1467085 h 3211105"/>
              <a:gd name="connsiteX151" fmla="*/ 2109538 w 3219215"/>
              <a:gd name="connsiteY151" fmla="*/ 1717314 h 3211105"/>
              <a:gd name="connsiteX152" fmla="*/ 2123958 w 3219215"/>
              <a:gd name="connsiteY152" fmla="*/ 1754417 h 3211105"/>
              <a:gd name="connsiteX153" fmla="*/ 2456835 w 3219215"/>
              <a:gd name="connsiteY153" fmla="*/ 1949870 h 3211105"/>
              <a:gd name="connsiteX154" fmla="*/ 1731205 w 3219215"/>
              <a:gd name="connsiteY154" fmla="*/ 703912 h 3211105"/>
              <a:gd name="connsiteX155" fmla="*/ 1732173 w 3219215"/>
              <a:gd name="connsiteY155" fmla="*/ 1084795 h 3211105"/>
              <a:gd name="connsiteX156" fmla="*/ 1754241 w 3219215"/>
              <a:gd name="connsiteY156" fmla="*/ 1113018 h 3211105"/>
              <a:gd name="connsiteX157" fmla="*/ 1964553 w 3219215"/>
              <a:gd name="connsiteY157" fmla="*/ 1231187 h 3211105"/>
              <a:gd name="connsiteX158" fmla="*/ 1999810 w 3219215"/>
              <a:gd name="connsiteY158" fmla="*/ 1233297 h 3211105"/>
              <a:gd name="connsiteX159" fmla="*/ 2329786 w 3219215"/>
              <a:gd name="connsiteY159" fmla="*/ 1043471 h 3211105"/>
              <a:gd name="connsiteX160" fmla="*/ 1731205 w 3219215"/>
              <a:gd name="connsiteY160" fmla="*/ 703912 h 3211105"/>
              <a:gd name="connsiteX161" fmla="*/ 1493286 w 3219215"/>
              <a:gd name="connsiteY161" fmla="*/ 715870 h 3211105"/>
              <a:gd name="connsiteX162" fmla="*/ 903234 w 3219215"/>
              <a:gd name="connsiteY162" fmla="*/ 1047516 h 3211105"/>
              <a:gd name="connsiteX163" fmla="*/ 1228461 w 3219215"/>
              <a:gd name="connsiteY163" fmla="*/ 1236199 h 3211105"/>
              <a:gd name="connsiteX164" fmla="*/ 1260026 w 3219215"/>
              <a:gd name="connsiteY164" fmla="*/ 1231011 h 3211105"/>
              <a:gd name="connsiteX165" fmla="*/ 1469107 w 3219215"/>
              <a:gd name="connsiteY165" fmla="*/ 1110644 h 3211105"/>
              <a:gd name="connsiteX166" fmla="*/ 1492231 w 3219215"/>
              <a:gd name="connsiteY166" fmla="*/ 1078640 h 3211105"/>
              <a:gd name="connsiteX167" fmla="*/ 1493286 w 3219215"/>
              <a:gd name="connsiteY167" fmla="*/ 715870 h 321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9215" h="321110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solidFill>
            <a:schemeClr val="accent2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FD67EB14-3A15-46B5-AB65-11F892F0563C}"/>
              </a:ext>
            </a:extLst>
          </p:cNvPr>
          <p:cNvSpPr/>
          <p:nvPr/>
        </p:nvSpPr>
        <p:spPr>
          <a:xfrm>
            <a:off x="9082627" y="4516618"/>
            <a:ext cx="484681" cy="484774"/>
          </a:xfrm>
          <a:custGeom>
            <a:avLst/>
            <a:gdLst>
              <a:gd name="connsiteX0" fmla="*/ 1779651 w 3214291"/>
              <a:gd name="connsiteY0" fmla="*/ 0 h 3214907"/>
              <a:gd name="connsiteX1" fmla="*/ 1939935 w 3214291"/>
              <a:gd name="connsiteY1" fmla="*/ 29982 h 3214907"/>
              <a:gd name="connsiteX2" fmla="*/ 1939319 w 3214291"/>
              <a:gd name="connsiteY2" fmla="*/ 237920 h 3214907"/>
              <a:gd name="connsiteX3" fmla="*/ 1974576 w 3214291"/>
              <a:gd name="connsiteY3" fmla="*/ 287157 h 3214907"/>
              <a:gd name="connsiteX4" fmla="*/ 2041310 w 3214291"/>
              <a:gd name="connsiteY4" fmla="*/ 308786 h 3214907"/>
              <a:gd name="connsiteX5" fmla="*/ 2166161 w 3214291"/>
              <a:gd name="connsiteY5" fmla="*/ 270803 h 3214907"/>
              <a:gd name="connsiteX6" fmla="*/ 2270174 w 3214291"/>
              <a:gd name="connsiteY6" fmla="*/ 137600 h 3214907"/>
              <a:gd name="connsiteX7" fmla="*/ 2436612 w 3214291"/>
              <a:gd name="connsiteY7" fmla="*/ 219368 h 3214907"/>
              <a:gd name="connsiteX8" fmla="*/ 2370758 w 3214291"/>
              <a:gd name="connsiteY8" fmla="*/ 425636 h 3214907"/>
              <a:gd name="connsiteX9" fmla="*/ 2391684 w 3214291"/>
              <a:gd name="connsiteY9" fmla="*/ 491226 h 3214907"/>
              <a:gd name="connsiteX10" fmla="*/ 2495960 w 3214291"/>
              <a:gd name="connsiteY10" fmla="*/ 565961 h 3214907"/>
              <a:gd name="connsiteX11" fmla="*/ 2611316 w 3214291"/>
              <a:gd name="connsiteY11" fmla="*/ 500810 h 3214907"/>
              <a:gd name="connsiteX12" fmla="*/ 2711284 w 3214291"/>
              <a:gd name="connsiteY12" fmla="*/ 443924 h 3214907"/>
              <a:gd name="connsiteX13" fmla="*/ 2798416 w 3214291"/>
              <a:gd name="connsiteY13" fmla="*/ 518219 h 3214907"/>
              <a:gd name="connsiteX14" fmla="*/ 2843169 w 3214291"/>
              <a:gd name="connsiteY14" fmla="*/ 564466 h 3214907"/>
              <a:gd name="connsiteX15" fmla="*/ 2684116 w 3214291"/>
              <a:gd name="connsiteY15" fmla="*/ 776361 h 3214907"/>
              <a:gd name="connsiteX16" fmla="*/ 2765972 w 3214291"/>
              <a:gd name="connsiteY16" fmla="*/ 905168 h 3214907"/>
              <a:gd name="connsiteX17" fmla="*/ 2805538 w 3214291"/>
              <a:gd name="connsiteY17" fmla="*/ 916686 h 3214907"/>
              <a:gd name="connsiteX18" fmla="*/ 2993693 w 3214291"/>
              <a:gd name="connsiteY18" fmla="*/ 872900 h 3214907"/>
              <a:gd name="connsiteX19" fmla="*/ 3047326 w 3214291"/>
              <a:gd name="connsiteY19" fmla="*/ 898310 h 3214907"/>
              <a:gd name="connsiteX20" fmla="*/ 3108169 w 3214291"/>
              <a:gd name="connsiteY20" fmla="*/ 1031777 h 3214907"/>
              <a:gd name="connsiteX21" fmla="*/ 2920893 w 3214291"/>
              <a:gd name="connsiteY21" fmla="*/ 1157947 h 3214907"/>
              <a:gd name="connsiteX22" fmla="*/ 2898648 w 3214291"/>
              <a:gd name="connsiteY22" fmla="*/ 1211756 h 3214907"/>
              <a:gd name="connsiteX23" fmla="*/ 2926080 w 3214291"/>
              <a:gd name="connsiteY23" fmla="*/ 1322539 h 3214907"/>
              <a:gd name="connsiteX24" fmla="*/ 2968195 w 3214291"/>
              <a:gd name="connsiteY24" fmla="*/ 1355334 h 3214907"/>
              <a:gd name="connsiteX25" fmla="*/ 3195916 w 3214291"/>
              <a:gd name="connsiteY25" fmla="*/ 1373271 h 3214907"/>
              <a:gd name="connsiteX26" fmla="*/ 3214292 w 3214291"/>
              <a:gd name="connsiteY26" fmla="*/ 1553073 h 3214907"/>
              <a:gd name="connsiteX27" fmla="*/ 2992814 w 3214291"/>
              <a:gd name="connsiteY27" fmla="*/ 1614532 h 3214907"/>
              <a:gd name="connsiteX28" fmla="*/ 2949028 w 3214291"/>
              <a:gd name="connsiteY28" fmla="*/ 1667022 h 3214907"/>
              <a:gd name="connsiteX29" fmla="*/ 3067812 w 3214291"/>
              <a:gd name="connsiteY29" fmla="*/ 1857463 h 3214907"/>
              <a:gd name="connsiteX30" fmla="*/ 3190201 w 3214291"/>
              <a:gd name="connsiteY30" fmla="*/ 1912855 h 3214907"/>
              <a:gd name="connsiteX31" fmla="*/ 3148262 w 3214291"/>
              <a:gd name="connsiteY31" fmla="*/ 2067160 h 3214907"/>
              <a:gd name="connsiteX32" fmla="*/ 3110631 w 3214291"/>
              <a:gd name="connsiteY32" fmla="*/ 2084393 h 3214907"/>
              <a:gd name="connsiteX33" fmla="*/ 2913067 w 3214291"/>
              <a:gd name="connsiteY33" fmla="*/ 2075248 h 3214907"/>
              <a:gd name="connsiteX34" fmla="*/ 2862248 w 3214291"/>
              <a:gd name="connsiteY34" fmla="*/ 2104967 h 3214907"/>
              <a:gd name="connsiteX35" fmla="*/ 2900231 w 3214291"/>
              <a:gd name="connsiteY35" fmla="*/ 2313872 h 3214907"/>
              <a:gd name="connsiteX36" fmla="*/ 3003013 w 3214291"/>
              <a:gd name="connsiteY36" fmla="*/ 2408741 h 3214907"/>
              <a:gd name="connsiteX37" fmla="*/ 2904539 w 3214291"/>
              <a:gd name="connsiteY37" fmla="*/ 2567442 h 3214907"/>
              <a:gd name="connsiteX38" fmla="*/ 2687281 w 3214291"/>
              <a:gd name="connsiteY38" fmla="*/ 2478288 h 3214907"/>
              <a:gd name="connsiteX39" fmla="*/ 2626438 w 3214291"/>
              <a:gd name="connsiteY39" fmla="*/ 2490773 h 3214907"/>
              <a:gd name="connsiteX40" fmla="*/ 2536669 w 3214291"/>
              <a:gd name="connsiteY40" fmla="*/ 2586609 h 3214907"/>
              <a:gd name="connsiteX41" fmla="*/ 2667410 w 3214291"/>
              <a:gd name="connsiteY41" fmla="*/ 2826288 h 3214907"/>
              <a:gd name="connsiteX42" fmla="*/ 2518821 w 3214291"/>
              <a:gd name="connsiteY42" fmla="*/ 2941027 h 3214907"/>
              <a:gd name="connsiteX43" fmla="*/ 2344293 w 3214291"/>
              <a:gd name="connsiteY43" fmla="*/ 2785052 h 3214907"/>
              <a:gd name="connsiteX44" fmla="*/ 2287231 w 3214291"/>
              <a:gd name="connsiteY44" fmla="*/ 2777666 h 3214907"/>
              <a:gd name="connsiteX45" fmla="*/ 2184273 w 3214291"/>
              <a:gd name="connsiteY45" fmla="*/ 2839740 h 3214907"/>
              <a:gd name="connsiteX46" fmla="*/ 2191483 w 3214291"/>
              <a:gd name="connsiteY46" fmla="*/ 2957996 h 3214907"/>
              <a:gd name="connsiteX47" fmla="*/ 2193945 w 3214291"/>
              <a:gd name="connsiteY47" fmla="*/ 2979801 h 3214907"/>
              <a:gd name="connsiteX48" fmla="*/ 2206430 w 3214291"/>
              <a:gd name="connsiteY48" fmla="*/ 3105004 h 3214907"/>
              <a:gd name="connsiteX49" fmla="*/ 2055026 w 3214291"/>
              <a:gd name="connsiteY49" fmla="*/ 3162593 h 3214907"/>
              <a:gd name="connsiteX50" fmla="*/ 2021352 w 3214291"/>
              <a:gd name="connsiteY50" fmla="*/ 3140085 h 3214907"/>
              <a:gd name="connsiteX51" fmla="*/ 1924460 w 3214291"/>
              <a:gd name="connsiteY51" fmla="*/ 2962832 h 3214907"/>
              <a:gd name="connsiteX52" fmla="*/ 1876190 w 3214291"/>
              <a:gd name="connsiteY52" fmla="*/ 2937774 h 3214907"/>
              <a:gd name="connsiteX53" fmla="*/ 1776310 w 3214291"/>
              <a:gd name="connsiteY53" fmla="*/ 2952809 h 3214907"/>
              <a:gd name="connsiteX54" fmla="*/ 1734283 w 3214291"/>
              <a:gd name="connsiteY54" fmla="*/ 2997562 h 3214907"/>
              <a:gd name="connsiteX55" fmla="*/ 1698674 w 3214291"/>
              <a:gd name="connsiteY55" fmla="*/ 3205324 h 3214907"/>
              <a:gd name="connsiteX56" fmla="*/ 1693223 w 3214291"/>
              <a:gd name="connsiteY56" fmla="*/ 3214907 h 3214907"/>
              <a:gd name="connsiteX57" fmla="*/ 1509727 w 3214291"/>
              <a:gd name="connsiteY57" fmla="*/ 3214907 h 3214907"/>
              <a:gd name="connsiteX58" fmla="*/ 1465766 w 3214291"/>
              <a:gd name="connsiteY58" fmla="*/ 2998441 h 3214907"/>
              <a:gd name="connsiteX59" fmla="*/ 1421892 w 3214291"/>
              <a:gd name="connsiteY59" fmla="*/ 2954040 h 3214907"/>
              <a:gd name="connsiteX60" fmla="*/ 1239540 w 3214291"/>
              <a:gd name="connsiteY60" fmla="*/ 3036072 h 3214907"/>
              <a:gd name="connsiteX61" fmla="*/ 1172366 w 3214291"/>
              <a:gd name="connsiteY61" fmla="*/ 3162681 h 3214907"/>
              <a:gd name="connsiteX62" fmla="*/ 1083564 w 3214291"/>
              <a:gd name="connsiteY62" fmla="*/ 3134985 h 3214907"/>
              <a:gd name="connsiteX63" fmla="*/ 993091 w 3214291"/>
              <a:gd name="connsiteY63" fmla="*/ 3103421 h 3214907"/>
              <a:gd name="connsiteX64" fmla="*/ 1026326 w 3214291"/>
              <a:gd name="connsiteY64" fmla="*/ 2876404 h 3214907"/>
              <a:gd name="connsiteX65" fmla="*/ 1000301 w 3214291"/>
              <a:gd name="connsiteY65" fmla="*/ 2825232 h 3214907"/>
              <a:gd name="connsiteX66" fmla="*/ 792979 w 3214291"/>
              <a:gd name="connsiteY66" fmla="*/ 2848444 h 3214907"/>
              <a:gd name="connsiteX67" fmla="*/ 692834 w 3214291"/>
              <a:gd name="connsiteY67" fmla="*/ 2939708 h 3214907"/>
              <a:gd name="connsiteX68" fmla="*/ 539320 w 3214291"/>
              <a:gd name="connsiteY68" fmla="*/ 2820133 h 3214907"/>
              <a:gd name="connsiteX69" fmla="*/ 661709 w 3214291"/>
              <a:gd name="connsiteY69" fmla="*/ 2592236 h 3214907"/>
              <a:gd name="connsiteX70" fmla="*/ 559279 w 3214291"/>
              <a:gd name="connsiteY70" fmla="*/ 2483563 h 3214907"/>
              <a:gd name="connsiteX71" fmla="*/ 517867 w 3214291"/>
              <a:gd name="connsiteY71" fmla="*/ 2481717 h 3214907"/>
              <a:gd name="connsiteX72" fmla="*/ 313182 w 3214291"/>
              <a:gd name="connsiteY72" fmla="*/ 2570871 h 3214907"/>
              <a:gd name="connsiteX73" fmla="*/ 206971 w 3214291"/>
              <a:gd name="connsiteY73" fmla="*/ 2410411 h 3214907"/>
              <a:gd name="connsiteX74" fmla="*/ 368661 w 3214291"/>
              <a:gd name="connsiteY74" fmla="*/ 2261030 h 3214907"/>
              <a:gd name="connsiteX75" fmla="*/ 380355 w 3214291"/>
              <a:gd name="connsiteY75" fmla="*/ 2205551 h 3214907"/>
              <a:gd name="connsiteX76" fmla="*/ 350286 w 3214291"/>
              <a:gd name="connsiteY76" fmla="*/ 2142158 h 3214907"/>
              <a:gd name="connsiteX77" fmla="*/ 252867 w 3214291"/>
              <a:gd name="connsiteY77" fmla="*/ 2088261 h 3214907"/>
              <a:gd name="connsiteX78" fmla="*/ 74383 w 3214291"/>
              <a:gd name="connsiteY78" fmla="*/ 2103208 h 3214907"/>
              <a:gd name="connsiteX79" fmla="*/ 30509 w 3214291"/>
              <a:gd name="connsiteY79" fmla="*/ 1936066 h 3214907"/>
              <a:gd name="connsiteX80" fmla="*/ 52754 w 3214291"/>
              <a:gd name="connsiteY80" fmla="*/ 1903535 h 3214907"/>
              <a:gd name="connsiteX81" fmla="*/ 220687 w 3214291"/>
              <a:gd name="connsiteY81" fmla="*/ 1827218 h 3214907"/>
              <a:gd name="connsiteX82" fmla="*/ 248646 w 3214291"/>
              <a:gd name="connsiteY82" fmla="*/ 1780706 h 3214907"/>
              <a:gd name="connsiteX83" fmla="*/ 243371 w 3214291"/>
              <a:gd name="connsiteY83" fmla="*/ 1719424 h 3214907"/>
              <a:gd name="connsiteX84" fmla="*/ 164944 w 3214291"/>
              <a:gd name="connsiteY84" fmla="*/ 1624906 h 3214907"/>
              <a:gd name="connsiteX85" fmla="*/ 0 w 3214291"/>
              <a:gd name="connsiteY85" fmla="*/ 1580241 h 3214907"/>
              <a:gd name="connsiteX86" fmla="*/ 12485 w 3214291"/>
              <a:gd name="connsiteY86" fmla="*/ 1413627 h 3214907"/>
              <a:gd name="connsiteX87" fmla="*/ 40796 w 3214291"/>
              <a:gd name="connsiteY87" fmla="*/ 1390328 h 3214907"/>
              <a:gd name="connsiteX88" fmla="*/ 228072 w 3214291"/>
              <a:gd name="connsiteY88" fmla="*/ 1366061 h 3214907"/>
              <a:gd name="connsiteX89" fmla="*/ 267462 w 3214291"/>
              <a:gd name="connsiteY89" fmla="*/ 1329661 h 3214907"/>
              <a:gd name="connsiteX90" fmla="*/ 288476 w 3214291"/>
              <a:gd name="connsiteY90" fmla="*/ 1198568 h 3214907"/>
              <a:gd name="connsiteX91" fmla="*/ 185078 w 3214291"/>
              <a:gd name="connsiteY91" fmla="*/ 1122866 h 3214907"/>
              <a:gd name="connsiteX92" fmla="*/ 93023 w 3214291"/>
              <a:gd name="connsiteY92" fmla="*/ 1062111 h 3214907"/>
              <a:gd name="connsiteX93" fmla="*/ 164768 w 3214291"/>
              <a:gd name="connsiteY93" fmla="*/ 886880 h 3214907"/>
              <a:gd name="connsiteX94" fmla="*/ 369013 w 3214291"/>
              <a:gd name="connsiteY94" fmla="*/ 931545 h 3214907"/>
              <a:gd name="connsiteX95" fmla="*/ 422646 w 3214291"/>
              <a:gd name="connsiteY95" fmla="*/ 910531 h 3214907"/>
              <a:gd name="connsiteX96" fmla="*/ 497557 w 3214291"/>
              <a:gd name="connsiteY96" fmla="*/ 792627 h 3214907"/>
              <a:gd name="connsiteX97" fmla="*/ 349758 w 3214291"/>
              <a:gd name="connsiteY97" fmla="*/ 599811 h 3214907"/>
              <a:gd name="connsiteX98" fmla="*/ 477071 w 3214291"/>
              <a:gd name="connsiteY98" fmla="*/ 458079 h 3214907"/>
              <a:gd name="connsiteX99" fmla="*/ 642278 w 3214291"/>
              <a:gd name="connsiteY99" fmla="*/ 563059 h 3214907"/>
              <a:gd name="connsiteX100" fmla="*/ 717276 w 3214291"/>
              <a:gd name="connsiteY100" fmla="*/ 557432 h 3214907"/>
              <a:gd name="connsiteX101" fmla="*/ 754820 w 3214291"/>
              <a:gd name="connsiteY101" fmla="*/ 527099 h 3214907"/>
              <a:gd name="connsiteX102" fmla="*/ 793682 w 3214291"/>
              <a:gd name="connsiteY102" fmla="*/ 399347 h 3214907"/>
              <a:gd name="connsiteX103" fmla="*/ 755347 w 3214291"/>
              <a:gd name="connsiteY103" fmla="*/ 277925 h 3214907"/>
              <a:gd name="connsiteX104" fmla="*/ 774251 w 3214291"/>
              <a:gd name="connsiteY104" fmla="*/ 224995 h 3214907"/>
              <a:gd name="connsiteX105" fmla="*/ 896200 w 3214291"/>
              <a:gd name="connsiteY105" fmla="*/ 155096 h 3214907"/>
              <a:gd name="connsiteX106" fmla="*/ 907191 w 3214291"/>
              <a:gd name="connsiteY106" fmla="*/ 150700 h 3214907"/>
              <a:gd name="connsiteX107" fmla="*/ 1035119 w 3214291"/>
              <a:gd name="connsiteY107" fmla="*/ 310544 h 3214907"/>
              <a:gd name="connsiteX108" fmla="*/ 1097632 w 3214291"/>
              <a:gd name="connsiteY108" fmla="*/ 328920 h 3214907"/>
              <a:gd name="connsiteX109" fmla="*/ 1219669 w 3214291"/>
              <a:gd name="connsiteY109" fmla="*/ 276166 h 3214907"/>
              <a:gd name="connsiteX110" fmla="*/ 1227758 w 3214291"/>
              <a:gd name="connsiteY110" fmla="*/ 148326 h 3214907"/>
              <a:gd name="connsiteX111" fmla="*/ 1227846 w 3214291"/>
              <a:gd name="connsiteY111" fmla="*/ 37631 h 3214907"/>
              <a:gd name="connsiteX112" fmla="*/ 1383294 w 3214291"/>
              <a:gd name="connsiteY112" fmla="*/ 11078 h 3214907"/>
              <a:gd name="connsiteX113" fmla="*/ 1415737 w 3214291"/>
              <a:gd name="connsiteY113" fmla="*/ 8968 h 3214907"/>
              <a:gd name="connsiteX114" fmla="*/ 1485109 w 3214291"/>
              <a:gd name="connsiteY114" fmla="*/ 198794 h 3214907"/>
              <a:gd name="connsiteX115" fmla="*/ 1529334 w 3214291"/>
              <a:gd name="connsiteY115" fmla="*/ 229831 h 3214907"/>
              <a:gd name="connsiteX116" fmla="*/ 1666758 w 3214291"/>
              <a:gd name="connsiteY116" fmla="*/ 223237 h 3214907"/>
              <a:gd name="connsiteX117" fmla="*/ 1721182 w 3214291"/>
              <a:gd name="connsiteY117" fmla="*/ 99617 h 3214907"/>
              <a:gd name="connsiteX118" fmla="*/ 1753362 w 3214291"/>
              <a:gd name="connsiteY118" fmla="*/ 264 h 3214907"/>
              <a:gd name="connsiteX119" fmla="*/ 1779651 w 3214291"/>
              <a:gd name="connsiteY119" fmla="*/ 0 h 3214907"/>
              <a:gd name="connsiteX120" fmla="*/ 1603893 w 3214291"/>
              <a:gd name="connsiteY120" fmla="*/ 1891929 h 3214907"/>
              <a:gd name="connsiteX121" fmla="*/ 1892281 w 3214291"/>
              <a:gd name="connsiteY121" fmla="*/ 1604420 h 3214907"/>
              <a:gd name="connsiteX122" fmla="*/ 1607762 w 3214291"/>
              <a:gd name="connsiteY122" fmla="*/ 1326408 h 3214907"/>
              <a:gd name="connsiteX123" fmla="*/ 1323243 w 3214291"/>
              <a:gd name="connsiteY123" fmla="*/ 1604069 h 3214907"/>
              <a:gd name="connsiteX124" fmla="*/ 1603893 w 3214291"/>
              <a:gd name="connsiteY124" fmla="*/ 1891929 h 3214907"/>
              <a:gd name="connsiteX125" fmla="*/ 1579099 w 3214291"/>
              <a:gd name="connsiteY125" fmla="*/ 2795602 h 3214907"/>
              <a:gd name="connsiteX126" fmla="*/ 1745449 w 3214291"/>
              <a:gd name="connsiteY126" fmla="*/ 2767203 h 3214907"/>
              <a:gd name="connsiteX127" fmla="*/ 1862386 w 3214291"/>
              <a:gd name="connsiteY127" fmla="*/ 2571838 h 3214907"/>
              <a:gd name="connsiteX128" fmla="*/ 1735338 w 3214291"/>
              <a:gd name="connsiteY128" fmla="*/ 2305167 h 3214907"/>
              <a:gd name="connsiteX129" fmla="*/ 1441763 w 3214291"/>
              <a:gd name="connsiteY129" fmla="*/ 2294089 h 3214907"/>
              <a:gd name="connsiteX130" fmla="*/ 1308120 w 3214291"/>
              <a:gd name="connsiteY130" fmla="*/ 2584323 h 3214907"/>
              <a:gd name="connsiteX131" fmla="*/ 1413803 w 3214291"/>
              <a:gd name="connsiteY131" fmla="*/ 2760785 h 3214907"/>
              <a:gd name="connsiteX132" fmla="*/ 1579099 w 3214291"/>
              <a:gd name="connsiteY132" fmla="*/ 2795602 h 3214907"/>
              <a:gd name="connsiteX133" fmla="*/ 949833 w 3214291"/>
              <a:gd name="connsiteY133" fmla="*/ 1372567 h 3214907"/>
              <a:gd name="connsiteX134" fmla="*/ 1103698 w 3214291"/>
              <a:gd name="connsiteY134" fmla="*/ 1151265 h 3214907"/>
              <a:gd name="connsiteX135" fmla="*/ 917565 w 3214291"/>
              <a:gd name="connsiteY135" fmla="*/ 872021 h 3214907"/>
              <a:gd name="connsiteX136" fmla="*/ 687734 w 3214291"/>
              <a:gd name="connsiteY136" fmla="*/ 891276 h 3214907"/>
              <a:gd name="connsiteX137" fmla="*/ 543628 w 3214291"/>
              <a:gd name="connsiteY137" fmla="*/ 1115128 h 3214907"/>
              <a:gd name="connsiteX138" fmla="*/ 670677 w 3214291"/>
              <a:gd name="connsiteY138" fmla="*/ 1362720 h 3214907"/>
              <a:gd name="connsiteX139" fmla="*/ 949833 w 3214291"/>
              <a:gd name="connsiteY139" fmla="*/ 1372567 h 3214907"/>
              <a:gd name="connsiteX140" fmla="*/ 515405 w 3214291"/>
              <a:gd name="connsiteY140" fmla="*/ 1994183 h 3214907"/>
              <a:gd name="connsiteX141" fmla="*/ 539936 w 3214291"/>
              <a:gd name="connsiteY141" fmla="*/ 2091075 h 3214907"/>
              <a:gd name="connsiteX142" fmla="*/ 638058 w 3214291"/>
              <a:gd name="connsiteY142" fmla="*/ 2276768 h 3214907"/>
              <a:gd name="connsiteX143" fmla="*/ 918708 w 3214291"/>
              <a:gd name="connsiteY143" fmla="*/ 2308596 h 3214907"/>
              <a:gd name="connsiteX144" fmla="*/ 1081894 w 3214291"/>
              <a:gd name="connsiteY144" fmla="*/ 2018186 h 3214907"/>
              <a:gd name="connsiteX145" fmla="*/ 973133 w 3214291"/>
              <a:gd name="connsiteY145" fmla="*/ 1822909 h 3214907"/>
              <a:gd name="connsiteX146" fmla="*/ 618099 w 3214291"/>
              <a:gd name="connsiteY146" fmla="*/ 1839790 h 3214907"/>
              <a:gd name="connsiteX147" fmla="*/ 515405 w 3214291"/>
              <a:gd name="connsiteY147" fmla="*/ 1994183 h 3214907"/>
              <a:gd name="connsiteX148" fmla="*/ 2380781 w 3214291"/>
              <a:gd name="connsiteY148" fmla="*/ 1836186 h 3214907"/>
              <a:gd name="connsiteX149" fmla="*/ 2257777 w 3214291"/>
              <a:gd name="connsiteY149" fmla="*/ 1849902 h 3214907"/>
              <a:gd name="connsiteX150" fmla="*/ 2111033 w 3214291"/>
              <a:gd name="connsiteY150" fmla="*/ 2083425 h 3214907"/>
              <a:gd name="connsiteX151" fmla="*/ 2305256 w 3214291"/>
              <a:gd name="connsiteY151" fmla="*/ 2357042 h 3214907"/>
              <a:gd name="connsiteX152" fmla="*/ 2524184 w 3214291"/>
              <a:gd name="connsiteY152" fmla="*/ 2334270 h 3214907"/>
              <a:gd name="connsiteX153" fmla="*/ 2666004 w 3214291"/>
              <a:gd name="connsiteY153" fmla="*/ 2109626 h 3214907"/>
              <a:gd name="connsiteX154" fmla="*/ 2544230 w 3214291"/>
              <a:gd name="connsiteY154" fmla="*/ 1863002 h 3214907"/>
              <a:gd name="connsiteX155" fmla="*/ 2380781 w 3214291"/>
              <a:gd name="connsiteY155" fmla="*/ 1836186 h 3214907"/>
              <a:gd name="connsiteX156" fmla="*/ 1901249 w 3214291"/>
              <a:gd name="connsiteY156" fmla="*/ 614494 h 3214907"/>
              <a:gd name="connsiteX157" fmla="*/ 1780443 w 3214291"/>
              <a:gd name="connsiteY157" fmla="*/ 450957 h 3214907"/>
              <a:gd name="connsiteX158" fmla="*/ 1493462 w 3214291"/>
              <a:gd name="connsiteY158" fmla="*/ 444803 h 3214907"/>
              <a:gd name="connsiteX159" fmla="*/ 1363336 w 3214291"/>
              <a:gd name="connsiteY159" fmla="*/ 686415 h 3214907"/>
              <a:gd name="connsiteX160" fmla="*/ 1491176 w 3214291"/>
              <a:gd name="connsiteY160" fmla="*/ 919939 h 3214907"/>
              <a:gd name="connsiteX161" fmla="*/ 1744833 w 3214291"/>
              <a:gd name="connsiteY161" fmla="*/ 947899 h 3214907"/>
              <a:gd name="connsiteX162" fmla="*/ 1901249 w 3214291"/>
              <a:gd name="connsiteY162" fmla="*/ 614494 h 3214907"/>
              <a:gd name="connsiteX163" fmla="*/ 2588720 w 3214291"/>
              <a:gd name="connsiteY163" fmla="*/ 1382239 h 3214907"/>
              <a:gd name="connsiteX164" fmla="*/ 2688863 w 3214291"/>
              <a:gd name="connsiteY164" fmla="*/ 1186610 h 3214907"/>
              <a:gd name="connsiteX165" fmla="*/ 2557331 w 3214291"/>
              <a:gd name="connsiteY165" fmla="*/ 921961 h 3214907"/>
              <a:gd name="connsiteX166" fmla="*/ 2307893 w 3214291"/>
              <a:gd name="connsiteY166" fmla="*/ 903585 h 3214907"/>
              <a:gd name="connsiteX167" fmla="*/ 2129057 w 3214291"/>
              <a:gd name="connsiteY167" fmla="*/ 1222482 h 3214907"/>
              <a:gd name="connsiteX168" fmla="*/ 2221816 w 3214291"/>
              <a:gd name="connsiteY168" fmla="*/ 1388130 h 3214907"/>
              <a:gd name="connsiteX169" fmla="*/ 2588720 w 3214291"/>
              <a:gd name="connsiteY169" fmla="*/ 1382239 h 32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214291" h="3214907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solidFill>
            <a:schemeClr val="accent3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EFA9B805-86A7-4C8F-87DD-63962526C77C}"/>
              </a:ext>
            </a:extLst>
          </p:cNvPr>
          <p:cNvSpPr/>
          <p:nvPr/>
        </p:nvSpPr>
        <p:spPr>
          <a:xfrm>
            <a:off x="9629043" y="4777538"/>
            <a:ext cx="458833" cy="459016"/>
          </a:xfrm>
          <a:custGeom>
            <a:avLst/>
            <a:gdLst>
              <a:gd name="connsiteX0" fmla="*/ 725308 w 1461971"/>
              <a:gd name="connsiteY0" fmla="*/ 567939 h 1462555"/>
              <a:gd name="connsiteX1" fmla="*/ 563582 w 1461971"/>
              <a:gd name="connsiteY1" fmla="*/ 735062 h 1462555"/>
              <a:gd name="connsiteX2" fmla="*/ 728267 w 1461971"/>
              <a:gd name="connsiteY2" fmla="*/ 895749 h 1462555"/>
              <a:gd name="connsiteX3" fmla="*/ 890392 w 1461971"/>
              <a:gd name="connsiteY3" fmla="*/ 733903 h 1462555"/>
              <a:gd name="connsiteX4" fmla="*/ 725308 w 1461971"/>
              <a:gd name="connsiteY4" fmla="*/ 567939 h 1462555"/>
              <a:gd name="connsiteX5" fmla="*/ 730186 w 1461971"/>
              <a:gd name="connsiteY5" fmla="*/ 364552 h 1462555"/>
              <a:gd name="connsiteX6" fmla="*/ 1097457 w 1461971"/>
              <a:gd name="connsiteY6" fmla="*/ 728905 h 1462555"/>
              <a:gd name="connsiteX7" fmla="*/ 730586 w 1461971"/>
              <a:gd name="connsiteY7" fmla="*/ 1095297 h 1462555"/>
              <a:gd name="connsiteX8" fmla="*/ 367152 w 1461971"/>
              <a:gd name="connsiteY8" fmla="*/ 729385 h 1462555"/>
              <a:gd name="connsiteX9" fmla="*/ 730186 w 1461971"/>
              <a:gd name="connsiteY9" fmla="*/ 364552 h 1462555"/>
              <a:gd name="connsiteX10" fmla="*/ 736343 w 1461971"/>
              <a:gd name="connsiteY10" fmla="*/ 314776 h 1462555"/>
              <a:gd name="connsiteX11" fmla="*/ 315296 w 1461971"/>
              <a:gd name="connsiteY11" fmla="*/ 724828 h 1462555"/>
              <a:gd name="connsiteX12" fmla="*/ 725068 w 1461971"/>
              <a:gd name="connsiteY12" fmla="*/ 1150953 h 1462555"/>
              <a:gd name="connsiteX13" fmla="*/ 1148475 w 1461971"/>
              <a:gd name="connsiteY13" fmla="*/ 730426 h 1462555"/>
              <a:gd name="connsiteX14" fmla="*/ 736343 w 1461971"/>
              <a:gd name="connsiteY14" fmla="*/ 314776 h 1462555"/>
              <a:gd name="connsiteX15" fmla="*/ 638348 w 1461971"/>
              <a:gd name="connsiteY15" fmla="*/ 0 h 1462555"/>
              <a:gd name="connsiteX16" fmla="*/ 642346 w 1461971"/>
              <a:gd name="connsiteY16" fmla="*/ 0 h 1462555"/>
              <a:gd name="connsiteX17" fmla="*/ 659019 w 1461971"/>
              <a:gd name="connsiteY17" fmla="*/ 44700 h 1462555"/>
              <a:gd name="connsiteX18" fmla="*/ 684287 w 1461971"/>
              <a:gd name="connsiteY18" fmla="*/ 101274 h 1462555"/>
              <a:gd name="connsiteX19" fmla="*/ 746299 w 1461971"/>
              <a:gd name="connsiteY19" fmla="*/ 105272 h 1462555"/>
              <a:gd name="connsiteX20" fmla="*/ 770008 w 1461971"/>
              <a:gd name="connsiteY20" fmla="*/ 87640 h 1462555"/>
              <a:gd name="connsiteX21" fmla="*/ 802313 w 1461971"/>
              <a:gd name="connsiteY21" fmla="*/ 0 h 1462555"/>
              <a:gd name="connsiteX22" fmla="*/ 810309 w 1461971"/>
              <a:gd name="connsiteY22" fmla="*/ 0 h 1462555"/>
              <a:gd name="connsiteX23" fmla="*/ 883676 w 1461971"/>
              <a:gd name="connsiteY23" fmla="*/ 13074 h 1462555"/>
              <a:gd name="connsiteX24" fmla="*/ 883436 w 1461971"/>
              <a:gd name="connsiteY24" fmla="*/ 109350 h 1462555"/>
              <a:gd name="connsiteX25" fmla="*/ 897110 w 1461971"/>
              <a:gd name="connsiteY25" fmla="*/ 129861 h 1462555"/>
              <a:gd name="connsiteX26" fmla="*/ 952044 w 1461971"/>
              <a:gd name="connsiteY26" fmla="*/ 147932 h 1462555"/>
              <a:gd name="connsiteX27" fmla="*/ 970996 w 1461971"/>
              <a:gd name="connsiteY27" fmla="*/ 141935 h 1462555"/>
              <a:gd name="connsiteX28" fmla="*/ 1025291 w 1461971"/>
              <a:gd name="connsiteY28" fmla="*/ 72887 h 1462555"/>
              <a:gd name="connsiteX29" fmla="*/ 1040484 w 1461971"/>
              <a:gd name="connsiteY29" fmla="*/ 65450 h 1462555"/>
              <a:gd name="connsiteX30" fmla="*/ 1107894 w 1461971"/>
              <a:gd name="connsiteY30" fmla="*/ 100114 h 1462555"/>
              <a:gd name="connsiteX31" fmla="*/ 1077867 w 1461971"/>
              <a:gd name="connsiteY31" fmla="*/ 197750 h 1462555"/>
              <a:gd name="connsiteX32" fmla="*/ 1081346 w 1461971"/>
              <a:gd name="connsiteY32" fmla="*/ 217780 h 1462555"/>
              <a:gd name="connsiteX33" fmla="*/ 1135321 w 1461971"/>
              <a:gd name="connsiteY33" fmla="*/ 259921 h 1462555"/>
              <a:gd name="connsiteX34" fmla="*/ 1225999 w 1461971"/>
              <a:gd name="connsiteY34" fmla="*/ 201548 h 1462555"/>
              <a:gd name="connsiteX35" fmla="*/ 1292009 w 1461971"/>
              <a:gd name="connsiteY35" fmla="*/ 259002 h 1462555"/>
              <a:gd name="connsiteX36" fmla="*/ 1229358 w 1461971"/>
              <a:gd name="connsiteY36" fmla="*/ 340604 h 1462555"/>
              <a:gd name="connsiteX37" fmla="*/ 1227839 w 1461971"/>
              <a:gd name="connsiteY37" fmla="*/ 364793 h 1462555"/>
              <a:gd name="connsiteX38" fmla="*/ 1255146 w 1461971"/>
              <a:gd name="connsiteY38" fmla="*/ 406534 h 1462555"/>
              <a:gd name="connsiteX39" fmla="*/ 1281094 w 1461971"/>
              <a:gd name="connsiteY39" fmla="*/ 416329 h 1462555"/>
              <a:gd name="connsiteX40" fmla="*/ 1381808 w 1461971"/>
              <a:gd name="connsiteY40" fmla="*/ 392460 h 1462555"/>
              <a:gd name="connsiteX41" fmla="*/ 1414913 w 1461971"/>
              <a:gd name="connsiteY41" fmla="*/ 468386 h 1462555"/>
              <a:gd name="connsiteX42" fmla="*/ 1366775 w 1461971"/>
              <a:gd name="connsiteY42" fmla="*/ 502130 h 1462555"/>
              <a:gd name="connsiteX43" fmla="*/ 1331111 w 1461971"/>
              <a:gd name="connsiteY43" fmla="*/ 597566 h 1462555"/>
              <a:gd name="connsiteX44" fmla="*/ 1352182 w 1461971"/>
              <a:gd name="connsiteY44" fmla="*/ 615838 h 1462555"/>
              <a:gd name="connsiteX45" fmla="*/ 1441701 w 1461971"/>
              <a:gd name="connsiteY45" fmla="*/ 623195 h 1462555"/>
              <a:gd name="connsiteX46" fmla="*/ 1457613 w 1461971"/>
              <a:gd name="connsiteY46" fmla="*/ 640347 h 1462555"/>
              <a:gd name="connsiteX47" fmla="*/ 1461971 w 1461971"/>
              <a:gd name="connsiteY47" fmla="*/ 679729 h 1462555"/>
              <a:gd name="connsiteX48" fmla="*/ 1461971 w 1461971"/>
              <a:gd name="connsiteY48" fmla="*/ 707716 h 1462555"/>
              <a:gd name="connsiteX49" fmla="*/ 1364016 w 1461971"/>
              <a:gd name="connsiteY49" fmla="*/ 735104 h 1462555"/>
              <a:gd name="connsiteX50" fmla="*/ 1344905 w 1461971"/>
              <a:gd name="connsiteY50" fmla="*/ 757973 h 1462555"/>
              <a:gd name="connsiteX51" fmla="*/ 1341826 w 1461971"/>
              <a:gd name="connsiteY51" fmla="*/ 781682 h 1462555"/>
              <a:gd name="connsiteX52" fmla="*/ 1373172 w 1461971"/>
              <a:gd name="connsiteY52" fmla="*/ 835338 h 1462555"/>
              <a:gd name="connsiteX53" fmla="*/ 1449377 w 1461971"/>
              <a:gd name="connsiteY53" fmla="*/ 869042 h 1462555"/>
              <a:gd name="connsiteX54" fmla="*/ 1429067 w 1461971"/>
              <a:gd name="connsiteY54" fmla="*/ 951125 h 1462555"/>
              <a:gd name="connsiteX55" fmla="*/ 1329992 w 1461971"/>
              <a:gd name="connsiteY55" fmla="*/ 943288 h 1462555"/>
              <a:gd name="connsiteX56" fmla="*/ 1297087 w 1461971"/>
              <a:gd name="connsiteY56" fmla="*/ 962479 h 1462555"/>
              <a:gd name="connsiteX57" fmla="*/ 1314159 w 1461971"/>
              <a:gd name="connsiteY57" fmla="*/ 1049040 h 1462555"/>
              <a:gd name="connsiteX58" fmla="*/ 1364136 w 1461971"/>
              <a:gd name="connsiteY58" fmla="*/ 1099297 h 1462555"/>
              <a:gd name="connsiteX59" fmla="*/ 1320356 w 1461971"/>
              <a:gd name="connsiteY59" fmla="*/ 1167146 h 1462555"/>
              <a:gd name="connsiteX60" fmla="*/ 1222921 w 1461971"/>
              <a:gd name="connsiteY60" fmla="*/ 1126604 h 1462555"/>
              <a:gd name="connsiteX61" fmla="*/ 1195453 w 1461971"/>
              <a:gd name="connsiteY61" fmla="*/ 1131602 h 1462555"/>
              <a:gd name="connsiteX62" fmla="*/ 1157231 w 1461971"/>
              <a:gd name="connsiteY62" fmla="*/ 1175662 h 1462555"/>
              <a:gd name="connsiteX63" fmla="*/ 1182139 w 1461971"/>
              <a:gd name="connsiteY63" fmla="*/ 1230317 h 1462555"/>
              <a:gd name="connsiteX64" fmla="*/ 1211806 w 1461971"/>
              <a:gd name="connsiteY64" fmla="*/ 1283493 h 1462555"/>
              <a:gd name="connsiteX65" fmla="*/ 1145596 w 1461971"/>
              <a:gd name="connsiteY65" fmla="*/ 1338068 h 1462555"/>
              <a:gd name="connsiteX66" fmla="*/ 1052399 w 1461971"/>
              <a:gd name="connsiteY66" fmla="*/ 1255145 h 1462555"/>
              <a:gd name="connsiteX67" fmla="*/ 993545 w 1461971"/>
              <a:gd name="connsiteY67" fmla="*/ 1286531 h 1462555"/>
              <a:gd name="connsiteX68" fmla="*/ 988388 w 1461971"/>
              <a:gd name="connsiteY68" fmla="*/ 1303084 h 1462555"/>
              <a:gd name="connsiteX69" fmla="*/ 1001982 w 1461971"/>
              <a:gd name="connsiteY69" fmla="*/ 1391923 h 1462555"/>
              <a:gd name="connsiteX70" fmla="*/ 985870 w 1461971"/>
              <a:gd name="connsiteY70" fmla="*/ 1419111 h 1462555"/>
              <a:gd name="connsiteX71" fmla="*/ 924577 w 1461971"/>
              <a:gd name="connsiteY71" fmla="*/ 1440181 h 1462555"/>
              <a:gd name="connsiteX72" fmla="*/ 873560 w 1461971"/>
              <a:gd name="connsiteY72" fmla="*/ 1346224 h 1462555"/>
              <a:gd name="connsiteX73" fmla="*/ 850451 w 1461971"/>
              <a:gd name="connsiteY73" fmla="*/ 1334229 h 1462555"/>
              <a:gd name="connsiteX74" fmla="*/ 782122 w 1461971"/>
              <a:gd name="connsiteY74" fmla="*/ 1400039 h 1462555"/>
              <a:gd name="connsiteX75" fmla="*/ 773126 w 1461971"/>
              <a:gd name="connsiteY75" fmla="*/ 1449097 h 1462555"/>
              <a:gd name="connsiteX76" fmla="*/ 758054 w 1461971"/>
              <a:gd name="connsiteY76" fmla="*/ 1461731 h 1462555"/>
              <a:gd name="connsiteX77" fmla="*/ 698160 w 1461971"/>
              <a:gd name="connsiteY77" fmla="*/ 1462531 h 1462555"/>
              <a:gd name="connsiteX78" fmla="*/ 681648 w 1461971"/>
              <a:gd name="connsiteY78" fmla="*/ 1447937 h 1462555"/>
              <a:gd name="connsiteX79" fmla="*/ 666255 w 1461971"/>
              <a:gd name="connsiteY79" fmla="*/ 1363456 h 1462555"/>
              <a:gd name="connsiteX80" fmla="*/ 645585 w 1461971"/>
              <a:gd name="connsiteY80" fmla="*/ 1342505 h 1462555"/>
              <a:gd name="connsiteX81" fmla="*/ 591330 w 1461971"/>
              <a:gd name="connsiteY81" fmla="*/ 1337828 h 1462555"/>
              <a:gd name="connsiteX82" fmla="*/ 561703 w 1461971"/>
              <a:gd name="connsiteY82" fmla="*/ 1385606 h 1462555"/>
              <a:gd name="connsiteX83" fmla="*/ 533037 w 1461971"/>
              <a:gd name="connsiteY83" fmla="*/ 1439901 h 1462555"/>
              <a:gd name="connsiteX84" fmla="*/ 451393 w 1461971"/>
              <a:gd name="connsiteY84" fmla="*/ 1412194 h 1462555"/>
              <a:gd name="connsiteX85" fmla="*/ 466107 w 1461971"/>
              <a:gd name="connsiteY85" fmla="*/ 1309800 h 1462555"/>
              <a:gd name="connsiteX86" fmla="*/ 452433 w 1461971"/>
              <a:gd name="connsiteY86" fmla="*/ 1283333 h 1462555"/>
              <a:gd name="connsiteX87" fmla="*/ 402816 w 1461971"/>
              <a:gd name="connsiteY87" fmla="*/ 1260943 h 1462555"/>
              <a:gd name="connsiteX88" fmla="*/ 360555 w 1461971"/>
              <a:gd name="connsiteY88" fmla="*/ 1295047 h 1462555"/>
              <a:gd name="connsiteX89" fmla="*/ 316375 w 1461971"/>
              <a:gd name="connsiteY89" fmla="*/ 1335869 h 1462555"/>
              <a:gd name="connsiteX90" fmla="*/ 304061 w 1461971"/>
              <a:gd name="connsiteY90" fmla="*/ 1327512 h 1462555"/>
              <a:gd name="connsiteX91" fmla="*/ 245928 w 1461971"/>
              <a:gd name="connsiteY91" fmla="*/ 1284572 h 1462555"/>
              <a:gd name="connsiteX92" fmla="*/ 294066 w 1461971"/>
              <a:gd name="connsiteY92" fmla="*/ 1195253 h 1462555"/>
              <a:gd name="connsiteX93" fmla="*/ 291227 w 1461971"/>
              <a:gd name="connsiteY93" fmla="*/ 1169465 h 1462555"/>
              <a:gd name="connsiteX94" fmla="*/ 248567 w 1461971"/>
              <a:gd name="connsiteY94" fmla="*/ 1129603 h 1462555"/>
              <a:gd name="connsiteX95" fmla="*/ 195511 w 1461971"/>
              <a:gd name="connsiteY95" fmla="*/ 1148315 h 1462555"/>
              <a:gd name="connsiteX96" fmla="*/ 144094 w 1461971"/>
              <a:gd name="connsiteY96" fmla="*/ 1165307 h 1462555"/>
              <a:gd name="connsiteX97" fmla="*/ 110670 w 1461971"/>
              <a:gd name="connsiteY97" fmla="*/ 1122966 h 1462555"/>
              <a:gd name="connsiteX98" fmla="*/ 93917 w 1461971"/>
              <a:gd name="connsiteY98" fmla="*/ 1098257 h 1462555"/>
              <a:gd name="connsiteX99" fmla="*/ 167324 w 1461971"/>
              <a:gd name="connsiteY99" fmla="*/ 1030409 h 1462555"/>
              <a:gd name="connsiteX100" fmla="*/ 173681 w 1461971"/>
              <a:gd name="connsiteY100" fmla="*/ 1005500 h 1462555"/>
              <a:gd name="connsiteX101" fmla="*/ 145654 w 1461971"/>
              <a:gd name="connsiteY101" fmla="*/ 952284 h 1462555"/>
              <a:gd name="connsiteX102" fmla="*/ 85481 w 1461971"/>
              <a:gd name="connsiteY102" fmla="*/ 954163 h 1462555"/>
              <a:gd name="connsiteX103" fmla="*/ 21550 w 1461971"/>
              <a:gd name="connsiteY103" fmla="*/ 909144 h 1462555"/>
              <a:gd name="connsiteX104" fmla="*/ 44740 w 1461971"/>
              <a:gd name="connsiteY104" fmla="*/ 857848 h 1462555"/>
              <a:gd name="connsiteX105" fmla="*/ 98595 w 1461971"/>
              <a:gd name="connsiteY105" fmla="*/ 831619 h 1462555"/>
              <a:gd name="connsiteX106" fmla="*/ 113708 w 1461971"/>
              <a:gd name="connsiteY106" fmla="*/ 805831 h 1462555"/>
              <a:gd name="connsiteX107" fmla="*/ 51377 w 1461971"/>
              <a:gd name="connsiteY107" fmla="*/ 732585 h 1462555"/>
              <a:gd name="connsiteX108" fmla="*/ 0 w 1461971"/>
              <a:gd name="connsiteY108" fmla="*/ 718991 h 1462555"/>
              <a:gd name="connsiteX109" fmla="*/ 5317 w 1461971"/>
              <a:gd name="connsiteY109" fmla="*/ 644745 h 1462555"/>
              <a:gd name="connsiteX110" fmla="*/ 18632 w 1461971"/>
              <a:gd name="connsiteY110" fmla="*/ 632231 h 1462555"/>
              <a:gd name="connsiteX111" fmla="*/ 101914 w 1461971"/>
              <a:gd name="connsiteY111" fmla="*/ 622195 h 1462555"/>
              <a:gd name="connsiteX112" fmla="*/ 119905 w 1461971"/>
              <a:gd name="connsiteY112" fmla="*/ 605723 h 1462555"/>
              <a:gd name="connsiteX113" fmla="*/ 123984 w 1461971"/>
              <a:gd name="connsiteY113" fmla="*/ 586212 h 1462555"/>
              <a:gd name="connsiteX114" fmla="*/ 96396 w 1461971"/>
              <a:gd name="connsiteY114" fmla="*/ 519162 h 1462555"/>
              <a:gd name="connsiteX115" fmla="*/ 42381 w 1461971"/>
              <a:gd name="connsiteY115" fmla="*/ 483219 h 1462555"/>
              <a:gd name="connsiteX116" fmla="*/ 75605 w 1461971"/>
              <a:gd name="connsiteY116" fmla="*/ 403616 h 1462555"/>
              <a:gd name="connsiteX117" fmla="*/ 167124 w 1461971"/>
              <a:gd name="connsiteY117" fmla="*/ 424406 h 1462555"/>
              <a:gd name="connsiteX118" fmla="*/ 191393 w 1461971"/>
              <a:gd name="connsiteY118" fmla="*/ 414890 h 1462555"/>
              <a:gd name="connsiteX119" fmla="*/ 221379 w 1461971"/>
              <a:gd name="connsiteY119" fmla="*/ 362474 h 1462555"/>
              <a:gd name="connsiteX120" fmla="*/ 188194 w 1461971"/>
              <a:gd name="connsiteY120" fmla="*/ 312017 h 1462555"/>
              <a:gd name="connsiteX121" fmla="*/ 159447 w 1461971"/>
              <a:gd name="connsiteY121" fmla="*/ 273595 h 1462555"/>
              <a:gd name="connsiteX122" fmla="*/ 187954 w 1461971"/>
              <a:gd name="connsiteY122" fmla="*/ 241330 h 1462555"/>
              <a:gd name="connsiteX123" fmla="*/ 216541 w 1461971"/>
              <a:gd name="connsiteY123" fmla="*/ 208585 h 1462555"/>
              <a:gd name="connsiteX124" fmla="*/ 292626 w 1461971"/>
              <a:gd name="connsiteY124" fmla="*/ 256562 h 1462555"/>
              <a:gd name="connsiteX125" fmla="*/ 328450 w 1461971"/>
              <a:gd name="connsiteY125" fmla="*/ 253604 h 1462555"/>
              <a:gd name="connsiteX126" fmla="*/ 331568 w 1461971"/>
              <a:gd name="connsiteY126" fmla="*/ 251085 h 1462555"/>
              <a:gd name="connsiteX127" fmla="*/ 356237 w 1461971"/>
              <a:gd name="connsiteY127" fmla="*/ 167883 h 1462555"/>
              <a:gd name="connsiteX128" fmla="*/ 337926 w 1461971"/>
              <a:gd name="connsiteY128" fmla="*/ 111789 h 1462555"/>
              <a:gd name="connsiteX129" fmla="*/ 412851 w 1461971"/>
              <a:gd name="connsiteY129" fmla="*/ 68609 h 1462555"/>
              <a:gd name="connsiteX130" fmla="*/ 473304 w 1461971"/>
              <a:gd name="connsiteY130" fmla="*/ 143574 h 1462555"/>
              <a:gd name="connsiteX131" fmla="*/ 498292 w 1461971"/>
              <a:gd name="connsiteY131" fmla="*/ 150451 h 1462555"/>
              <a:gd name="connsiteX132" fmla="*/ 553587 w 1461971"/>
              <a:gd name="connsiteY132" fmla="*/ 126542 h 1462555"/>
              <a:gd name="connsiteX133" fmla="*/ 557465 w 1461971"/>
              <a:gd name="connsiteY133" fmla="*/ 66490 h 1462555"/>
              <a:gd name="connsiteX134" fmla="*/ 557505 w 1461971"/>
              <a:gd name="connsiteY134" fmla="*/ 18751 h 1462555"/>
              <a:gd name="connsiteX135" fmla="*/ 638348 w 1461971"/>
              <a:gd name="connsiteY135" fmla="*/ 0 h 146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461971" h="1462555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solidFill>
            <a:schemeClr val="accent1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Freeform: Shape 453">
            <a:extLst>
              <a:ext uri="{FF2B5EF4-FFF2-40B4-BE49-F238E27FC236}">
                <a16:creationId xmlns:a16="http://schemas.microsoft.com/office/drawing/2014/main" id="{4C6DDFCD-0D45-4AE3-9D62-EBBB6E18770F}"/>
              </a:ext>
            </a:extLst>
          </p:cNvPr>
          <p:cNvSpPr/>
          <p:nvPr/>
        </p:nvSpPr>
        <p:spPr>
          <a:xfrm>
            <a:off x="9351308" y="5055882"/>
            <a:ext cx="394990" cy="394673"/>
          </a:xfrm>
          <a:custGeom>
            <a:avLst/>
            <a:gdLst>
              <a:gd name="connsiteX0" fmla="*/ 1506364 w 2562218"/>
              <a:gd name="connsiteY0" fmla="*/ 1318537 h 2560160"/>
              <a:gd name="connsiteX1" fmla="*/ 1501790 w 2562218"/>
              <a:gd name="connsiteY1" fmla="*/ 1348793 h 2560160"/>
              <a:gd name="connsiteX2" fmla="*/ 1371051 w 2562218"/>
              <a:gd name="connsiteY2" fmla="*/ 1492991 h 2560160"/>
              <a:gd name="connsiteX3" fmla="*/ 1319564 w 2562218"/>
              <a:gd name="connsiteY3" fmla="*/ 1503386 h 2560160"/>
              <a:gd name="connsiteX4" fmla="*/ 1319564 w 2562218"/>
              <a:gd name="connsiteY4" fmla="*/ 1976337 h 2560160"/>
              <a:gd name="connsiteX5" fmla="*/ 1422210 w 2562218"/>
              <a:gd name="connsiteY5" fmla="*/ 1965990 h 2560160"/>
              <a:gd name="connsiteX6" fmla="*/ 1970307 w 2562218"/>
              <a:gd name="connsiteY6" fmla="*/ 1404015 h 2560160"/>
              <a:gd name="connsiteX7" fmla="*/ 1977849 w 2562218"/>
              <a:gd name="connsiteY7" fmla="*/ 1318537 h 2560160"/>
              <a:gd name="connsiteX8" fmla="*/ 584367 w 2562218"/>
              <a:gd name="connsiteY8" fmla="*/ 1318537 h 2560160"/>
              <a:gd name="connsiteX9" fmla="*/ 591910 w 2562218"/>
              <a:gd name="connsiteY9" fmla="*/ 1404015 h 2560160"/>
              <a:gd name="connsiteX10" fmla="*/ 1140007 w 2562218"/>
              <a:gd name="connsiteY10" fmla="*/ 1965990 h 2560160"/>
              <a:gd name="connsiteX11" fmla="*/ 1242652 w 2562218"/>
              <a:gd name="connsiteY11" fmla="*/ 1976337 h 2560160"/>
              <a:gd name="connsiteX12" fmla="*/ 1242652 w 2562218"/>
              <a:gd name="connsiteY12" fmla="*/ 1503386 h 2560160"/>
              <a:gd name="connsiteX13" fmla="*/ 1191166 w 2562218"/>
              <a:gd name="connsiteY13" fmla="*/ 1492991 h 2560160"/>
              <a:gd name="connsiteX14" fmla="*/ 1060427 w 2562218"/>
              <a:gd name="connsiteY14" fmla="*/ 1348793 h 2560160"/>
              <a:gd name="connsiteX15" fmla="*/ 1055852 w 2562218"/>
              <a:gd name="connsiteY15" fmla="*/ 1318537 h 2560160"/>
              <a:gd name="connsiteX16" fmla="*/ 1281108 w 2562218"/>
              <a:gd name="connsiteY16" fmla="*/ 1121883 h 2560160"/>
              <a:gd name="connsiteX17" fmla="*/ 1122911 w 2562218"/>
              <a:gd name="connsiteY17" fmla="*/ 1280080 h 2560160"/>
              <a:gd name="connsiteX18" fmla="*/ 1281108 w 2562218"/>
              <a:gd name="connsiteY18" fmla="*/ 1438277 h 2560160"/>
              <a:gd name="connsiteX19" fmla="*/ 1439305 w 2562218"/>
              <a:gd name="connsiteY19" fmla="*/ 1280080 h 2560160"/>
              <a:gd name="connsiteX20" fmla="*/ 1281108 w 2562218"/>
              <a:gd name="connsiteY20" fmla="*/ 1121883 h 2560160"/>
              <a:gd name="connsiteX21" fmla="*/ 1319564 w 2562218"/>
              <a:gd name="connsiteY21" fmla="*/ 583823 h 2560160"/>
              <a:gd name="connsiteX22" fmla="*/ 1319564 w 2562218"/>
              <a:gd name="connsiteY22" fmla="*/ 1056774 h 2560160"/>
              <a:gd name="connsiteX23" fmla="*/ 1371051 w 2562218"/>
              <a:gd name="connsiteY23" fmla="*/ 1067169 h 2560160"/>
              <a:gd name="connsiteX24" fmla="*/ 1501790 w 2562218"/>
              <a:gd name="connsiteY24" fmla="*/ 1211367 h 2560160"/>
              <a:gd name="connsiteX25" fmla="*/ 1506364 w 2562218"/>
              <a:gd name="connsiteY25" fmla="*/ 1241625 h 2560160"/>
              <a:gd name="connsiteX26" fmla="*/ 1977849 w 2562218"/>
              <a:gd name="connsiteY26" fmla="*/ 1241625 h 2560160"/>
              <a:gd name="connsiteX27" fmla="*/ 1970307 w 2562218"/>
              <a:gd name="connsiteY27" fmla="*/ 1156145 h 2560160"/>
              <a:gd name="connsiteX28" fmla="*/ 1422210 w 2562218"/>
              <a:gd name="connsiteY28" fmla="*/ 594170 h 2560160"/>
              <a:gd name="connsiteX29" fmla="*/ 1242652 w 2562218"/>
              <a:gd name="connsiteY29" fmla="*/ 583823 h 2560160"/>
              <a:gd name="connsiteX30" fmla="*/ 1140007 w 2562218"/>
              <a:gd name="connsiteY30" fmla="*/ 594170 h 2560160"/>
              <a:gd name="connsiteX31" fmla="*/ 591910 w 2562218"/>
              <a:gd name="connsiteY31" fmla="*/ 1156145 h 2560160"/>
              <a:gd name="connsiteX32" fmla="*/ 584367 w 2562218"/>
              <a:gd name="connsiteY32" fmla="*/ 1241625 h 2560160"/>
              <a:gd name="connsiteX33" fmla="*/ 1055852 w 2562218"/>
              <a:gd name="connsiteY33" fmla="*/ 1241625 h 2560160"/>
              <a:gd name="connsiteX34" fmla="*/ 1060427 w 2562218"/>
              <a:gd name="connsiteY34" fmla="*/ 1211367 h 2560160"/>
              <a:gd name="connsiteX35" fmla="*/ 1191166 w 2562218"/>
              <a:gd name="connsiteY35" fmla="*/ 1067169 h 2560160"/>
              <a:gd name="connsiteX36" fmla="*/ 1242652 w 2562218"/>
              <a:gd name="connsiteY36" fmla="*/ 1056774 h 2560160"/>
              <a:gd name="connsiteX37" fmla="*/ 1224583 w 2562218"/>
              <a:gd name="connsiteY37" fmla="*/ 861 h 2560160"/>
              <a:gd name="connsiteX38" fmla="*/ 1275519 w 2562218"/>
              <a:gd name="connsiteY38" fmla="*/ 42161 h 2560160"/>
              <a:gd name="connsiteX39" fmla="*/ 1325768 w 2562218"/>
              <a:gd name="connsiteY39" fmla="*/ 218379 h 2560160"/>
              <a:gd name="connsiteX40" fmla="*/ 1453805 w 2562218"/>
              <a:gd name="connsiteY40" fmla="*/ 290657 h 2560160"/>
              <a:gd name="connsiteX41" fmla="*/ 1495105 w 2562218"/>
              <a:gd name="connsiteY41" fmla="*/ 254863 h 2560160"/>
              <a:gd name="connsiteX42" fmla="*/ 1591474 w 2562218"/>
              <a:gd name="connsiteY42" fmla="*/ 91723 h 2560160"/>
              <a:gd name="connsiteX43" fmla="*/ 1669259 w 2562218"/>
              <a:gd name="connsiteY43" fmla="*/ 59371 h 2560160"/>
              <a:gd name="connsiteX44" fmla="*/ 1746353 w 2562218"/>
              <a:gd name="connsiteY44" fmla="*/ 183962 h 2560160"/>
              <a:gd name="connsiteX45" fmla="*/ 1727078 w 2562218"/>
              <a:gd name="connsiteY45" fmla="*/ 340909 h 2560160"/>
              <a:gd name="connsiteX46" fmla="*/ 1727078 w 2562218"/>
              <a:gd name="connsiteY46" fmla="*/ 357429 h 2560160"/>
              <a:gd name="connsiteX47" fmla="*/ 1866815 w 2562218"/>
              <a:gd name="connsiteY47" fmla="*/ 419381 h 2560160"/>
              <a:gd name="connsiteX48" fmla="*/ 2020320 w 2562218"/>
              <a:gd name="connsiteY48" fmla="*/ 304425 h 2560160"/>
              <a:gd name="connsiteX49" fmla="*/ 2113243 w 2562218"/>
              <a:gd name="connsiteY49" fmla="*/ 305802 h 2560160"/>
              <a:gd name="connsiteX50" fmla="*/ 2127702 w 2562218"/>
              <a:gd name="connsiteY50" fmla="*/ 318193 h 2560160"/>
              <a:gd name="connsiteX51" fmla="*/ 2143534 w 2562218"/>
              <a:gd name="connsiteY51" fmla="*/ 424197 h 2560160"/>
              <a:gd name="connsiteX52" fmla="*/ 2058865 w 2562218"/>
              <a:gd name="connsiteY52" fmla="*/ 574947 h 2560160"/>
              <a:gd name="connsiteX53" fmla="*/ 2070569 w 2562218"/>
              <a:gd name="connsiteY53" fmla="*/ 672693 h 2560160"/>
              <a:gd name="connsiteX54" fmla="*/ 2160053 w 2562218"/>
              <a:gd name="connsiteY54" fmla="*/ 708487 h 2560160"/>
              <a:gd name="connsiteX55" fmla="*/ 2341091 w 2562218"/>
              <a:gd name="connsiteY55" fmla="*/ 660993 h 2560160"/>
              <a:gd name="connsiteX56" fmla="*/ 2418189 w 2562218"/>
              <a:gd name="connsiteY56" fmla="*/ 690590 h 2560160"/>
              <a:gd name="connsiteX57" fmla="*/ 2441592 w 2562218"/>
              <a:gd name="connsiteY57" fmla="*/ 736710 h 2560160"/>
              <a:gd name="connsiteX58" fmla="*/ 2422317 w 2562218"/>
              <a:gd name="connsiteY58" fmla="*/ 804855 h 2560160"/>
              <a:gd name="connsiteX59" fmla="*/ 2267439 w 2562218"/>
              <a:gd name="connsiteY59" fmla="*/ 928073 h 2560160"/>
              <a:gd name="connsiteX60" fmla="*/ 2239903 w 2562218"/>
              <a:gd name="connsiteY60" fmla="*/ 1003103 h 2560160"/>
              <a:gd name="connsiteX61" fmla="*/ 2248164 w 2562218"/>
              <a:gd name="connsiteY61" fmla="*/ 1033390 h 2560160"/>
              <a:gd name="connsiteX62" fmla="*/ 2311490 w 2562218"/>
              <a:gd name="connsiteY62" fmla="*/ 1087771 h 2560160"/>
              <a:gd name="connsiteX63" fmla="*/ 2498725 w 2562218"/>
              <a:gd name="connsiteY63" fmla="*/ 1113239 h 2560160"/>
              <a:gd name="connsiteX64" fmla="*/ 2559299 w 2562218"/>
              <a:gd name="connsiteY64" fmla="*/ 1173127 h 2560160"/>
              <a:gd name="connsiteX65" fmla="*/ 2561364 w 2562218"/>
              <a:gd name="connsiteY65" fmla="*/ 1226818 h 2560160"/>
              <a:gd name="connsiteX66" fmla="*/ 2517309 w 2562218"/>
              <a:gd name="connsiteY66" fmla="*/ 1278444 h 2560160"/>
              <a:gd name="connsiteX67" fmla="*/ 2341091 w 2562218"/>
              <a:gd name="connsiteY67" fmla="*/ 1328693 h 2560160"/>
              <a:gd name="connsiteX68" fmla="*/ 2269503 w 2562218"/>
              <a:gd name="connsiteY68" fmla="*/ 1447778 h 2560160"/>
              <a:gd name="connsiteX69" fmla="*/ 2305984 w 2562218"/>
              <a:gd name="connsiteY69" fmla="*/ 1495966 h 2560160"/>
              <a:gd name="connsiteX70" fmla="*/ 2467747 w 2562218"/>
              <a:gd name="connsiteY70" fmla="*/ 1590957 h 2560160"/>
              <a:gd name="connsiteX71" fmla="*/ 2502854 w 2562218"/>
              <a:gd name="connsiteY71" fmla="*/ 1672871 h 2560160"/>
              <a:gd name="connsiteX72" fmla="*/ 2501476 w 2562218"/>
              <a:gd name="connsiteY72" fmla="*/ 1681132 h 2560160"/>
              <a:gd name="connsiteX73" fmla="*/ 2404421 w 2562218"/>
              <a:gd name="connsiteY73" fmla="*/ 1750655 h 2560160"/>
              <a:gd name="connsiteX74" fmla="*/ 2235083 w 2562218"/>
              <a:gd name="connsiteY74" fmla="*/ 1729316 h 2560160"/>
              <a:gd name="connsiteX75" fmla="*/ 2149727 w 2562218"/>
              <a:gd name="connsiteY75" fmla="*/ 1773372 h 2560160"/>
              <a:gd name="connsiteX76" fmla="*/ 2148350 w 2562218"/>
              <a:gd name="connsiteY76" fmla="*/ 1875247 h 2560160"/>
              <a:gd name="connsiteX77" fmla="*/ 2257800 w 2562218"/>
              <a:gd name="connsiteY77" fmla="*/ 2019800 h 2560160"/>
              <a:gd name="connsiteX78" fmla="*/ 2257800 w 2562218"/>
              <a:gd name="connsiteY78" fmla="*/ 2114104 h 2560160"/>
              <a:gd name="connsiteX79" fmla="*/ 2253671 w 2562218"/>
              <a:gd name="connsiteY79" fmla="*/ 2118923 h 2560160"/>
              <a:gd name="connsiteX80" fmla="*/ 2135273 w 2562218"/>
              <a:gd name="connsiteY80" fmla="*/ 2142327 h 2560160"/>
              <a:gd name="connsiteX81" fmla="*/ 1988655 w 2562218"/>
              <a:gd name="connsiteY81" fmla="*/ 2059726 h 2560160"/>
              <a:gd name="connsiteX82" fmla="*/ 1888154 w 2562218"/>
              <a:gd name="connsiteY82" fmla="*/ 2074181 h 2560160"/>
              <a:gd name="connsiteX83" fmla="*/ 1855802 w 2562218"/>
              <a:gd name="connsiteY83" fmla="*/ 2165043 h 2560160"/>
              <a:gd name="connsiteX84" fmla="*/ 1903296 w 2562218"/>
              <a:gd name="connsiteY84" fmla="*/ 2348145 h 2560160"/>
              <a:gd name="connsiteX85" fmla="*/ 1876451 w 2562218"/>
              <a:gd name="connsiteY85" fmla="*/ 2416981 h 2560160"/>
              <a:gd name="connsiteX86" fmla="*/ 1828266 w 2562218"/>
              <a:gd name="connsiteY86" fmla="*/ 2441762 h 2560160"/>
              <a:gd name="connsiteX87" fmla="*/ 1755992 w 2562218"/>
              <a:gd name="connsiteY87" fmla="*/ 2421801 h 2560160"/>
              <a:gd name="connsiteX88" fmla="*/ 1642413 w 2562218"/>
              <a:gd name="connsiteY88" fmla="*/ 2277935 h 2560160"/>
              <a:gd name="connsiteX89" fmla="*/ 1495792 w 2562218"/>
              <a:gd name="connsiteY89" fmla="*/ 2265544 h 2560160"/>
              <a:gd name="connsiteX90" fmla="*/ 1476518 w 2562218"/>
              <a:gd name="connsiteY90" fmla="*/ 2304090 h 2560160"/>
              <a:gd name="connsiteX91" fmla="*/ 1450363 w 2562218"/>
              <a:gd name="connsiteY91" fmla="*/ 2493388 h 2560160"/>
              <a:gd name="connsiteX92" fmla="*/ 1400801 w 2562218"/>
              <a:gd name="connsiteY92" fmla="*/ 2560160 h 2560160"/>
              <a:gd name="connsiteX93" fmla="*/ 1317510 w 2562218"/>
              <a:gd name="connsiteY93" fmla="*/ 2560160 h 2560160"/>
              <a:gd name="connsiteX94" fmla="*/ 1281026 w 2562218"/>
              <a:gd name="connsiteY94" fmla="*/ 2509221 h 2560160"/>
              <a:gd name="connsiteX95" fmla="*/ 1229399 w 2562218"/>
              <a:gd name="connsiteY95" fmla="*/ 2326806 h 2560160"/>
              <a:gd name="connsiteX96" fmla="*/ 1168138 w 2562218"/>
              <a:gd name="connsiteY96" fmla="*/ 2273115 h 2560160"/>
              <a:gd name="connsiteX97" fmla="*/ 1130966 w 2562218"/>
              <a:gd name="connsiteY97" fmla="*/ 2268986 h 2560160"/>
              <a:gd name="connsiteX98" fmla="*/ 1067636 w 2562218"/>
              <a:gd name="connsiteY98" fmla="*/ 2304090 h 2560160"/>
              <a:gd name="connsiteX99" fmla="*/ 1051804 w 2562218"/>
              <a:gd name="connsiteY99" fmla="*/ 2330935 h 2560160"/>
              <a:gd name="connsiteX100" fmla="*/ 965074 w 2562218"/>
              <a:gd name="connsiteY100" fmla="*/ 2477556 h 2560160"/>
              <a:gd name="connsiteX101" fmla="*/ 899680 w 2562218"/>
              <a:gd name="connsiteY101" fmla="*/ 2504401 h 2560160"/>
              <a:gd name="connsiteX102" fmla="*/ 846676 w 2562218"/>
              <a:gd name="connsiteY102" fmla="*/ 2486504 h 2560160"/>
              <a:gd name="connsiteX103" fmla="*/ 810883 w 2562218"/>
              <a:gd name="connsiteY103" fmla="*/ 2419733 h 2560160"/>
              <a:gd name="connsiteX104" fmla="*/ 833595 w 2562218"/>
              <a:gd name="connsiteY104" fmla="*/ 2231815 h 2560160"/>
              <a:gd name="connsiteX105" fmla="*/ 781969 w 2562218"/>
              <a:gd name="connsiteY105" fmla="*/ 2144391 h 2560160"/>
              <a:gd name="connsiteX106" fmla="*/ 686291 w 2562218"/>
              <a:gd name="connsiteY106" fmla="*/ 2149211 h 2560160"/>
              <a:gd name="connsiteX107" fmla="*/ 552061 w 2562218"/>
              <a:gd name="connsiteY107" fmla="*/ 2251089 h 2560160"/>
              <a:gd name="connsiteX108" fmla="*/ 432976 w 2562218"/>
              <a:gd name="connsiteY108" fmla="*/ 2244205 h 2560160"/>
              <a:gd name="connsiteX109" fmla="*/ 422650 w 2562218"/>
              <a:gd name="connsiteY109" fmla="*/ 2233879 h 2560160"/>
              <a:gd name="connsiteX110" fmla="*/ 412327 w 2562218"/>
              <a:gd name="connsiteY110" fmla="*/ 2151275 h 2560160"/>
              <a:gd name="connsiteX111" fmla="*/ 501812 w 2562218"/>
              <a:gd name="connsiteY111" fmla="*/ 1991577 h 2560160"/>
              <a:gd name="connsiteX112" fmla="*/ 516954 w 2562218"/>
              <a:gd name="connsiteY112" fmla="*/ 1942706 h 2560160"/>
              <a:gd name="connsiteX113" fmla="*/ 396491 w 2562218"/>
              <a:gd name="connsiteY113" fmla="*/ 1856663 h 2560160"/>
              <a:gd name="connsiteX114" fmla="*/ 211325 w 2562218"/>
              <a:gd name="connsiteY114" fmla="*/ 1904847 h 2560160"/>
              <a:gd name="connsiteX115" fmla="*/ 152128 w 2562218"/>
              <a:gd name="connsiteY115" fmla="*/ 1884886 h 2560160"/>
              <a:gd name="connsiteX116" fmla="*/ 122527 w 2562218"/>
              <a:gd name="connsiteY116" fmla="*/ 1832569 h 2560160"/>
              <a:gd name="connsiteX117" fmla="*/ 142492 w 2562218"/>
              <a:gd name="connsiteY117" fmla="*/ 1755475 h 2560160"/>
              <a:gd name="connsiteX118" fmla="*/ 279474 w 2562218"/>
              <a:gd name="connsiteY118" fmla="*/ 1646716 h 2560160"/>
              <a:gd name="connsiteX119" fmla="*/ 315955 w 2562218"/>
              <a:gd name="connsiteY119" fmla="*/ 1535889 h 2560160"/>
              <a:gd name="connsiteX120" fmla="*/ 242303 w 2562218"/>
              <a:gd name="connsiteY120" fmla="*/ 1473936 h 2560160"/>
              <a:gd name="connsiteX121" fmla="*/ 69523 w 2562218"/>
              <a:gd name="connsiteY121" fmla="*/ 1450533 h 2560160"/>
              <a:gd name="connsiteX122" fmla="*/ 1378 w 2562218"/>
              <a:gd name="connsiteY122" fmla="*/ 1402349 h 2560160"/>
              <a:gd name="connsiteX123" fmla="*/ 0 w 2562218"/>
              <a:gd name="connsiteY123" fmla="*/ 1316993 h 2560160"/>
              <a:gd name="connsiteX124" fmla="*/ 50253 w 2562218"/>
              <a:gd name="connsiteY124" fmla="*/ 1280509 h 2560160"/>
              <a:gd name="connsiteX125" fmla="*/ 226470 w 2562218"/>
              <a:gd name="connsiteY125" fmla="*/ 1230947 h 2560160"/>
              <a:gd name="connsiteX126" fmla="*/ 287045 w 2562218"/>
              <a:gd name="connsiteY126" fmla="*/ 1163488 h 2560160"/>
              <a:gd name="connsiteX127" fmla="*/ 290487 w 2562218"/>
              <a:gd name="connsiteY127" fmla="*/ 1134578 h 2560160"/>
              <a:gd name="connsiteX128" fmla="*/ 252629 w 2562218"/>
              <a:gd name="connsiteY128" fmla="*/ 1064368 h 2560160"/>
              <a:gd name="connsiteX129" fmla="*/ 92930 w 2562218"/>
              <a:gd name="connsiteY129" fmla="*/ 970751 h 2560160"/>
              <a:gd name="connsiteX130" fmla="*/ 58511 w 2562218"/>
              <a:gd name="connsiteY130" fmla="*/ 886773 h 2560160"/>
              <a:gd name="connsiteX131" fmla="*/ 61953 w 2562218"/>
              <a:gd name="connsiteY131" fmla="*/ 875069 h 2560160"/>
              <a:gd name="connsiteX132" fmla="*/ 152815 w 2562218"/>
              <a:gd name="connsiteY132" fmla="*/ 812430 h 2560160"/>
              <a:gd name="connsiteX133" fmla="*/ 322152 w 2562218"/>
              <a:gd name="connsiteY133" fmla="*/ 831704 h 2560160"/>
              <a:gd name="connsiteX134" fmla="*/ 408885 w 2562218"/>
              <a:gd name="connsiteY134" fmla="*/ 791778 h 2560160"/>
              <a:gd name="connsiteX135" fmla="*/ 402001 w 2562218"/>
              <a:gd name="connsiteY135" fmla="*/ 674070 h 2560160"/>
              <a:gd name="connsiteX136" fmla="*/ 296681 w 2562218"/>
              <a:gd name="connsiteY136" fmla="*/ 534333 h 2560160"/>
              <a:gd name="connsiteX137" fmla="*/ 296681 w 2562218"/>
              <a:gd name="connsiteY137" fmla="*/ 456552 h 2560160"/>
              <a:gd name="connsiteX138" fmla="*/ 331100 w 2562218"/>
              <a:gd name="connsiteY138" fmla="*/ 418003 h 2560160"/>
              <a:gd name="connsiteX139" fmla="*/ 404753 w 2562218"/>
              <a:gd name="connsiteY139" fmla="*/ 409742 h 2560160"/>
              <a:gd name="connsiteX140" fmla="*/ 561009 w 2562218"/>
              <a:gd name="connsiteY140" fmla="*/ 497853 h 2560160"/>
              <a:gd name="connsiteX141" fmla="*/ 700746 w 2562218"/>
              <a:gd name="connsiteY141" fmla="*/ 458617 h 2560160"/>
              <a:gd name="connsiteX142" fmla="*/ 704188 w 2562218"/>
              <a:gd name="connsiteY142" fmla="*/ 398042 h 2560160"/>
              <a:gd name="connsiteX143" fmla="*/ 658755 w 2562218"/>
              <a:gd name="connsiteY143" fmla="*/ 222511 h 2560160"/>
              <a:gd name="connsiteX144" fmla="*/ 691798 w 2562218"/>
              <a:gd name="connsiteY144" fmla="*/ 141285 h 2560160"/>
              <a:gd name="connsiteX145" fmla="*/ 717265 w 2562218"/>
              <a:gd name="connsiteY145" fmla="*/ 127517 h 2560160"/>
              <a:gd name="connsiteX146" fmla="*/ 812256 w 2562218"/>
              <a:gd name="connsiteY146" fmla="*/ 150924 h 2560160"/>
              <a:gd name="connsiteX147" fmla="*/ 921706 w 2562218"/>
              <a:gd name="connsiteY147" fmla="*/ 289970 h 2560160"/>
              <a:gd name="connsiteX148" fmla="*/ 1071078 w 2562218"/>
              <a:gd name="connsiteY148" fmla="*/ 289279 h 2560160"/>
              <a:gd name="connsiteX149" fmla="*/ 1088975 w 2562218"/>
              <a:gd name="connsiteY149" fmla="*/ 225953 h 2560160"/>
              <a:gd name="connsiteX150" fmla="*/ 1111005 w 2562218"/>
              <a:gd name="connsiteY150" fmla="*/ 64877 h 2560160"/>
              <a:gd name="connsiteX151" fmla="*/ 1170889 w 2562218"/>
              <a:gd name="connsiteY151" fmla="*/ 2925 h 2560160"/>
              <a:gd name="connsiteX152" fmla="*/ 1224583 w 2562218"/>
              <a:gd name="connsiteY152" fmla="*/ 861 h 25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62218" h="2560160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Freeform: Shape 5">
            <a:extLst>
              <a:ext uri="{FF2B5EF4-FFF2-40B4-BE49-F238E27FC236}">
                <a16:creationId xmlns:a16="http://schemas.microsoft.com/office/drawing/2014/main" id="{1F9DF14E-0A6D-48D6-BD3E-D966A0156EE6}"/>
              </a:ext>
            </a:extLst>
          </p:cNvPr>
          <p:cNvSpPr/>
          <p:nvPr/>
        </p:nvSpPr>
        <p:spPr>
          <a:xfrm>
            <a:off x="9938758" y="4369417"/>
            <a:ext cx="458833" cy="458833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C4DE27-69C6-4562-92C4-ABA9B0E5F647}"/>
              </a:ext>
            </a:extLst>
          </p:cNvPr>
          <p:cNvGrpSpPr/>
          <p:nvPr/>
        </p:nvGrpSpPr>
        <p:grpSpPr>
          <a:xfrm>
            <a:off x="9412309" y="5514898"/>
            <a:ext cx="797885" cy="1132887"/>
            <a:chOff x="4160927" y="2978939"/>
            <a:chExt cx="1013906" cy="1439607"/>
          </a:xfrm>
        </p:grpSpPr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F14F5BE7-B9DC-4221-8E39-305FC2F216E5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78" name="Freeform: Shape 3">
                <a:extLst>
                  <a:ext uri="{FF2B5EF4-FFF2-40B4-BE49-F238E27FC236}">
                    <a16:creationId xmlns:a16="http://schemas.microsoft.com/office/drawing/2014/main" id="{9162EC76-65F9-4643-8C2B-86AE05870D8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4">
                <a:extLst>
                  <a:ext uri="{FF2B5EF4-FFF2-40B4-BE49-F238E27FC236}">
                    <a16:creationId xmlns:a16="http://schemas.microsoft.com/office/drawing/2014/main" id="{E21F5BEA-AE66-461D-BC45-6D85819AA4CB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5">
                <a:extLst>
                  <a:ext uri="{FF2B5EF4-FFF2-40B4-BE49-F238E27FC236}">
                    <a16:creationId xmlns:a16="http://schemas.microsoft.com/office/drawing/2014/main" id="{610024C8-0F94-4C0A-8F65-889CA5ED5E7F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">
                <a:extLst>
                  <a:ext uri="{FF2B5EF4-FFF2-40B4-BE49-F238E27FC236}">
                    <a16:creationId xmlns:a16="http://schemas.microsoft.com/office/drawing/2014/main" id="{82417888-FFAD-44AB-8255-C671D939F2E2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7">
                <a:extLst>
                  <a:ext uri="{FF2B5EF4-FFF2-40B4-BE49-F238E27FC236}">
                    <a16:creationId xmlns:a16="http://schemas.microsoft.com/office/drawing/2014/main" id="{4775C015-BD0E-4715-8C0A-51AD271A56D5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18264259-5395-4A69-A511-11B0D7F6A15E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BE340FC-1BA6-4A04-AD6E-FE5C5E4ACBF7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A7D2658-089D-49F8-BE0D-8C17C5F1D98A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CB10F005-7071-48EE-A99B-125C01D038E7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393750F-48B8-488C-BEDF-713E922A8AF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05A2904-C413-45C4-95FA-0D207252706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CA5C062-16C2-4416-89C0-947BDE5507F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7F3EA443-AF56-4F3E-B7E9-D28106FCEA19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8BA47F5-7B15-4E07-A145-8E3D6AAD2C4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A470454-0128-436E-B804-0693E2801C1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946CDA57-ECB3-4D2C-8CA5-13BB75AC829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3A5DECA-3E6A-4AA4-9746-9F32B5E8DD8A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F54375E-F5CA-4D18-8014-AD06EE0CFBC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DC1390-2A60-4277-B1AE-CCDE775C7BE3}"/>
              </a:ext>
            </a:extLst>
          </p:cNvPr>
          <p:cNvGrpSpPr/>
          <p:nvPr/>
        </p:nvGrpSpPr>
        <p:grpSpPr>
          <a:xfrm>
            <a:off x="8763821" y="5688614"/>
            <a:ext cx="637423" cy="905053"/>
            <a:chOff x="4160927" y="2978939"/>
            <a:chExt cx="1013906" cy="1439607"/>
          </a:xfrm>
        </p:grpSpPr>
        <p:grpSp>
          <p:nvGrpSpPr>
            <p:cNvPr id="85" name="Group 33">
              <a:extLst>
                <a:ext uri="{FF2B5EF4-FFF2-40B4-BE49-F238E27FC236}">
                  <a16:creationId xmlns:a16="http://schemas.microsoft.com/office/drawing/2014/main" id="{27D18395-AD8F-4DDA-A043-A7EC9D774AF1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98" name="Freeform: Shape 3">
                <a:extLst>
                  <a:ext uri="{FF2B5EF4-FFF2-40B4-BE49-F238E27FC236}">
                    <a16:creationId xmlns:a16="http://schemas.microsoft.com/office/drawing/2014/main" id="{4920EF51-DAB0-4754-8C22-F51FC72D7402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4">
                <a:extLst>
                  <a:ext uri="{FF2B5EF4-FFF2-40B4-BE49-F238E27FC236}">
                    <a16:creationId xmlns:a16="http://schemas.microsoft.com/office/drawing/2014/main" id="{449720F9-034B-41B6-A897-11182F7620AD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5">
                <a:extLst>
                  <a:ext uri="{FF2B5EF4-FFF2-40B4-BE49-F238E27FC236}">
                    <a16:creationId xmlns:a16="http://schemas.microsoft.com/office/drawing/2014/main" id="{5DA2639C-972C-4435-A2B5-F3BB59A05E6E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6">
                <a:extLst>
                  <a:ext uri="{FF2B5EF4-FFF2-40B4-BE49-F238E27FC236}">
                    <a16:creationId xmlns:a16="http://schemas.microsoft.com/office/drawing/2014/main" id="{3CAD3FB5-C7E5-4E77-9103-8E4422D1B9F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7">
                <a:extLst>
                  <a:ext uri="{FF2B5EF4-FFF2-40B4-BE49-F238E27FC236}">
                    <a16:creationId xmlns:a16="http://schemas.microsoft.com/office/drawing/2014/main" id="{8AD4B3DC-4003-425D-8AA5-379E1FFEC2A3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8">
                <a:extLst>
                  <a:ext uri="{FF2B5EF4-FFF2-40B4-BE49-F238E27FC236}">
                    <a16:creationId xmlns:a16="http://schemas.microsoft.com/office/drawing/2014/main" id="{77D8D8F5-091A-4132-83CA-49C39BE26F5A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46A401E-09E2-46A3-8393-006AC8D25A81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1309F172-B581-4B0E-B631-A2DD67F96390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F86ED29-D53D-4BD9-B2CA-91EABA603362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44368FC-BFC0-492D-9E9D-150CBCCF036D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830A068-F733-4F34-8B72-A7D97272B1A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FE15A2E-8046-472E-B7CB-722A96CEB84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82F0252-0D67-4D0E-B7AD-9BB2B5E4A34F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2F7B1714-3CC8-49B7-BFD9-EDEA6D13FB46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5136B8F-A4BC-4C99-BE6D-90D35D29B67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3FA5FF4-CB2F-4A67-A987-7874E113FA3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64D3911B-4555-48D9-A284-817966415E9D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B663C31-4E13-4F04-BB0B-DB451709877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6114530-F5E7-4C46-AB0C-D6DFE468AEEC}"/>
              </a:ext>
            </a:extLst>
          </p:cNvPr>
          <p:cNvGrpSpPr/>
          <p:nvPr/>
        </p:nvGrpSpPr>
        <p:grpSpPr>
          <a:xfrm>
            <a:off x="10221260" y="5688614"/>
            <a:ext cx="637423" cy="905053"/>
            <a:chOff x="4160927" y="2978939"/>
            <a:chExt cx="1013906" cy="1439607"/>
          </a:xfrm>
        </p:grpSpPr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8D08BCE5-7E07-4623-A186-E6F865852373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118" name="Freeform: Shape 3">
                <a:extLst>
                  <a:ext uri="{FF2B5EF4-FFF2-40B4-BE49-F238E27FC236}">
                    <a16:creationId xmlns:a16="http://schemas.microsoft.com/office/drawing/2014/main" id="{583C5873-B4C3-4F8B-89EE-EC517243DFD9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4">
                <a:extLst>
                  <a:ext uri="{FF2B5EF4-FFF2-40B4-BE49-F238E27FC236}">
                    <a16:creationId xmlns:a16="http://schemas.microsoft.com/office/drawing/2014/main" id="{72AAE879-0AAE-4C7A-8A54-C07E5AE1FD8A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5">
                <a:extLst>
                  <a:ext uri="{FF2B5EF4-FFF2-40B4-BE49-F238E27FC236}">
                    <a16:creationId xmlns:a16="http://schemas.microsoft.com/office/drawing/2014/main" id="{2CC033F1-364A-40DA-BAF3-7BD227393F3C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6">
                <a:extLst>
                  <a:ext uri="{FF2B5EF4-FFF2-40B4-BE49-F238E27FC236}">
                    <a16:creationId xmlns:a16="http://schemas.microsoft.com/office/drawing/2014/main" id="{B5B82DA8-DE21-4923-9409-0ED1C3BEBF4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">
                <a:extLst>
                  <a:ext uri="{FF2B5EF4-FFF2-40B4-BE49-F238E27FC236}">
                    <a16:creationId xmlns:a16="http://schemas.microsoft.com/office/drawing/2014/main" id="{663C95AE-2E64-454F-9D38-F35A718D9AED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">
                <a:extLst>
                  <a:ext uri="{FF2B5EF4-FFF2-40B4-BE49-F238E27FC236}">
                    <a16:creationId xmlns:a16="http://schemas.microsoft.com/office/drawing/2014/main" id="{E79E9FBD-815D-4504-916E-3A653D383C11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79B1C3-7ACB-4DDA-8FAF-413B05AABD29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4675491-5894-4C3D-90C0-6536F42E7F8E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99338FE-3753-480C-8F18-CC15A73A3B61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4EC786E-EA46-43A6-B21B-DAAFF8A77408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DD2BF74-6837-485C-849C-9593637A65BA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0BF9926-3261-439F-9120-62F66D41ADE5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E7A27DFE-9149-4BC0-9482-5A8E13F34545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4660EF-7B84-4E15-B3D0-BF43C7CC613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79BB3C6-984C-49A3-999D-18AC9244CAF4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A865EF19-C140-4C19-833D-473171E3B369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6B287D5C-93DA-4561-B81E-EA1B6540463C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3BB06F9-34EE-4DE3-B2F3-EB71E82B209C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E134AB9-BD2A-41B4-A8B9-6BFE8CAE5DA7}"/>
              </a:ext>
            </a:extLst>
          </p:cNvPr>
          <p:cNvSpPr txBox="1"/>
          <p:nvPr/>
        </p:nvSpPr>
        <p:spPr>
          <a:xfrm>
            <a:off x="889352" y="2517249"/>
            <a:ext cx="5933478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err="1"/>
              <a:t>Pulse</a:t>
            </a:r>
            <a:r>
              <a:rPr lang="ru-RU" sz="2000" dirty="0"/>
              <a:t> Secure — это решение для управления доступом к корпоративным ресурсам через SSL VPN и NAC (Network Access Control). Оно предоставляет администраторам инструменты для контроля доступа пользователей и обеспечения безопасности сети.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24" name="Graphic 95">
            <a:extLst>
              <a:ext uri="{FF2B5EF4-FFF2-40B4-BE49-F238E27FC236}">
                <a16:creationId xmlns:a16="http://schemas.microsoft.com/office/drawing/2014/main" id="{3CCE6C6E-9BB5-4F26-949D-FFD34E9E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261" y="1891778"/>
            <a:ext cx="1211409" cy="669831"/>
          </a:xfrm>
          <a:prstGeom prst="rect">
            <a:avLst/>
          </a:prstGeom>
        </p:spPr>
      </p:pic>
      <p:pic>
        <p:nvPicPr>
          <p:cNvPr id="126" name="Graphic 95">
            <a:extLst>
              <a:ext uri="{FF2B5EF4-FFF2-40B4-BE49-F238E27FC236}">
                <a16:creationId xmlns:a16="http://schemas.microsoft.com/office/drawing/2014/main" id="{EAB05A65-E53E-4E84-8AFB-2B6DB5185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4528" y="1167705"/>
            <a:ext cx="1415563" cy="782715"/>
          </a:xfrm>
          <a:prstGeom prst="rect">
            <a:avLst/>
          </a:prstGeom>
        </p:spPr>
      </p:pic>
      <p:pic>
        <p:nvPicPr>
          <p:cNvPr id="127" name="Graphic 95">
            <a:extLst>
              <a:ext uri="{FF2B5EF4-FFF2-40B4-BE49-F238E27FC236}">
                <a16:creationId xmlns:a16="http://schemas.microsoft.com/office/drawing/2014/main" id="{AE4A72E4-2B7B-4599-83B9-8AD2B1C8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309" y="2082130"/>
            <a:ext cx="1081238" cy="597855"/>
          </a:xfrm>
          <a:prstGeom prst="rect">
            <a:avLst/>
          </a:prstGeom>
        </p:spPr>
      </p:pic>
      <p:pic>
        <p:nvPicPr>
          <p:cNvPr id="128" name="Graphic 95">
            <a:extLst>
              <a:ext uri="{FF2B5EF4-FFF2-40B4-BE49-F238E27FC236}">
                <a16:creationId xmlns:a16="http://schemas.microsoft.com/office/drawing/2014/main" id="{0B9D2A41-E171-4EA9-918C-8C3A7E3A8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730" y="1322899"/>
            <a:ext cx="1415562" cy="782715"/>
          </a:xfrm>
          <a:prstGeom prst="rect">
            <a:avLst/>
          </a:prstGeom>
        </p:spPr>
      </p:pic>
      <p:pic>
        <p:nvPicPr>
          <p:cNvPr id="129" name="Graphic 95">
            <a:extLst>
              <a:ext uri="{FF2B5EF4-FFF2-40B4-BE49-F238E27FC236}">
                <a16:creationId xmlns:a16="http://schemas.microsoft.com/office/drawing/2014/main" id="{B8FE43E2-0B02-4742-85A7-D542EFD5F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1921" y="957366"/>
            <a:ext cx="805618" cy="4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5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25213"/>
            <a:ext cx="11573197" cy="724247"/>
          </a:xfrm>
        </p:spPr>
        <p:txBody>
          <a:bodyPr/>
          <a:lstStyle/>
          <a:p>
            <a:r>
              <a:rPr lang="en-US" sz="4800" dirty="0"/>
              <a:t>Pulse Secure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AE34BD1-B1FA-4982-9BF0-C9E0CA00F261}"/>
              </a:ext>
            </a:extLst>
          </p:cNvPr>
          <p:cNvGrpSpPr/>
          <p:nvPr/>
        </p:nvGrpSpPr>
        <p:grpSpPr>
          <a:xfrm>
            <a:off x="8504574" y="2744227"/>
            <a:ext cx="2477247" cy="1442572"/>
            <a:chOff x="7884847" y="2724468"/>
            <a:chExt cx="2477247" cy="1442572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C58D935-0F7D-4122-977A-F9E2F8F45BF0}"/>
                </a:ext>
              </a:extLst>
            </p:cNvPr>
            <p:cNvSpPr/>
            <p:nvPr/>
          </p:nvSpPr>
          <p:spPr>
            <a:xfrm>
              <a:off x="7884847" y="2724468"/>
              <a:ext cx="2477247" cy="1442572"/>
            </a:xfrm>
            <a:custGeom>
              <a:avLst/>
              <a:gdLst>
                <a:gd name="connsiteX0" fmla="*/ 2183863 w 2477247"/>
                <a:gd name="connsiteY0" fmla="*/ 527767 h 1442572"/>
                <a:gd name="connsiteX1" fmla="*/ 2016636 w 2477247"/>
                <a:gd name="connsiteY1" fmla="*/ 706361 h 1442572"/>
                <a:gd name="connsiteX2" fmla="*/ 2302180 w 2477247"/>
                <a:gd name="connsiteY2" fmla="*/ 706361 h 1442572"/>
                <a:gd name="connsiteX3" fmla="*/ 2302180 w 2477247"/>
                <a:gd name="connsiteY3" fmla="*/ 704598 h 1442572"/>
                <a:gd name="connsiteX4" fmla="*/ 2389714 w 2477247"/>
                <a:gd name="connsiteY4" fmla="*/ 617064 h 1442572"/>
                <a:gd name="connsiteX5" fmla="*/ 2302180 w 2477247"/>
                <a:gd name="connsiteY5" fmla="*/ 529530 h 1442572"/>
                <a:gd name="connsiteX6" fmla="*/ 2302180 w 2477247"/>
                <a:gd name="connsiteY6" fmla="*/ 527767 h 1442572"/>
                <a:gd name="connsiteX7" fmla="*/ 26677 w 2477247"/>
                <a:gd name="connsiteY7" fmla="*/ 0 h 1442572"/>
                <a:gd name="connsiteX8" fmla="*/ 2433766 w 2477247"/>
                <a:gd name="connsiteY8" fmla="*/ 0 h 1442572"/>
                <a:gd name="connsiteX9" fmla="*/ 2460443 w 2477247"/>
                <a:gd name="connsiteY9" fmla="*/ 26677 h 1442572"/>
                <a:gd name="connsiteX10" fmla="*/ 2460443 w 2477247"/>
                <a:gd name="connsiteY10" fmla="*/ 232385 h 1442572"/>
                <a:gd name="connsiteX11" fmla="*/ 2460443 w 2477247"/>
                <a:gd name="connsiteY11" fmla="*/ 235867 h 1442572"/>
                <a:gd name="connsiteX12" fmla="*/ 2457183 w 2477247"/>
                <a:gd name="connsiteY12" fmla="*/ 235867 h 1442572"/>
                <a:gd name="connsiteX13" fmla="*/ 2264173 w 2477247"/>
                <a:gd name="connsiteY13" fmla="*/ 441997 h 1442572"/>
                <a:gd name="connsiteX14" fmla="*/ 2302180 w 2477247"/>
                <a:gd name="connsiteY14" fmla="*/ 441997 h 1442572"/>
                <a:gd name="connsiteX15" fmla="*/ 2304524 w 2477247"/>
                <a:gd name="connsiteY15" fmla="*/ 441997 h 1442572"/>
                <a:gd name="connsiteX16" fmla="*/ 2304524 w 2477247"/>
                <a:gd name="connsiteY16" fmla="*/ 442234 h 1442572"/>
                <a:gd name="connsiteX17" fmla="*/ 2337463 w 2477247"/>
                <a:gd name="connsiteY17" fmla="*/ 445554 h 1442572"/>
                <a:gd name="connsiteX18" fmla="*/ 2477247 w 2477247"/>
                <a:gd name="connsiteY18" fmla="*/ 617064 h 1442572"/>
                <a:gd name="connsiteX19" fmla="*/ 2337463 w 2477247"/>
                <a:gd name="connsiteY19" fmla="*/ 788574 h 1442572"/>
                <a:gd name="connsiteX20" fmla="*/ 2304524 w 2477247"/>
                <a:gd name="connsiteY20" fmla="*/ 791895 h 1442572"/>
                <a:gd name="connsiteX21" fmla="*/ 2304524 w 2477247"/>
                <a:gd name="connsiteY21" fmla="*/ 792131 h 1442572"/>
                <a:gd name="connsiteX22" fmla="*/ 2302180 w 2477247"/>
                <a:gd name="connsiteY22" fmla="*/ 792131 h 1442572"/>
                <a:gd name="connsiteX23" fmla="*/ 1936325 w 2477247"/>
                <a:gd name="connsiteY23" fmla="*/ 792131 h 1442572"/>
                <a:gd name="connsiteX24" fmla="*/ 1537847 w 2477247"/>
                <a:gd name="connsiteY24" fmla="*/ 1217697 h 1442572"/>
                <a:gd name="connsiteX25" fmla="*/ 1537847 w 2477247"/>
                <a:gd name="connsiteY25" fmla="*/ 1442572 h 1442572"/>
                <a:gd name="connsiteX26" fmla="*/ 929169 w 2477247"/>
                <a:gd name="connsiteY26" fmla="*/ 1442572 h 1442572"/>
                <a:gd name="connsiteX27" fmla="*/ 929169 w 2477247"/>
                <a:gd name="connsiteY27" fmla="*/ 1224716 h 1442572"/>
                <a:gd name="connsiteX28" fmla="*/ 3260 w 2477247"/>
                <a:gd name="connsiteY28" fmla="*/ 235867 h 1442572"/>
                <a:gd name="connsiteX29" fmla="*/ 0 w 2477247"/>
                <a:gd name="connsiteY29" fmla="*/ 235867 h 1442572"/>
                <a:gd name="connsiteX30" fmla="*/ 0 w 2477247"/>
                <a:gd name="connsiteY30" fmla="*/ 232385 h 1442572"/>
                <a:gd name="connsiteX31" fmla="*/ 0 w 2477247"/>
                <a:gd name="connsiteY31" fmla="*/ 26677 h 1442572"/>
                <a:gd name="connsiteX32" fmla="*/ 26677 w 2477247"/>
                <a:gd name="connsiteY32" fmla="*/ 0 h 144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77247" h="1442572">
                  <a:moveTo>
                    <a:pt x="2183863" y="527767"/>
                  </a:moveTo>
                  <a:lnTo>
                    <a:pt x="2016636" y="706361"/>
                  </a:lnTo>
                  <a:lnTo>
                    <a:pt x="2302180" y="706361"/>
                  </a:lnTo>
                  <a:lnTo>
                    <a:pt x="2302180" y="704598"/>
                  </a:lnTo>
                  <a:cubicBezTo>
                    <a:pt x="2350524" y="704598"/>
                    <a:pt x="2389714" y="665408"/>
                    <a:pt x="2389714" y="617064"/>
                  </a:cubicBezTo>
                  <a:cubicBezTo>
                    <a:pt x="2389714" y="568720"/>
                    <a:pt x="2350524" y="529530"/>
                    <a:pt x="2302180" y="529530"/>
                  </a:cubicBezTo>
                  <a:lnTo>
                    <a:pt x="2302180" y="527767"/>
                  </a:lnTo>
                  <a:close/>
                  <a:moveTo>
                    <a:pt x="26677" y="0"/>
                  </a:moveTo>
                  <a:lnTo>
                    <a:pt x="2433766" y="0"/>
                  </a:lnTo>
                  <a:cubicBezTo>
                    <a:pt x="2448499" y="0"/>
                    <a:pt x="2460443" y="11944"/>
                    <a:pt x="2460443" y="26677"/>
                  </a:cubicBezTo>
                  <a:lnTo>
                    <a:pt x="2460443" y="232385"/>
                  </a:lnTo>
                  <a:lnTo>
                    <a:pt x="2460443" y="235867"/>
                  </a:lnTo>
                  <a:lnTo>
                    <a:pt x="2457183" y="235867"/>
                  </a:lnTo>
                  <a:lnTo>
                    <a:pt x="2264173" y="441997"/>
                  </a:lnTo>
                  <a:lnTo>
                    <a:pt x="2302180" y="441997"/>
                  </a:lnTo>
                  <a:lnTo>
                    <a:pt x="2304524" y="441997"/>
                  </a:lnTo>
                  <a:lnTo>
                    <a:pt x="2304524" y="442234"/>
                  </a:lnTo>
                  <a:lnTo>
                    <a:pt x="2337463" y="445554"/>
                  </a:lnTo>
                  <a:cubicBezTo>
                    <a:pt x="2417237" y="461878"/>
                    <a:pt x="2477247" y="532463"/>
                    <a:pt x="2477247" y="617064"/>
                  </a:cubicBezTo>
                  <a:cubicBezTo>
                    <a:pt x="2477247" y="701665"/>
                    <a:pt x="2417237" y="772250"/>
                    <a:pt x="2337463" y="788574"/>
                  </a:cubicBezTo>
                  <a:lnTo>
                    <a:pt x="2304524" y="791895"/>
                  </a:lnTo>
                  <a:lnTo>
                    <a:pt x="2304524" y="792131"/>
                  </a:lnTo>
                  <a:lnTo>
                    <a:pt x="2302180" y="792131"/>
                  </a:lnTo>
                  <a:lnTo>
                    <a:pt x="1936325" y="792131"/>
                  </a:lnTo>
                  <a:lnTo>
                    <a:pt x="1537847" y="1217697"/>
                  </a:lnTo>
                  <a:lnTo>
                    <a:pt x="1537847" y="1442572"/>
                  </a:lnTo>
                  <a:lnTo>
                    <a:pt x="929169" y="1442572"/>
                  </a:lnTo>
                  <a:lnTo>
                    <a:pt x="929169" y="1224716"/>
                  </a:lnTo>
                  <a:lnTo>
                    <a:pt x="3260" y="235867"/>
                  </a:lnTo>
                  <a:lnTo>
                    <a:pt x="0" y="235867"/>
                  </a:lnTo>
                  <a:lnTo>
                    <a:pt x="0" y="232385"/>
                  </a:lnTo>
                  <a:lnTo>
                    <a:pt x="0" y="26677"/>
                  </a:lnTo>
                  <a:cubicBezTo>
                    <a:pt x="0" y="11944"/>
                    <a:pt x="11944" y="0"/>
                    <a:pt x="2667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9E5A699E-AC20-4E5A-B852-406A02AE551E}"/>
                </a:ext>
              </a:extLst>
            </p:cNvPr>
            <p:cNvSpPr/>
            <p:nvPr/>
          </p:nvSpPr>
          <p:spPr>
            <a:xfrm>
              <a:off x="7884847" y="2874565"/>
              <a:ext cx="2460443" cy="857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C7CEDF7-8141-4CCA-B843-9C8AE2FCBDAB}"/>
              </a:ext>
            </a:extLst>
          </p:cNvPr>
          <p:cNvSpPr/>
          <p:nvPr/>
        </p:nvSpPr>
        <p:spPr>
          <a:xfrm>
            <a:off x="9484730" y="4208120"/>
            <a:ext cx="485424" cy="484201"/>
          </a:xfrm>
          <a:custGeom>
            <a:avLst/>
            <a:gdLst>
              <a:gd name="connsiteX0" fmla="*/ 1802423 w 3219215"/>
              <a:gd name="connsiteY0" fmla="*/ 0 h 3211105"/>
              <a:gd name="connsiteX1" fmla="*/ 1896413 w 3219215"/>
              <a:gd name="connsiteY1" fmla="*/ 15474 h 3211105"/>
              <a:gd name="connsiteX2" fmla="*/ 1944947 w 3219215"/>
              <a:gd name="connsiteY2" fmla="*/ 72273 h 3211105"/>
              <a:gd name="connsiteX3" fmla="*/ 1943803 w 3219215"/>
              <a:gd name="connsiteY3" fmla="*/ 234843 h 3211105"/>
              <a:gd name="connsiteX4" fmla="*/ 1975456 w 3219215"/>
              <a:gd name="connsiteY4" fmla="*/ 282761 h 3211105"/>
              <a:gd name="connsiteX5" fmla="*/ 2115254 w 3219215"/>
              <a:gd name="connsiteY5" fmla="*/ 322941 h 3211105"/>
              <a:gd name="connsiteX6" fmla="*/ 2211178 w 3219215"/>
              <a:gd name="connsiteY6" fmla="*/ 214181 h 3211105"/>
              <a:gd name="connsiteX7" fmla="*/ 2359943 w 3219215"/>
              <a:gd name="connsiteY7" fmla="*/ 178748 h 3211105"/>
              <a:gd name="connsiteX8" fmla="*/ 2413049 w 3219215"/>
              <a:gd name="connsiteY8" fmla="*/ 302983 h 3211105"/>
              <a:gd name="connsiteX9" fmla="*/ 2372516 w 3219215"/>
              <a:gd name="connsiteY9" fmla="*/ 437505 h 3211105"/>
              <a:gd name="connsiteX10" fmla="*/ 2382012 w 3219215"/>
              <a:gd name="connsiteY10" fmla="*/ 477246 h 3211105"/>
              <a:gd name="connsiteX11" fmla="*/ 2502291 w 3219215"/>
              <a:gd name="connsiteY11" fmla="*/ 571588 h 3211105"/>
              <a:gd name="connsiteX12" fmla="*/ 2705745 w 3219215"/>
              <a:gd name="connsiteY12" fmla="*/ 439000 h 3211105"/>
              <a:gd name="connsiteX13" fmla="*/ 2843520 w 3219215"/>
              <a:gd name="connsiteY13" fmla="*/ 565873 h 3211105"/>
              <a:gd name="connsiteX14" fmla="*/ 2689215 w 3219215"/>
              <a:gd name="connsiteY14" fmla="*/ 775306 h 3211105"/>
              <a:gd name="connsiteX15" fmla="*/ 2770017 w 3219215"/>
              <a:gd name="connsiteY15" fmla="*/ 898662 h 3211105"/>
              <a:gd name="connsiteX16" fmla="*/ 2811253 w 3219215"/>
              <a:gd name="connsiteY16" fmla="*/ 914136 h 3211105"/>
              <a:gd name="connsiteX17" fmla="*/ 3033962 w 3219215"/>
              <a:gd name="connsiteY17" fmla="*/ 861382 h 3211105"/>
              <a:gd name="connsiteX18" fmla="*/ 3112829 w 3219215"/>
              <a:gd name="connsiteY18" fmla="*/ 1026150 h 3211105"/>
              <a:gd name="connsiteX19" fmla="*/ 2934785 w 3219215"/>
              <a:gd name="connsiteY19" fmla="*/ 1147220 h 3211105"/>
              <a:gd name="connsiteX20" fmla="*/ 2906649 w 3219215"/>
              <a:gd name="connsiteY20" fmla="*/ 1220460 h 3211105"/>
              <a:gd name="connsiteX21" fmla="*/ 2917903 w 3219215"/>
              <a:gd name="connsiteY21" fmla="*/ 1262839 h 3211105"/>
              <a:gd name="connsiteX22" fmla="*/ 3022883 w 3219215"/>
              <a:gd name="connsiteY22" fmla="*/ 1352872 h 3211105"/>
              <a:gd name="connsiteX23" fmla="*/ 3199433 w 3219215"/>
              <a:gd name="connsiteY23" fmla="*/ 1370633 h 3211105"/>
              <a:gd name="connsiteX24" fmla="*/ 3219216 w 3219215"/>
              <a:gd name="connsiteY24" fmla="*/ 1547974 h 3211105"/>
              <a:gd name="connsiteX25" fmla="*/ 3000463 w 3219215"/>
              <a:gd name="connsiteY25" fmla="*/ 1612509 h 3211105"/>
              <a:gd name="connsiteX26" fmla="*/ 2953952 w 3219215"/>
              <a:gd name="connsiteY26" fmla="*/ 1668956 h 3211105"/>
              <a:gd name="connsiteX27" fmla="*/ 2952281 w 3219215"/>
              <a:gd name="connsiteY27" fmla="*/ 1788619 h 3211105"/>
              <a:gd name="connsiteX28" fmla="*/ 3058756 w 3219215"/>
              <a:gd name="connsiteY28" fmla="*/ 1843659 h 3211105"/>
              <a:gd name="connsiteX29" fmla="*/ 3187827 w 3219215"/>
              <a:gd name="connsiteY29" fmla="*/ 1900457 h 3211105"/>
              <a:gd name="connsiteX30" fmla="*/ 3146415 w 3219215"/>
              <a:gd name="connsiteY30" fmla="*/ 2061445 h 3211105"/>
              <a:gd name="connsiteX31" fmla="*/ 3111950 w 3219215"/>
              <a:gd name="connsiteY31" fmla="*/ 2075864 h 3211105"/>
              <a:gd name="connsiteX32" fmla="*/ 2910078 w 3219215"/>
              <a:gd name="connsiteY32" fmla="*/ 2064522 h 3211105"/>
              <a:gd name="connsiteX33" fmla="*/ 2863303 w 3219215"/>
              <a:gd name="connsiteY33" fmla="*/ 2092218 h 3211105"/>
              <a:gd name="connsiteX34" fmla="*/ 2804658 w 3219215"/>
              <a:gd name="connsiteY34" fmla="*/ 2215925 h 3211105"/>
              <a:gd name="connsiteX35" fmla="*/ 3003101 w 3219215"/>
              <a:gd name="connsiteY35" fmla="*/ 2402498 h 3211105"/>
              <a:gd name="connsiteX36" fmla="*/ 2902341 w 3219215"/>
              <a:gd name="connsiteY36" fmla="*/ 2559001 h 3211105"/>
              <a:gd name="connsiteX37" fmla="*/ 2693611 w 3219215"/>
              <a:gd name="connsiteY37" fmla="*/ 2467561 h 3211105"/>
              <a:gd name="connsiteX38" fmla="*/ 2626614 w 3219215"/>
              <a:gd name="connsiteY38" fmla="*/ 2480750 h 3211105"/>
              <a:gd name="connsiteX39" fmla="*/ 2546956 w 3219215"/>
              <a:gd name="connsiteY39" fmla="*/ 2575883 h 3211105"/>
              <a:gd name="connsiteX40" fmla="*/ 2599534 w 3219215"/>
              <a:gd name="connsiteY40" fmla="*/ 2687633 h 3211105"/>
              <a:gd name="connsiteX41" fmla="*/ 2667059 w 3219215"/>
              <a:gd name="connsiteY41" fmla="*/ 2814242 h 3211105"/>
              <a:gd name="connsiteX42" fmla="*/ 2521019 w 3219215"/>
              <a:gd name="connsiteY42" fmla="*/ 2928982 h 3211105"/>
              <a:gd name="connsiteX43" fmla="*/ 2349129 w 3219215"/>
              <a:gd name="connsiteY43" fmla="*/ 2774325 h 3211105"/>
              <a:gd name="connsiteX44" fmla="*/ 2285473 w 3219215"/>
              <a:gd name="connsiteY44" fmla="*/ 2765269 h 3211105"/>
              <a:gd name="connsiteX45" fmla="*/ 2179437 w 3219215"/>
              <a:gd name="connsiteY45" fmla="*/ 2836135 h 3211105"/>
              <a:gd name="connsiteX46" fmla="*/ 2192362 w 3219215"/>
              <a:gd name="connsiteY46" fmla="*/ 2959843 h 3211105"/>
              <a:gd name="connsiteX47" fmla="*/ 2213727 w 3219215"/>
              <a:gd name="connsiteY47" fmla="*/ 3088562 h 3211105"/>
              <a:gd name="connsiteX48" fmla="*/ 2200979 w 3219215"/>
              <a:gd name="connsiteY48" fmla="*/ 3097354 h 3211105"/>
              <a:gd name="connsiteX49" fmla="*/ 2039728 w 3219215"/>
              <a:gd name="connsiteY49" fmla="*/ 3157230 h 3211105"/>
              <a:gd name="connsiteX50" fmla="*/ 1929208 w 3219215"/>
              <a:gd name="connsiteY50" fmla="*/ 2958260 h 3211105"/>
              <a:gd name="connsiteX51" fmla="*/ 1870564 w 3219215"/>
              <a:gd name="connsiteY51" fmla="*/ 2928102 h 3211105"/>
              <a:gd name="connsiteX52" fmla="*/ 1725139 w 3219215"/>
              <a:gd name="connsiteY52" fmla="*/ 3060954 h 3211105"/>
              <a:gd name="connsiteX53" fmla="*/ 1695597 w 3219215"/>
              <a:gd name="connsiteY53" fmla="*/ 3210687 h 3211105"/>
              <a:gd name="connsiteX54" fmla="*/ 1531884 w 3219215"/>
              <a:gd name="connsiteY54" fmla="*/ 3209280 h 3211105"/>
              <a:gd name="connsiteX55" fmla="*/ 1505419 w 3219215"/>
              <a:gd name="connsiteY55" fmla="*/ 3178859 h 3211105"/>
              <a:gd name="connsiteX56" fmla="*/ 1467172 w 3219215"/>
              <a:gd name="connsiteY56" fmla="*/ 2984989 h 3211105"/>
              <a:gd name="connsiteX57" fmla="*/ 1426552 w 3219215"/>
              <a:gd name="connsiteY57" fmla="*/ 2943665 h 3211105"/>
              <a:gd name="connsiteX58" fmla="*/ 1303460 w 3219215"/>
              <a:gd name="connsiteY58" fmla="*/ 2930476 h 3211105"/>
              <a:gd name="connsiteX59" fmla="*/ 1237078 w 3219215"/>
              <a:gd name="connsiteY59" fmla="*/ 3035193 h 3211105"/>
              <a:gd name="connsiteX60" fmla="*/ 1167970 w 3219215"/>
              <a:gd name="connsiteY60" fmla="*/ 3142811 h 3211105"/>
              <a:gd name="connsiteX61" fmla="*/ 1044790 w 3219215"/>
              <a:gd name="connsiteY61" fmla="*/ 3112477 h 3211105"/>
              <a:gd name="connsiteX62" fmla="*/ 991948 w 3219215"/>
              <a:gd name="connsiteY62" fmla="*/ 3095156 h 3211105"/>
              <a:gd name="connsiteX63" fmla="*/ 1025447 w 3219215"/>
              <a:gd name="connsiteY63" fmla="*/ 2872447 h 3211105"/>
              <a:gd name="connsiteX64" fmla="*/ 1000037 w 3219215"/>
              <a:gd name="connsiteY64" fmla="*/ 2816352 h 3211105"/>
              <a:gd name="connsiteX65" fmla="*/ 888287 w 3219215"/>
              <a:gd name="connsiteY65" fmla="*/ 2762631 h 3211105"/>
              <a:gd name="connsiteX66" fmla="*/ 795088 w 3219215"/>
              <a:gd name="connsiteY66" fmla="*/ 2837366 h 3211105"/>
              <a:gd name="connsiteX67" fmla="*/ 694329 w 3219215"/>
              <a:gd name="connsiteY67" fmla="*/ 2928718 h 3211105"/>
              <a:gd name="connsiteX68" fmla="*/ 618891 w 3219215"/>
              <a:gd name="connsiteY68" fmla="*/ 2869546 h 3211105"/>
              <a:gd name="connsiteX69" fmla="*/ 546090 w 3219215"/>
              <a:gd name="connsiteY69" fmla="*/ 2812308 h 3211105"/>
              <a:gd name="connsiteX70" fmla="*/ 648609 w 3219215"/>
              <a:gd name="connsiteY70" fmla="*/ 2610876 h 3211105"/>
              <a:gd name="connsiteX71" fmla="*/ 640696 w 3219215"/>
              <a:gd name="connsiteY71" fmla="*/ 2557682 h 3211105"/>
              <a:gd name="connsiteX72" fmla="*/ 551278 w 3219215"/>
              <a:gd name="connsiteY72" fmla="*/ 2462022 h 3211105"/>
              <a:gd name="connsiteX73" fmla="*/ 316347 w 3219215"/>
              <a:gd name="connsiteY73" fmla="*/ 2560760 h 3211105"/>
              <a:gd name="connsiteX74" fmla="*/ 208905 w 3219215"/>
              <a:gd name="connsiteY74" fmla="*/ 2405224 h 3211105"/>
              <a:gd name="connsiteX75" fmla="*/ 370244 w 3219215"/>
              <a:gd name="connsiteY75" fmla="*/ 2253117 h 3211105"/>
              <a:gd name="connsiteX76" fmla="*/ 382553 w 3219215"/>
              <a:gd name="connsiteY76" fmla="*/ 2200451 h 3211105"/>
              <a:gd name="connsiteX77" fmla="*/ 208993 w 3219215"/>
              <a:gd name="connsiteY77" fmla="*/ 2085184 h 3211105"/>
              <a:gd name="connsiteX78" fmla="*/ 187012 w 3219215"/>
              <a:gd name="connsiteY78" fmla="*/ 2085887 h 3211105"/>
              <a:gd name="connsiteX79" fmla="*/ 81681 w 3219215"/>
              <a:gd name="connsiteY79" fmla="*/ 2083777 h 3211105"/>
              <a:gd name="connsiteX80" fmla="*/ 47478 w 3219215"/>
              <a:gd name="connsiteY80" fmla="*/ 1982929 h 3211105"/>
              <a:gd name="connsiteX81" fmla="*/ 30070 w 3219215"/>
              <a:gd name="connsiteY81" fmla="*/ 1911448 h 3211105"/>
              <a:gd name="connsiteX82" fmla="*/ 222006 w 3219215"/>
              <a:gd name="connsiteY82" fmla="*/ 1822997 h 3211105"/>
              <a:gd name="connsiteX83" fmla="*/ 252779 w 3219215"/>
              <a:gd name="connsiteY83" fmla="*/ 1769628 h 3211105"/>
              <a:gd name="connsiteX84" fmla="*/ 248471 w 3219215"/>
              <a:gd name="connsiteY84" fmla="*/ 1721446 h 3211105"/>
              <a:gd name="connsiteX85" fmla="*/ 165120 w 3219215"/>
              <a:gd name="connsiteY85" fmla="*/ 1619367 h 3211105"/>
              <a:gd name="connsiteX86" fmla="*/ 0 w 3219215"/>
              <a:gd name="connsiteY86" fmla="*/ 1573823 h 3211105"/>
              <a:gd name="connsiteX87" fmla="*/ 0 w 3219215"/>
              <a:gd name="connsiteY87" fmla="*/ 1521069 h 3211105"/>
              <a:gd name="connsiteX88" fmla="*/ 19431 w 3219215"/>
              <a:gd name="connsiteY88" fmla="*/ 1383382 h 3211105"/>
              <a:gd name="connsiteX89" fmla="*/ 122213 w 3219215"/>
              <a:gd name="connsiteY89" fmla="*/ 1372040 h 3211105"/>
              <a:gd name="connsiteX90" fmla="*/ 292432 w 3219215"/>
              <a:gd name="connsiteY90" fmla="*/ 1219933 h 3211105"/>
              <a:gd name="connsiteX91" fmla="*/ 271506 w 3219215"/>
              <a:gd name="connsiteY91" fmla="*/ 1170872 h 3211105"/>
              <a:gd name="connsiteX92" fmla="*/ 96100 w 3219215"/>
              <a:gd name="connsiteY92" fmla="*/ 1058594 h 3211105"/>
              <a:gd name="connsiteX93" fmla="*/ 168812 w 3219215"/>
              <a:gd name="connsiteY93" fmla="*/ 880462 h 3211105"/>
              <a:gd name="connsiteX94" fmla="*/ 377981 w 3219215"/>
              <a:gd name="connsiteY94" fmla="*/ 927325 h 3211105"/>
              <a:gd name="connsiteX95" fmla="*/ 417898 w 3219215"/>
              <a:gd name="connsiteY95" fmla="*/ 915807 h 3211105"/>
              <a:gd name="connsiteX96" fmla="*/ 501074 w 3219215"/>
              <a:gd name="connsiteY96" fmla="*/ 791484 h 3211105"/>
              <a:gd name="connsiteX97" fmla="*/ 352747 w 3219215"/>
              <a:gd name="connsiteY97" fmla="*/ 596294 h 3211105"/>
              <a:gd name="connsiteX98" fmla="*/ 478917 w 3219215"/>
              <a:gd name="connsiteY98" fmla="*/ 454826 h 3211105"/>
              <a:gd name="connsiteX99" fmla="*/ 568511 w 3219215"/>
              <a:gd name="connsiteY99" fmla="*/ 511185 h 3211105"/>
              <a:gd name="connsiteX100" fmla="*/ 684305 w 3219215"/>
              <a:gd name="connsiteY100" fmla="*/ 574929 h 3211105"/>
              <a:gd name="connsiteX101" fmla="*/ 797111 w 3219215"/>
              <a:gd name="connsiteY101" fmla="*/ 497029 h 3211105"/>
              <a:gd name="connsiteX102" fmla="*/ 811266 w 3219215"/>
              <a:gd name="connsiteY102" fmla="*/ 445067 h 3211105"/>
              <a:gd name="connsiteX103" fmla="*/ 754028 w 3219215"/>
              <a:gd name="connsiteY103" fmla="*/ 274496 h 3211105"/>
              <a:gd name="connsiteX104" fmla="*/ 761766 w 3219215"/>
              <a:gd name="connsiteY104" fmla="*/ 235194 h 3211105"/>
              <a:gd name="connsiteX105" fmla="*/ 911411 w 3219215"/>
              <a:gd name="connsiteY105" fmla="*/ 147975 h 3211105"/>
              <a:gd name="connsiteX106" fmla="*/ 1039515 w 3219215"/>
              <a:gd name="connsiteY106" fmla="*/ 312567 h 3211105"/>
              <a:gd name="connsiteX107" fmla="*/ 1090598 w 3219215"/>
              <a:gd name="connsiteY107" fmla="*/ 328744 h 3211105"/>
              <a:gd name="connsiteX108" fmla="*/ 1205777 w 3219215"/>
              <a:gd name="connsiteY108" fmla="*/ 286190 h 3211105"/>
              <a:gd name="connsiteX109" fmla="*/ 1231011 w 3219215"/>
              <a:gd name="connsiteY109" fmla="*/ 249526 h 3211105"/>
              <a:gd name="connsiteX110" fmla="*/ 1231627 w 3219215"/>
              <a:gd name="connsiteY110" fmla="*/ 65063 h 3211105"/>
              <a:gd name="connsiteX111" fmla="*/ 1265829 w 3219215"/>
              <a:gd name="connsiteY111" fmla="*/ 26201 h 3211105"/>
              <a:gd name="connsiteX112" fmla="*/ 1389185 w 3219215"/>
              <a:gd name="connsiteY112" fmla="*/ 0 h 3211105"/>
              <a:gd name="connsiteX113" fmla="*/ 1415562 w 3219215"/>
              <a:gd name="connsiteY113" fmla="*/ 0 h 3211105"/>
              <a:gd name="connsiteX114" fmla="*/ 1490032 w 3219215"/>
              <a:gd name="connsiteY114" fmla="*/ 200728 h 3211105"/>
              <a:gd name="connsiteX115" fmla="*/ 1525465 w 3219215"/>
              <a:gd name="connsiteY115" fmla="*/ 227809 h 3211105"/>
              <a:gd name="connsiteX116" fmla="*/ 1656559 w 3219215"/>
              <a:gd name="connsiteY116" fmla="*/ 228072 h 3211105"/>
              <a:gd name="connsiteX117" fmla="*/ 1686892 w 3219215"/>
              <a:gd name="connsiteY117" fmla="*/ 206355 h 3211105"/>
              <a:gd name="connsiteX118" fmla="*/ 1758462 w 3219215"/>
              <a:gd name="connsiteY118" fmla="*/ 0 h 3211105"/>
              <a:gd name="connsiteX119" fmla="*/ 1802423 w 3219215"/>
              <a:gd name="connsiteY119" fmla="*/ 0 h 3211105"/>
              <a:gd name="connsiteX120" fmla="*/ 1609520 w 3219215"/>
              <a:gd name="connsiteY120" fmla="*/ 1345135 h 3211105"/>
              <a:gd name="connsiteX121" fmla="*/ 1350499 w 3219215"/>
              <a:gd name="connsiteY121" fmla="*/ 1604684 h 3211105"/>
              <a:gd name="connsiteX122" fmla="*/ 1609256 w 3219215"/>
              <a:gd name="connsiteY122" fmla="*/ 1871794 h 3211105"/>
              <a:gd name="connsiteX123" fmla="*/ 1871003 w 3219215"/>
              <a:gd name="connsiteY123" fmla="*/ 1606970 h 3211105"/>
              <a:gd name="connsiteX124" fmla="*/ 1609520 w 3219215"/>
              <a:gd name="connsiteY124" fmla="*/ 1345135 h 3211105"/>
              <a:gd name="connsiteX125" fmla="*/ 878615 w 3219215"/>
              <a:gd name="connsiteY125" fmla="*/ 2153764 h 3211105"/>
              <a:gd name="connsiteX126" fmla="*/ 1493374 w 3219215"/>
              <a:gd name="connsiteY126" fmla="*/ 2515040 h 3211105"/>
              <a:gd name="connsiteX127" fmla="*/ 1492494 w 3219215"/>
              <a:gd name="connsiteY127" fmla="*/ 2140400 h 3211105"/>
              <a:gd name="connsiteX128" fmla="*/ 1472536 w 3219215"/>
              <a:gd name="connsiteY128" fmla="*/ 2106285 h 3211105"/>
              <a:gd name="connsiteX129" fmla="*/ 1238485 w 3219215"/>
              <a:gd name="connsiteY129" fmla="*/ 1967455 h 3211105"/>
              <a:gd name="connsiteX130" fmla="*/ 1199271 w 3219215"/>
              <a:gd name="connsiteY130" fmla="*/ 1968598 h 3211105"/>
              <a:gd name="connsiteX131" fmla="*/ 878615 w 3219215"/>
              <a:gd name="connsiteY131" fmla="*/ 2153764 h 3211105"/>
              <a:gd name="connsiteX132" fmla="*/ 1731118 w 3219215"/>
              <a:gd name="connsiteY132" fmla="*/ 2518645 h 3211105"/>
              <a:gd name="connsiteX133" fmla="*/ 2344996 w 3219215"/>
              <a:gd name="connsiteY133" fmla="*/ 2153500 h 3211105"/>
              <a:gd name="connsiteX134" fmla="*/ 2015725 w 3219215"/>
              <a:gd name="connsiteY134" fmla="*/ 1963234 h 3211105"/>
              <a:gd name="connsiteX135" fmla="*/ 1987501 w 3219215"/>
              <a:gd name="connsiteY135" fmla="*/ 1965696 h 3211105"/>
              <a:gd name="connsiteX136" fmla="*/ 1749845 w 3219215"/>
              <a:gd name="connsiteY136" fmla="*/ 2107252 h 3211105"/>
              <a:gd name="connsiteX137" fmla="*/ 1731909 w 3219215"/>
              <a:gd name="connsiteY137" fmla="*/ 2138201 h 3211105"/>
              <a:gd name="connsiteX138" fmla="*/ 1731118 w 3219215"/>
              <a:gd name="connsiteY138" fmla="*/ 2518645 h 3211105"/>
              <a:gd name="connsiteX139" fmla="*/ 768887 w 3219215"/>
              <a:gd name="connsiteY139" fmla="*/ 1948376 h 3211105"/>
              <a:gd name="connsiteX140" fmla="*/ 989926 w 3219215"/>
              <a:gd name="connsiteY140" fmla="*/ 1819216 h 3211105"/>
              <a:gd name="connsiteX141" fmla="*/ 1108710 w 3219215"/>
              <a:gd name="connsiteY141" fmla="*/ 1741405 h 3211105"/>
              <a:gd name="connsiteX142" fmla="*/ 1115392 w 3219215"/>
              <a:gd name="connsiteY142" fmla="*/ 1599321 h 3211105"/>
              <a:gd name="connsiteX143" fmla="*/ 1108270 w 3219215"/>
              <a:gd name="connsiteY143" fmla="*/ 1444488 h 3211105"/>
              <a:gd name="connsiteX144" fmla="*/ 974803 w 3219215"/>
              <a:gd name="connsiteY144" fmla="*/ 1358060 h 3211105"/>
              <a:gd name="connsiteX145" fmla="*/ 774075 w 3219215"/>
              <a:gd name="connsiteY145" fmla="*/ 1242881 h 3211105"/>
              <a:gd name="connsiteX146" fmla="*/ 768887 w 3219215"/>
              <a:gd name="connsiteY146" fmla="*/ 1948376 h 3211105"/>
              <a:gd name="connsiteX147" fmla="*/ 2456835 w 3219215"/>
              <a:gd name="connsiteY147" fmla="*/ 1949870 h 3211105"/>
              <a:gd name="connsiteX148" fmla="*/ 2446548 w 3219215"/>
              <a:gd name="connsiteY148" fmla="*/ 1241298 h 3211105"/>
              <a:gd name="connsiteX149" fmla="*/ 2127826 w 3219215"/>
              <a:gd name="connsiteY149" fmla="*/ 1427783 h 3211105"/>
              <a:gd name="connsiteX150" fmla="*/ 2109714 w 3219215"/>
              <a:gd name="connsiteY150" fmla="*/ 1467085 h 3211105"/>
              <a:gd name="connsiteX151" fmla="*/ 2109538 w 3219215"/>
              <a:gd name="connsiteY151" fmla="*/ 1717314 h 3211105"/>
              <a:gd name="connsiteX152" fmla="*/ 2123958 w 3219215"/>
              <a:gd name="connsiteY152" fmla="*/ 1754417 h 3211105"/>
              <a:gd name="connsiteX153" fmla="*/ 2456835 w 3219215"/>
              <a:gd name="connsiteY153" fmla="*/ 1949870 h 3211105"/>
              <a:gd name="connsiteX154" fmla="*/ 1731205 w 3219215"/>
              <a:gd name="connsiteY154" fmla="*/ 703912 h 3211105"/>
              <a:gd name="connsiteX155" fmla="*/ 1732173 w 3219215"/>
              <a:gd name="connsiteY155" fmla="*/ 1084795 h 3211105"/>
              <a:gd name="connsiteX156" fmla="*/ 1754241 w 3219215"/>
              <a:gd name="connsiteY156" fmla="*/ 1113018 h 3211105"/>
              <a:gd name="connsiteX157" fmla="*/ 1964553 w 3219215"/>
              <a:gd name="connsiteY157" fmla="*/ 1231187 h 3211105"/>
              <a:gd name="connsiteX158" fmla="*/ 1999810 w 3219215"/>
              <a:gd name="connsiteY158" fmla="*/ 1233297 h 3211105"/>
              <a:gd name="connsiteX159" fmla="*/ 2329786 w 3219215"/>
              <a:gd name="connsiteY159" fmla="*/ 1043471 h 3211105"/>
              <a:gd name="connsiteX160" fmla="*/ 1731205 w 3219215"/>
              <a:gd name="connsiteY160" fmla="*/ 703912 h 3211105"/>
              <a:gd name="connsiteX161" fmla="*/ 1493286 w 3219215"/>
              <a:gd name="connsiteY161" fmla="*/ 715870 h 3211105"/>
              <a:gd name="connsiteX162" fmla="*/ 903234 w 3219215"/>
              <a:gd name="connsiteY162" fmla="*/ 1047516 h 3211105"/>
              <a:gd name="connsiteX163" fmla="*/ 1228461 w 3219215"/>
              <a:gd name="connsiteY163" fmla="*/ 1236199 h 3211105"/>
              <a:gd name="connsiteX164" fmla="*/ 1260026 w 3219215"/>
              <a:gd name="connsiteY164" fmla="*/ 1231011 h 3211105"/>
              <a:gd name="connsiteX165" fmla="*/ 1469107 w 3219215"/>
              <a:gd name="connsiteY165" fmla="*/ 1110644 h 3211105"/>
              <a:gd name="connsiteX166" fmla="*/ 1492231 w 3219215"/>
              <a:gd name="connsiteY166" fmla="*/ 1078640 h 3211105"/>
              <a:gd name="connsiteX167" fmla="*/ 1493286 w 3219215"/>
              <a:gd name="connsiteY167" fmla="*/ 715870 h 321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9215" h="321110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solidFill>
            <a:schemeClr val="accent2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FD67EB14-3A15-46B5-AB65-11F892F0563C}"/>
              </a:ext>
            </a:extLst>
          </p:cNvPr>
          <p:cNvSpPr/>
          <p:nvPr/>
        </p:nvSpPr>
        <p:spPr>
          <a:xfrm>
            <a:off x="9082627" y="4516618"/>
            <a:ext cx="484681" cy="484774"/>
          </a:xfrm>
          <a:custGeom>
            <a:avLst/>
            <a:gdLst>
              <a:gd name="connsiteX0" fmla="*/ 1779651 w 3214291"/>
              <a:gd name="connsiteY0" fmla="*/ 0 h 3214907"/>
              <a:gd name="connsiteX1" fmla="*/ 1939935 w 3214291"/>
              <a:gd name="connsiteY1" fmla="*/ 29982 h 3214907"/>
              <a:gd name="connsiteX2" fmla="*/ 1939319 w 3214291"/>
              <a:gd name="connsiteY2" fmla="*/ 237920 h 3214907"/>
              <a:gd name="connsiteX3" fmla="*/ 1974576 w 3214291"/>
              <a:gd name="connsiteY3" fmla="*/ 287157 h 3214907"/>
              <a:gd name="connsiteX4" fmla="*/ 2041310 w 3214291"/>
              <a:gd name="connsiteY4" fmla="*/ 308786 h 3214907"/>
              <a:gd name="connsiteX5" fmla="*/ 2166161 w 3214291"/>
              <a:gd name="connsiteY5" fmla="*/ 270803 h 3214907"/>
              <a:gd name="connsiteX6" fmla="*/ 2270174 w 3214291"/>
              <a:gd name="connsiteY6" fmla="*/ 137600 h 3214907"/>
              <a:gd name="connsiteX7" fmla="*/ 2436612 w 3214291"/>
              <a:gd name="connsiteY7" fmla="*/ 219368 h 3214907"/>
              <a:gd name="connsiteX8" fmla="*/ 2370758 w 3214291"/>
              <a:gd name="connsiteY8" fmla="*/ 425636 h 3214907"/>
              <a:gd name="connsiteX9" fmla="*/ 2391684 w 3214291"/>
              <a:gd name="connsiteY9" fmla="*/ 491226 h 3214907"/>
              <a:gd name="connsiteX10" fmla="*/ 2495960 w 3214291"/>
              <a:gd name="connsiteY10" fmla="*/ 565961 h 3214907"/>
              <a:gd name="connsiteX11" fmla="*/ 2611316 w 3214291"/>
              <a:gd name="connsiteY11" fmla="*/ 500810 h 3214907"/>
              <a:gd name="connsiteX12" fmla="*/ 2711284 w 3214291"/>
              <a:gd name="connsiteY12" fmla="*/ 443924 h 3214907"/>
              <a:gd name="connsiteX13" fmla="*/ 2798416 w 3214291"/>
              <a:gd name="connsiteY13" fmla="*/ 518219 h 3214907"/>
              <a:gd name="connsiteX14" fmla="*/ 2843169 w 3214291"/>
              <a:gd name="connsiteY14" fmla="*/ 564466 h 3214907"/>
              <a:gd name="connsiteX15" fmla="*/ 2684116 w 3214291"/>
              <a:gd name="connsiteY15" fmla="*/ 776361 h 3214907"/>
              <a:gd name="connsiteX16" fmla="*/ 2765972 w 3214291"/>
              <a:gd name="connsiteY16" fmla="*/ 905168 h 3214907"/>
              <a:gd name="connsiteX17" fmla="*/ 2805538 w 3214291"/>
              <a:gd name="connsiteY17" fmla="*/ 916686 h 3214907"/>
              <a:gd name="connsiteX18" fmla="*/ 2993693 w 3214291"/>
              <a:gd name="connsiteY18" fmla="*/ 872900 h 3214907"/>
              <a:gd name="connsiteX19" fmla="*/ 3047326 w 3214291"/>
              <a:gd name="connsiteY19" fmla="*/ 898310 h 3214907"/>
              <a:gd name="connsiteX20" fmla="*/ 3108169 w 3214291"/>
              <a:gd name="connsiteY20" fmla="*/ 1031777 h 3214907"/>
              <a:gd name="connsiteX21" fmla="*/ 2920893 w 3214291"/>
              <a:gd name="connsiteY21" fmla="*/ 1157947 h 3214907"/>
              <a:gd name="connsiteX22" fmla="*/ 2898648 w 3214291"/>
              <a:gd name="connsiteY22" fmla="*/ 1211756 h 3214907"/>
              <a:gd name="connsiteX23" fmla="*/ 2926080 w 3214291"/>
              <a:gd name="connsiteY23" fmla="*/ 1322539 h 3214907"/>
              <a:gd name="connsiteX24" fmla="*/ 2968195 w 3214291"/>
              <a:gd name="connsiteY24" fmla="*/ 1355334 h 3214907"/>
              <a:gd name="connsiteX25" fmla="*/ 3195916 w 3214291"/>
              <a:gd name="connsiteY25" fmla="*/ 1373271 h 3214907"/>
              <a:gd name="connsiteX26" fmla="*/ 3214292 w 3214291"/>
              <a:gd name="connsiteY26" fmla="*/ 1553073 h 3214907"/>
              <a:gd name="connsiteX27" fmla="*/ 2992814 w 3214291"/>
              <a:gd name="connsiteY27" fmla="*/ 1614532 h 3214907"/>
              <a:gd name="connsiteX28" fmla="*/ 2949028 w 3214291"/>
              <a:gd name="connsiteY28" fmla="*/ 1667022 h 3214907"/>
              <a:gd name="connsiteX29" fmla="*/ 3067812 w 3214291"/>
              <a:gd name="connsiteY29" fmla="*/ 1857463 h 3214907"/>
              <a:gd name="connsiteX30" fmla="*/ 3190201 w 3214291"/>
              <a:gd name="connsiteY30" fmla="*/ 1912855 h 3214907"/>
              <a:gd name="connsiteX31" fmla="*/ 3148262 w 3214291"/>
              <a:gd name="connsiteY31" fmla="*/ 2067160 h 3214907"/>
              <a:gd name="connsiteX32" fmla="*/ 3110631 w 3214291"/>
              <a:gd name="connsiteY32" fmla="*/ 2084393 h 3214907"/>
              <a:gd name="connsiteX33" fmla="*/ 2913067 w 3214291"/>
              <a:gd name="connsiteY33" fmla="*/ 2075248 h 3214907"/>
              <a:gd name="connsiteX34" fmla="*/ 2862248 w 3214291"/>
              <a:gd name="connsiteY34" fmla="*/ 2104967 h 3214907"/>
              <a:gd name="connsiteX35" fmla="*/ 2900231 w 3214291"/>
              <a:gd name="connsiteY35" fmla="*/ 2313872 h 3214907"/>
              <a:gd name="connsiteX36" fmla="*/ 3003013 w 3214291"/>
              <a:gd name="connsiteY36" fmla="*/ 2408741 h 3214907"/>
              <a:gd name="connsiteX37" fmla="*/ 2904539 w 3214291"/>
              <a:gd name="connsiteY37" fmla="*/ 2567442 h 3214907"/>
              <a:gd name="connsiteX38" fmla="*/ 2687281 w 3214291"/>
              <a:gd name="connsiteY38" fmla="*/ 2478288 h 3214907"/>
              <a:gd name="connsiteX39" fmla="*/ 2626438 w 3214291"/>
              <a:gd name="connsiteY39" fmla="*/ 2490773 h 3214907"/>
              <a:gd name="connsiteX40" fmla="*/ 2536669 w 3214291"/>
              <a:gd name="connsiteY40" fmla="*/ 2586609 h 3214907"/>
              <a:gd name="connsiteX41" fmla="*/ 2667410 w 3214291"/>
              <a:gd name="connsiteY41" fmla="*/ 2826288 h 3214907"/>
              <a:gd name="connsiteX42" fmla="*/ 2518821 w 3214291"/>
              <a:gd name="connsiteY42" fmla="*/ 2941027 h 3214907"/>
              <a:gd name="connsiteX43" fmla="*/ 2344293 w 3214291"/>
              <a:gd name="connsiteY43" fmla="*/ 2785052 h 3214907"/>
              <a:gd name="connsiteX44" fmla="*/ 2287231 w 3214291"/>
              <a:gd name="connsiteY44" fmla="*/ 2777666 h 3214907"/>
              <a:gd name="connsiteX45" fmla="*/ 2184273 w 3214291"/>
              <a:gd name="connsiteY45" fmla="*/ 2839740 h 3214907"/>
              <a:gd name="connsiteX46" fmla="*/ 2191483 w 3214291"/>
              <a:gd name="connsiteY46" fmla="*/ 2957996 h 3214907"/>
              <a:gd name="connsiteX47" fmla="*/ 2193945 w 3214291"/>
              <a:gd name="connsiteY47" fmla="*/ 2979801 h 3214907"/>
              <a:gd name="connsiteX48" fmla="*/ 2206430 w 3214291"/>
              <a:gd name="connsiteY48" fmla="*/ 3105004 h 3214907"/>
              <a:gd name="connsiteX49" fmla="*/ 2055026 w 3214291"/>
              <a:gd name="connsiteY49" fmla="*/ 3162593 h 3214907"/>
              <a:gd name="connsiteX50" fmla="*/ 2021352 w 3214291"/>
              <a:gd name="connsiteY50" fmla="*/ 3140085 h 3214907"/>
              <a:gd name="connsiteX51" fmla="*/ 1924460 w 3214291"/>
              <a:gd name="connsiteY51" fmla="*/ 2962832 h 3214907"/>
              <a:gd name="connsiteX52" fmla="*/ 1876190 w 3214291"/>
              <a:gd name="connsiteY52" fmla="*/ 2937774 h 3214907"/>
              <a:gd name="connsiteX53" fmla="*/ 1776310 w 3214291"/>
              <a:gd name="connsiteY53" fmla="*/ 2952809 h 3214907"/>
              <a:gd name="connsiteX54" fmla="*/ 1734283 w 3214291"/>
              <a:gd name="connsiteY54" fmla="*/ 2997562 h 3214907"/>
              <a:gd name="connsiteX55" fmla="*/ 1698674 w 3214291"/>
              <a:gd name="connsiteY55" fmla="*/ 3205324 h 3214907"/>
              <a:gd name="connsiteX56" fmla="*/ 1693223 w 3214291"/>
              <a:gd name="connsiteY56" fmla="*/ 3214907 h 3214907"/>
              <a:gd name="connsiteX57" fmla="*/ 1509727 w 3214291"/>
              <a:gd name="connsiteY57" fmla="*/ 3214907 h 3214907"/>
              <a:gd name="connsiteX58" fmla="*/ 1465766 w 3214291"/>
              <a:gd name="connsiteY58" fmla="*/ 2998441 h 3214907"/>
              <a:gd name="connsiteX59" fmla="*/ 1421892 w 3214291"/>
              <a:gd name="connsiteY59" fmla="*/ 2954040 h 3214907"/>
              <a:gd name="connsiteX60" fmla="*/ 1239540 w 3214291"/>
              <a:gd name="connsiteY60" fmla="*/ 3036072 h 3214907"/>
              <a:gd name="connsiteX61" fmla="*/ 1172366 w 3214291"/>
              <a:gd name="connsiteY61" fmla="*/ 3162681 h 3214907"/>
              <a:gd name="connsiteX62" fmla="*/ 1083564 w 3214291"/>
              <a:gd name="connsiteY62" fmla="*/ 3134985 h 3214907"/>
              <a:gd name="connsiteX63" fmla="*/ 993091 w 3214291"/>
              <a:gd name="connsiteY63" fmla="*/ 3103421 h 3214907"/>
              <a:gd name="connsiteX64" fmla="*/ 1026326 w 3214291"/>
              <a:gd name="connsiteY64" fmla="*/ 2876404 h 3214907"/>
              <a:gd name="connsiteX65" fmla="*/ 1000301 w 3214291"/>
              <a:gd name="connsiteY65" fmla="*/ 2825232 h 3214907"/>
              <a:gd name="connsiteX66" fmla="*/ 792979 w 3214291"/>
              <a:gd name="connsiteY66" fmla="*/ 2848444 h 3214907"/>
              <a:gd name="connsiteX67" fmla="*/ 692834 w 3214291"/>
              <a:gd name="connsiteY67" fmla="*/ 2939708 h 3214907"/>
              <a:gd name="connsiteX68" fmla="*/ 539320 w 3214291"/>
              <a:gd name="connsiteY68" fmla="*/ 2820133 h 3214907"/>
              <a:gd name="connsiteX69" fmla="*/ 661709 w 3214291"/>
              <a:gd name="connsiteY69" fmla="*/ 2592236 h 3214907"/>
              <a:gd name="connsiteX70" fmla="*/ 559279 w 3214291"/>
              <a:gd name="connsiteY70" fmla="*/ 2483563 h 3214907"/>
              <a:gd name="connsiteX71" fmla="*/ 517867 w 3214291"/>
              <a:gd name="connsiteY71" fmla="*/ 2481717 h 3214907"/>
              <a:gd name="connsiteX72" fmla="*/ 313182 w 3214291"/>
              <a:gd name="connsiteY72" fmla="*/ 2570871 h 3214907"/>
              <a:gd name="connsiteX73" fmla="*/ 206971 w 3214291"/>
              <a:gd name="connsiteY73" fmla="*/ 2410411 h 3214907"/>
              <a:gd name="connsiteX74" fmla="*/ 368661 w 3214291"/>
              <a:gd name="connsiteY74" fmla="*/ 2261030 h 3214907"/>
              <a:gd name="connsiteX75" fmla="*/ 380355 w 3214291"/>
              <a:gd name="connsiteY75" fmla="*/ 2205551 h 3214907"/>
              <a:gd name="connsiteX76" fmla="*/ 350286 w 3214291"/>
              <a:gd name="connsiteY76" fmla="*/ 2142158 h 3214907"/>
              <a:gd name="connsiteX77" fmla="*/ 252867 w 3214291"/>
              <a:gd name="connsiteY77" fmla="*/ 2088261 h 3214907"/>
              <a:gd name="connsiteX78" fmla="*/ 74383 w 3214291"/>
              <a:gd name="connsiteY78" fmla="*/ 2103208 h 3214907"/>
              <a:gd name="connsiteX79" fmla="*/ 30509 w 3214291"/>
              <a:gd name="connsiteY79" fmla="*/ 1936066 h 3214907"/>
              <a:gd name="connsiteX80" fmla="*/ 52754 w 3214291"/>
              <a:gd name="connsiteY80" fmla="*/ 1903535 h 3214907"/>
              <a:gd name="connsiteX81" fmla="*/ 220687 w 3214291"/>
              <a:gd name="connsiteY81" fmla="*/ 1827218 h 3214907"/>
              <a:gd name="connsiteX82" fmla="*/ 248646 w 3214291"/>
              <a:gd name="connsiteY82" fmla="*/ 1780706 h 3214907"/>
              <a:gd name="connsiteX83" fmla="*/ 243371 w 3214291"/>
              <a:gd name="connsiteY83" fmla="*/ 1719424 h 3214907"/>
              <a:gd name="connsiteX84" fmla="*/ 164944 w 3214291"/>
              <a:gd name="connsiteY84" fmla="*/ 1624906 h 3214907"/>
              <a:gd name="connsiteX85" fmla="*/ 0 w 3214291"/>
              <a:gd name="connsiteY85" fmla="*/ 1580241 h 3214907"/>
              <a:gd name="connsiteX86" fmla="*/ 12485 w 3214291"/>
              <a:gd name="connsiteY86" fmla="*/ 1413627 h 3214907"/>
              <a:gd name="connsiteX87" fmla="*/ 40796 w 3214291"/>
              <a:gd name="connsiteY87" fmla="*/ 1390328 h 3214907"/>
              <a:gd name="connsiteX88" fmla="*/ 228072 w 3214291"/>
              <a:gd name="connsiteY88" fmla="*/ 1366061 h 3214907"/>
              <a:gd name="connsiteX89" fmla="*/ 267462 w 3214291"/>
              <a:gd name="connsiteY89" fmla="*/ 1329661 h 3214907"/>
              <a:gd name="connsiteX90" fmla="*/ 288476 w 3214291"/>
              <a:gd name="connsiteY90" fmla="*/ 1198568 h 3214907"/>
              <a:gd name="connsiteX91" fmla="*/ 185078 w 3214291"/>
              <a:gd name="connsiteY91" fmla="*/ 1122866 h 3214907"/>
              <a:gd name="connsiteX92" fmla="*/ 93023 w 3214291"/>
              <a:gd name="connsiteY92" fmla="*/ 1062111 h 3214907"/>
              <a:gd name="connsiteX93" fmla="*/ 164768 w 3214291"/>
              <a:gd name="connsiteY93" fmla="*/ 886880 h 3214907"/>
              <a:gd name="connsiteX94" fmla="*/ 369013 w 3214291"/>
              <a:gd name="connsiteY94" fmla="*/ 931545 h 3214907"/>
              <a:gd name="connsiteX95" fmla="*/ 422646 w 3214291"/>
              <a:gd name="connsiteY95" fmla="*/ 910531 h 3214907"/>
              <a:gd name="connsiteX96" fmla="*/ 497557 w 3214291"/>
              <a:gd name="connsiteY96" fmla="*/ 792627 h 3214907"/>
              <a:gd name="connsiteX97" fmla="*/ 349758 w 3214291"/>
              <a:gd name="connsiteY97" fmla="*/ 599811 h 3214907"/>
              <a:gd name="connsiteX98" fmla="*/ 477071 w 3214291"/>
              <a:gd name="connsiteY98" fmla="*/ 458079 h 3214907"/>
              <a:gd name="connsiteX99" fmla="*/ 642278 w 3214291"/>
              <a:gd name="connsiteY99" fmla="*/ 563059 h 3214907"/>
              <a:gd name="connsiteX100" fmla="*/ 717276 w 3214291"/>
              <a:gd name="connsiteY100" fmla="*/ 557432 h 3214907"/>
              <a:gd name="connsiteX101" fmla="*/ 754820 w 3214291"/>
              <a:gd name="connsiteY101" fmla="*/ 527099 h 3214907"/>
              <a:gd name="connsiteX102" fmla="*/ 793682 w 3214291"/>
              <a:gd name="connsiteY102" fmla="*/ 399347 h 3214907"/>
              <a:gd name="connsiteX103" fmla="*/ 755347 w 3214291"/>
              <a:gd name="connsiteY103" fmla="*/ 277925 h 3214907"/>
              <a:gd name="connsiteX104" fmla="*/ 774251 w 3214291"/>
              <a:gd name="connsiteY104" fmla="*/ 224995 h 3214907"/>
              <a:gd name="connsiteX105" fmla="*/ 896200 w 3214291"/>
              <a:gd name="connsiteY105" fmla="*/ 155096 h 3214907"/>
              <a:gd name="connsiteX106" fmla="*/ 907191 w 3214291"/>
              <a:gd name="connsiteY106" fmla="*/ 150700 h 3214907"/>
              <a:gd name="connsiteX107" fmla="*/ 1035119 w 3214291"/>
              <a:gd name="connsiteY107" fmla="*/ 310544 h 3214907"/>
              <a:gd name="connsiteX108" fmla="*/ 1097632 w 3214291"/>
              <a:gd name="connsiteY108" fmla="*/ 328920 h 3214907"/>
              <a:gd name="connsiteX109" fmla="*/ 1219669 w 3214291"/>
              <a:gd name="connsiteY109" fmla="*/ 276166 h 3214907"/>
              <a:gd name="connsiteX110" fmla="*/ 1227758 w 3214291"/>
              <a:gd name="connsiteY110" fmla="*/ 148326 h 3214907"/>
              <a:gd name="connsiteX111" fmla="*/ 1227846 w 3214291"/>
              <a:gd name="connsiteY111" fmla="*/ 37631 h 3214907"/>
              <a:gd name="connsiteX112" fmla="*/ 1383294 w 3214291"/>
              <a:gd name="connsiteY112" fmla="*/ 11078 h 3214907"/>
              <a:gd name="connsiteX113" fmla="*/ 1415737 w 3214291"/>
              <a:gd name="connsiteY113" fmla="*/ 8968 h 3214907"/>
              <a:gd name="connsiteX114" fmla="*/ 1485109 w 3214291"/>
              <a:gd name="connsiteY114" fmla="*/ 198794 h 3214907"/>
              <a:gd name="connsiteX115" fmla="*/ 1529334 w 3214291"/>
              <a:gd name="connsiteY115" fmla="*/ 229831 h 3214907"/>
              <a:gd name="connsiteX116" fmla="*/ 1666758 w 3214291"/>
              <a:gd name="connsiteY116" fmla="*/ 223237 h 3214907"/>
              <a:gd name="connsiteX117" fmla="*/ 1721182 w 3214291"/>
              <a:gd name="connsiteY117" fmla="*/ 99617 h 3214907"/>
              <a:gd name="connsiteX118" fmla="*/ 1753362 w 3214291"/>
              <a:gd name="connsiteY118" fmla="*/ 264 h 3214907"/>
              <a:gd name="connsiteX119" fmla="*/ 1779651 w 3214291"/>
              <a:gd name="connsiteY119" fmla="*/ 0 h 3214907"/>
              <a:gd name="connsiteX120" fmla="*/ 1603893 w 3214291"/>
              <a:gd name="connsiteY120" fmla="*/ 1891929 h 3214907"/>
              <a:gd name="connsiteX121" fmla="*/ 1892281 w 3214291"/>
              <a:gd name="connsiteY121" fmla="*/ 1604420 h 3214907"/>
              <a:gd name="connsiteX122" fmla="*/ 1607762 w 3214291"/>
              <a:gd name="connsiteY122" fmla="*/ 1326408 h 3214907"/>
              <a:gd name="connsiteX123" fmla="*/ 1323243 w 3214291"/>
              <a:gd name="connsiteY123" fmla="*/ 1604069 h 3214907"/>
              <a:gd name="connsiteX124" fmla="*/ 1603893 w 3214291"/>
              <a:gd name="connsiteY124" fmla="*/ 1891929 h 3214907"/>
              <a:gd name="connsiteX125" fmla="*/ 1579099 w 3214291"/>
              <a:gd name="connsiteY125" fmla="*/ 2795602 h 3214907"/>
              <a:gd name="connsiteX126" fmla="*/ 1745449 w 3214291"/>
              <a:gd name="connsiteY126" fmla="*/ 2767203 h 3214907"/>
              <a:gd name="connsiteX127" fmla="*/ 1862386 w 3214291"/>
              <a:gd name="connsiteY127" fmla="*/ 2571838 h 3214907"/>
              <a:gd name="connsiteX128" fmla="*/ 1735338 w 3214291"/>
              <a:gd name="connsiteY128" fmla="*/ 2305167 h 3214907"/>
              <a:gd name="connsiteX129" fmla="*/ 1441763 w 3214291"/>
              <a:gd name="connsiteY129" fmla="*/ 2294089 h 3214907"/>
              <a:gd name="connsiteX130" fmla="*/ 1308120 w 3214291"/>
              <a:gd name="connsiteY130" fmla="*/ 2584323 h 3214907"/>
              <a:gd name="connsiteX131" fmla="*/ 1413803 w 3214291"/>
              <a:gd name="connsiteY131" fmla="*/ 2760785 h 3214907"/>
              <a:gd name="connsiteX132" fmla="*/ 1579099 w 3214291"/>
              <a:gd name="connsiteY132" fmla="*/ 2795602 h 3214907"/>
              <a:gd name="connsiteX133" fmla="*/ 949833 w 3214291"/>
              <a:gd name="connsiteY133" fmla="*/ 1372567 h 3214907"/>
              <a:gd name="connsiteX134" fmla="*/ 1103698 w 3214291"/>
              <a:gd name="connsiteY134" fmla="*/ 1151265 h 3214907"/>
              <a:gd name="connsiteX135" fmla="*/ 917565 w 3214291"/>
              <a:gd name="connsiteY135" fmla="*/ 872021 h 3214907"/>
              <a:gd name="connsiteX136" fmla="*/ 687734 w 3214291"/>
              <a:gd name="connsiteY136" fmla="*/ 891276 h 3214907"/>
              <a:gd name="connsiteX137" fmla="*/ 543628 w 3214291"/>
              <a:gd name="connsiteY137" fmla="*/ 1115128 h 3214907"/>
              <a:gd name="connsiteX138" fmla="*/ 670677 w 3214291"/>
              <a:gd name="connsiteY138" fmla="*/ 1362720 h 3214907"/>
              <a:gd name="connsiteX139" fmla="*/ 949833 w 3214291"/>
              <a:gd name="connsiteY139" fmla="*/ 1372567 h 3214907"/>
              <a:gd name="connsiteX140" fmla="*/ 515405 w 3214291"/>
              <a:gd name="connsiteY140" fmla="*/ 1994183 h 3214907"/>
              <a:gd name="connsiteX141" fmla="*/ 539936 w 3214291"/>
              <a:gd name="connsiteY141" fmla="*/ 2091075 h 3214907"/>
              <a:gd name="connsiteX142" fmla="*/ 638058 w 3214291"/>
              <a:gd name="connsiteY142" fmla="*/ 2276768 h 3214907"/>
              <a:gd name="connsiteX143" fmla="*/ 918708 w 3214291"/>
              <a:gd name="connsiteY143" fmla="*/ 2308596 h 3214907"/>
              <a:gd name="connsiteX144" fmla="*/ 1081894 w 3214291"/>
              <a:gd name="connsiteY144" fmla="*/ 2018186 h 3214907"/>
              <a:gd name="connsiteX145" fmla="*/ 973133 w 3214291"/>
              <a:gd name="connsiteY145" fmla="*/ 1822909 h 3214907"/>
              <a:gd name="connsiteX146" fmla="*/ 618099 w 3214291"/>
              <a:gd name="connsiteY146" fmla="*/ 1839790 h 3214907"/>
              <a:gd name="connsiteX147" fmla="*/ 515405 w 3214291"/>
              <a:gd name="connsiteY147" fmla="*/ 1994183 h 3214907"/>
              <a:gd name="connsiteX148" fmla="*/ 2380781 w 3214291"/>
              <a:gd name="connsiteY148" fmla="*/ 1836186 h 3214907"/>
              <a:gd name="connsiteX149" fmla="*/ 2257777 w 3214291"/>
              <a:gd name="connsiteY149" fmla="*/ 1849902 h 3214907"/>
              <a:gd name="connsiteX150" fmla="*/ 2111033 w 3214291"/>
              <a:gd name="connsiteY150" fmla="*/ 2083425 h 3214907"/>
              <a:gd name="connsiteX151" fmla="*/ 2305256 w 3214291"/>
              <a:gd name="connsiteY151" fmla="*/ 2357042 h 3214907"/>
              <a:gd name="connsiteX152" fmla="*/ 2524184 w 3214291"/>
              <a:gd name="connsiteY152" fmla="*/ 2334270 h 3214907"/>
              <a:gd name="connsiteX153" fmla="*/ 2666004 w 3214291"/>
              <a:gd name="connsiteY153" fmla="*/ 2109626 h 3214907"/>
              <a:gd name="connsiteX154" fmla="*/ 2544230 w 3214291"/>
              <a:gd name="connsiteY154" fmla="*/ 1863002 h 3214907"/>
              <a:gd name="connsiteX155" fmla="*/ 2380781 w 3214291"/>
              <a:gd name="connsiteY155" fmla="*/ 1836186 h 3214907"/>
              <a:gd name="connsiteX156" fmla="*/ 1901249 w 3214291"/>
              <a:gd name="connsiteY156" fmla="*/ 614494 h 3214907"/>
              <a:gd name="connsiteX157" fmla="*/ 1780443 w 3214291"/>
              <a:gd name="connsiteY157" fmla="*/ 450957 h 3214907"/>
              <a:gd name="connsiteX158" fmla="*/ 1493462 w 3214291"/>
              <a:gd name="connsiteY158" fmla="*/ 444803 h 3214907"/>
              <a:gd name="connsiteX159" fmla="*/ 1363336 w 3214291"/>
              <a:gd name="connsiteY159" fmla="*/ 686415 h 3214907"/>
              <a:gd name="connsiteX160" fmla="*/ 1491176 w 3214291"/>
              <a:gd name="connsiteY160" fmla="*/ 919939 h 3214907"/>
              <a:gd name="connsiteX161" fmla="*/ 1744833 w 3214291"/>
              <a:gd name="connsiteY161" fmla="*/ 947899 h 3214907"/>
              <a:gd name="connsiteX162" fmla="*/ 1901249 w 3214291"/>
              <a:gd name="connsiteY162" fmla="*/ 614494 h 3214907"/>
              <a:gd name="connsiteX163" fmla="*/ 2588720 w 3214291"/>
              <a:gd name="connsiteY163" fmla="*/ 1382239 h 3214907"/>
              <a:gd name="connsiteX164" fmla="*/ 2688863 w 3214291"/>
              <a:gd name="connsiteY164" fmla="*/ 1186610 h 3214907"/>
              <a:gd name="connsiteX165" fmla="*/ 2557331 w 3214291"/>
              <a:gd name="connsiteY165" fmla="*/ 921961 h 3214907"/>
              <a:gd name="connsiteX166" fmla="*/ 2307893 w 3214291"/>
              <a:gd name="connsiteY166" fmla="*/ 903585 h 3214907"/>
              <a:gd name="connsiteX167" fmla="*/ 2129057 w 3214291"/>
              <a:gd name="connsiteY167" fmla="*/ 1222482 h 3214907"/>
              <a:gd name="connsiteX168" fmla="*/ 2221816 w 3214291"/>
              <a:gd name="connsiteY168" fmla="*/ 1388130 h 3214907"/>
              <a:gd name="connsiteX169" fmla="*/ 2588720 w 3214291"/>
              <a:gd name="connsiteY169" fmla="*/ 1382239 h 32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214291" h="3214907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solidFill>
            <a:schemeClr val="accent3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EFA9B805-86A7-4C8F-87DD-63962526C77C}"/>
              </a:ext>
            </a:extLst>
          </p:cNvPr>
          <p:cNvSpPr/>
          <p:nvPr/>
        </p:nvSpPr>
        <p:spPr>
          <a:xfrm>
            <a:off x="9629043" y="4777538"/>
            <a:ext cx="458833" cy="459016"/>
          </a:xfrm>
          <a:custGeom>
            <a:avLst/>
            <a:gdLst>
              <a:gd name="connsiteX0" fmla="*/ 725308 w 1461971"/>
              <a:gd name="connsiteY0" fmla="*/ 567939 h 1462555"/>
              <a:gd name="connsiteX1" fmla="*/ 563582 w 1461971"/>
              <a:gd name="connsiteY1" fmla="*/ 735062 h 1462555"/>
              <a:gd name="connsiteX2" fmla="*/ 728267 w 1461971"/>
              <a:gd name="connsiteY2" fmla="*/ 895749 h 1462555"/>
              <a:gd name="connsiteX3" fmla="*/ 890392 w 1461971"/>
              <a:gd name="connsiteY3" fmla="*/ 733903 h 1462555"/>
              <a:gd name="connsiteX4" fmla="*/ 725308 w 1461971"/>
              <a:gd name="connsiteY4" fmla="*/ 567939 h 1462555"/>
              <a:gd name="connsiteX5" fmla="*/ 730186 w 1461971"/>
              <a:gd name="connsiteY5" fmla="*/ 364552 h 1462555"/>
              <a:gd name="connsiteX6" fmla="*/ 1097457 w 1461971"/>
              <a:gd name="connsiteY6" fmla="*/ 728905 h 1462555"/>
              <a:gd name="connsiteX7" fmla="*/ 730586 w 1461971"/>
              <a:gd name="connsiteY7" fmla="*/ 1095297 h 1462555"/>
              <a:gd name="connsiteX8" fmla="*/ 367152 w 1461971"/>
              <a:gd name="connsiteY8" fmla="*/ 729385 h 1462555"/>
              <a:gd name="connsiteX9" fmla="*/ 730186 w 1461971"/>
              <a:gd name="connsiteY9" fmla="*/ 364552 h 1462555"/>
              <a:gd name="connsiteX10" fmla="*/ 736343 w 1461971"/>
              <a:gd name="connsiteY10" fmla="*/ 314776 h 1462555"/>
              <a:gd name="connsiteX11" fmla="*/ 315296 w 1461971"/>
              <a:gd name="connsiteY11" fmla="*/ 724828 h 1462555"/>
              <a:gd name="connsiteX12" fmla="*/ 725068 w 1461971"/>
              <a:gd name="connsiteY12" fmla="*/ 1150953 h 1462555"/>
              <a:gd name="connsiteX13" fmla="*/ 1148475 w 1461971"/>
              <a:gd name="connsiteY13" fmla="*/ 730426 h 1462555"/>
              <a:gd name="connsiteX14" fmla="*/ 736343 w 1461971"/>
              <a:gd name="connsiteY14" fmla="*/ 314776 h 1462555"/>
              <a:gd name="connsiteX15" fmla="*/ 638348 w 1461971"/>
              <a:gd name="connsiteY15" fmla="*/ 0 h 1462555"/>
              <a:gd name="connsiteX16" fmla="*/ 642346 w 1461971"/>
              <a:gd name="connsiteY16" fmla="*/ 0 h 1462555"/>
              <a:gd name="connsiteX17" fmla="*/ 659019 w 1461971"/>
              <a:gd name="connsiteY17" fmla="*/ 44700 h 1462555"/>
              <a:gd name="connsiteX18" fmla="*/ 684287 w 1461971"/>
              <a:gd name="connsiteY18" fmla="*/ 101274 h 1462555"/>
              <a:gd name="connsiteX19" fmla="*/ 746299 w 1461971"/>
              <a:gd name="connsiteY19" fmla="*/ 105272 h 1462555"/>
              <a:gd name="connsiteX20" fmla="*/ 770008 w 1461971"/>
              <a:gd name="connsiteY20" fmla="*/ 87640 h 1462555"/>
              <a:gd name="connsiteX21" fmla="*/ 802313 w 1461971"/>
              <a:gd name="connsiteY21" fmla="*/ 0 h 1462555"/>
              <a:gd name="connsiteX22" fmla="*/ 810309 w 1461971"/>
              <a:gd name="connsiteY22" fmla="*/ 0 h 1462555"/>
              <a:gd name="connsiteX23" fmla="*/ 883676 w 1461971"/>
              <a:gd name="connsiteY23" fmla="*/ 13074 h 1462555"/>
              <a:gd name="connsiteX24" fmla="*/ 883436 w 1461971"/>
              <a:gd name="connsiteY24" fmla="*/ 109350 h 1462555"/>
              <a:gd name="connsiteX25" fmla="*/ 897110 w 1461971"/>
              <a:gd name="connsiteY25" fmla="*/ 129861 h 1462555"/>
              <a:gd name="connsiteX26" fmla="*/ 952044 w 1461971"/>
              <a:gd name="connsiteY26" fmla="*/ 147932 h 1462555"/>
              <a:gd name="connsiteX27" fmla="*/ 970996 w 1461971"/>
              <a:gd name="connsiteY27" fmla="*/ 141935 h 1462555"/>
              <a:gd name="connsiteX28" fmla="*/ 1025291 w 1461971"/>
              <a:gd name="connsiteY28" fmla="*/ 72887 h 1462555"/>
              <a:gd name="connsiteX29" fmla="*/ 1040484 w 1461971"/>
              <a:gd name="connsiteY29" fmla="*/ 65450 h 1462555"/>
              <a:gd name="connsiteX30" fmla="*/ 1107894 w 1461971"/>
              <a:gd name="connsiteY30" fmla="*/ 100114 h 1462555"/>
              <a:gd name="connsiteX31" fmla="*/ 1077867 w 1461971"/>
              <a:gd name="connsiteY31" fmla="*/ 197750 h 1462555"/>
              <a:gd name="connsiteX32" fmla="*/ 1081346 w 1461971"/>
              <a:gd name="connsiteY32" fmla="*/ 217780 h 1462555"/>
              <a:gd name="connsiteX33" fmla="*/ 1135321 w 1461971"/>
              <a:gd name="connsiteY33" fmla="*/ 259921 h 1462555"/>
              <a:gd name="connsiteX34" fmla="*/ 1225999 w 1461971"/>
              <a:gd name="connsiteY34" fmla="*/ 201548 h 1462555"/>
              <a:gd name="connsiteX35" fmla="*/ 1292009 w 1461971"/>
              <a:gd name="connsiteY35" fmla="*/ 259002 h 1462555"/>
              <a:gd name="connsiteX36" fmla="*/ 1229358 w 1461971"/>
              <a:gd name="connsiteY36" fmla="*/ 340604 h 1462555"/>
              <a:gd name="connsiteX37" fmla="*/ 1227839 w 1461971"/>
              <a:gd name="connsiteY37" fmla="*/ 364793 h 1462555"/>
              <a:gd name="connsiteX38" fmla="*/ 1255146 w 1461971"/>
              <a:gd name="connsiteY38" fmla="*/ 406534 h 1462555"/>
              <a:gd name="connsiteX39" fmla="*/ 1281094 w 1461971"/>
              <a:gd name="connsiteY39" fmla="*/ 416329 h 1462555"/>
              <a:gd name="connsiteX40" fmla="*/ 1381808 w 1461971"/>
              <a:gd name="connsiteY40" fmla="*/ 392460 h 1462555"/>
              <a:gd name="connsiteX41" fmla="*/ 1414913 w 1461971"/>
              <a:gd name="connsiteY41" fmla="*/ 468386 h 1462555"/>
              <a:gd name="connsiteX42" fmla="*/ 1366775 w 1461971"/>
              <a:gd name="connsiteY42" fmla="*/ 502130 h 1462555"/>
              <a:gd name="connsiteX43" fmla="*/ 1331111 w 1461971"/>
              <a:gd name="connsiteY43" fmla="*/ 597566 h 1462555"/>
              <a:gd name="connsiteX44" fmla="*/ 1352182 w 1461971"/>
              <a:gd name="connsiteY44" fmla="*/ 615838 h 1462555"/>
              <a:gd name="connsiteX45" fmla="*/ 1441701 w 1461971"/>
              <a:gd name="connsiteY45" fmla="*/ 623195 h 1462555"/>
              <a:gd name="connsiteX46" fmla="*/ 1457613 w 1461971"/>
              <a:gd name="connsiteY46" fmla="*/ 640347 h 1462555"/>
              <a:gd name="connsiteX47" fmla="*/ 1461971 w 1461971"/>
              <a:gd name="connsiteY47" fmla="*/ 679729 h 1462555"/>
              <a:gd name="connsiteX48" fmla="*/ 1461971 w 1461971"/>
              <a:gd name="connsiteY48" fmla="*/ 707716 h 1462555"/>
              <a:gd name="connsiteX49" fmla="*/ 1364016 w 1461971"/>
              <a:gd name="connsiteY49" fmla="*/ 735104 h 1462555"/>
              <a:gd name="connsiteX50" fmla="*/ 1344905 w 1461971"/>
              <a:gd name="connsiteY50" fmla="*/ 757973 h 1462555"/>
              <a:gd name="connsiteX51" fmla="*/ 1341826 w 1461971"/>
              <a:gd name="connsiteY51" fmla="*/ 781682 h 1462555"/>
              <a:gd name="connsiteX52" fmla="*/ 1373172 w 1461971"/>
              <a:gd name="connsiteY52" fmla="*/ 835338 h 1462555"/>
              <a:gd name="connsiteX53" fmla="*/ 1449377 w 1461971"/>
              <a:gd name="connsiteY53" fmla="*/ 869042 h 1462555"/>
              <a:gd name="connsiteX54" fmla="*/ 1429067 w 1461971"/>
              <a:gd name="connsiteY54" fmla="*/ 951125 h 1462555"/>
              <a:gd name="connsiteX55" fmla="*/ 1329992 w 1461971"/>
              <a:gd name="connsiteY55" fmla="*/ 943288 h 1462555"/>
              <a:gd name="connsiteX56" fmla="*/ 1297087 w 1461971"/>
              <a:gd name="connsiteY56" fmla="*/ 962479 h 1462555"/>
              <a:gd name="connsiteX57" fmla="*/ 1314159 w 1461971"/>
              <a:gd name="connsiteY57" fmla="*/ 1049040 h 1462555"/>
              <a:gd name="connsiteX58" fmla="*/ 1364136 w 1461971"/>
              <a:gd name="connsiteY58" fmla="*/ 1099297 h 1462555"/>
              <a:gd name="connsiteX59" fmla="*/ 1320356 w 1461971"/>
              <a:gd name="connsiteY59" fmla="*/ 1167146 h 1462555"/>
              <a:gd name="connsiteX60" fmla="*/ 1222921 w 1461971"/>
              <a:gd name="connsiteY60" fmla="*/ 1126604 h 1462555"/>
              <a:gd name="connsiteX61" fmla="*/ 1195453 w 1461971"/>
              <a:gd name="connsiteY61" fmla="*/ 1131602 h 1462555"/>
              <a:gd name="connsiteX62" fmla="*/ 1157231 w 1461971"/>
              <a:gd name="connsiteY62" fmla="*/ 1175662 h 1462555"/>
              <a:gd name="connsiteX63" fmla="*/ 1182139 w 1461971"/>
              <a:gd name="connsiteY63" fmla="*/ 1230317 h 1462555"/>
              <a:gd name="connsiteX64" fmla="*/ 1211806 w 1461971"/>
              <a:gd name="connsiteY64" fmla="*/ 1283493 h 1462555"/>
              <a:gd name="connsiteX65" fmla="*/ 1145596 w 1461971"/>
              <a:gd name="connsiteY65" fmla="*/ 1338068 h 1462555"/>
              <a:gd name="connsiteX66" fmla="*/ 1052399 w 1461971"/>
              <a:gd name="connsiteY66" fmla="*/ 1255145 h 1462555"/>
              <a:gd name="connsiteX67" fmla="*/ 993545 w 1461971"/>
              <a:gd name="connsiteY67" fmla="*/ 1286531 h 1462555"/>
              <a:gd name="connsiteX68" fmla="*/ 988388 w 1461971"/>
              <a:gd name="connsiteY68" fmla="*/ 1303084 h 1462555"/>
              <a:gd name="connsiteX69" fmla="*/ 1001982 w 1461971"/>
              <a:gd name="connsiteY69" fmla="*/ 1391923 h 1462555"/>
              <a:gd name="connsiteX70" fmla="*/ 985870 w 1461971"/>
              <a:gd name="connsiteY70" fmla="*/ 1419111 h 1462555"/>
              <a:gd name="connsiteX71" fmla="*/ 924577 w 1461971"/>
              <a:gd name="connsiteY71" fmla="*/ 1440181 h 1462555"/>
              <a:gd name="connsiteX72" fmla="*/ 873560 w 1461971"/>
              <a:gd name="connsiteY72" fmla="*/ 1346224 h 1462555"/>
              <a:gd name="connsiteX73" fmla="*/ 850451 w 1461971"/>
              <a:gd name="connsiteY73" fmla="*/ 1334229 h 1462555"/>
              <a:gd name="connsiteX74" fmla="*/ 782122 w 1461971"/>
              <a:gd name="connsiteY74" fmla="*/ 1400039 h 1462555"/>
              <a:gd name="connsiteX75" fmla="*/ 773126 w 1461971"/>
              <a:gd name="connsiteY75" fmla="*/ 1449097 h 1462555"/>
              <a:gd name="connsiteX76" fmla="*/ 758054 w 1461971"/>
              <a:gd name="connsiteY76" fmla="*/ 1461731 h 1462555"/>
              <a:gd name="connsiteX77" fmla="*/ 698160 w 1461971"/>
              <a:gd name="connsiteY77" fmla="*/ 1462531 h 1462555"/>
              <a:gd name="connsiteX78" fmla="*/ 681648 w 1461971"/>
              <a:gd name="connsiteY78" fmla="*/ 1447937 h 1462555"/>
              <a:gd name="connsiteX79" fmla="*/ 666255 w 1461971"/>
              <a:gd name="connsiteY79" fmla="*/ 1363456 h 1462555"/>
              <a:gd name="connsiteX80" fmla="*/ 645585 w 1461971"/>
              <a:gd name="connsiteY80" fmla="*/ 1342505 h 1462555"/>
              <a:gd name="connsiteX81" fmla="*/ 591330 w 1461971"/>
              <a:gd name="connsiteY81" fmla="*/ 1337828 h 1462555"/>
              <a:gd name="connsiteX82" fmla="*/ 561703 w 1461971"/>
              <a:gd name="connsiteY82" fmla="*/ 1385606 h 1462555"/>
              <a:gd name="connsiteX83" fmla="*/ 533037 w 1461971"/>
              <a:gd name="connsiteY83" fmla="*/ 1439901 h 1462555"/>
              <a:gd name="connsiteX84" fmla="*/ 451393 w 1461971"/>
              <a:gd name="connsiteY84" fmla="*/ 1412194 h 1462555"/>
              <a:gd name="connsiteX85" fmla="*/ 466107 w 1461971"/>
              <a:gd name="connsiteY85" fmla="*/ 1309800 h 1462555"/>
              <a:gd name="connsiteX86" fmla="*/ 452433 w 1461971"/>
              <a:gd name="connsiteY86" fmla="*/ 1283333 h 1462555"/>
              <a:gd name="connsiteX87" fmla="*/ 402816 w 1461971"/>
              <a:gd name="connsiteY87" fmla="*/ 1260943 h 1462555"/>
              <a:gd name="connsiteX88" fmla="*/ 360555 w 1461971"/>
              <a:gd name="connsiteY88" fmla="*/ 1295047 h 1462555"/>
              <a:gd name="connsiteX89" fmla="*/ 316375 w 1461971"/>
              <a:gd name="connsiteY89" fmla="*/ 1335869 h 1462555"/>
              <a:gd name="connsiteX90" fmla="*/ 304061 w 1461971"/>
              <a:gd name="connsiteY90" fmla="*/ 1327512 h 1462555"/>
              <a:gd name="connsiteX91" fmla="*/ 245928 w 1461971"/>
              <a:gd name="connsiteY91" fmla="*/ 1284572 h 1462555"/>
              <a:gd name="connsiteX92" fmla="*/ 294066 w 1461971"/>
              <a:gd name="connsiteY92" fmla="*/ 1195253 h 1462555"/>
              <a:gd name="connsiteX93" fmla="*/ 291227 w 1461971"/>
              <a:gd name="connsiteY93" fmla="*/ 1169465 h 1462555"/>
              <a:gd name="connsiteX94" fmla="*/ 248567 w 1461971"/>
              <a:gd name="connsiteY94" fmla="*/ 1129603 h 1462555"/>
              <a:gd name="connsiteX95" fmla="*/ 195511 w 1461971"/>
              <a:gd name="connsiteY95" fmla="*/ 1148315 h 1462555"/>
              <a:gd name="connsiteX96" fmla="*/ 144094 w 1461971"/>
              <a:gd name="connsiteY96" fmla="*/ 1165307 h 1462555"/>
              <a:gd name="connsiteX97" fmla="*/ 110670 w 1461971"/>
              <a:gd name="connsiteY97" fmla="*/ 1122966 h 1462555"/>
              <a:gd name="connsiteX98" fmla="*/ 93917 w 1461971"/>
              <a:gd name="connsiteY98" fmla="*/ 1098257 h 1462555"/>
              <a:gd name="connsiteX99" fmla="*/ 167324 w 1461971"/>
              <a:gd name="connsiteY99" fmla="*/ 1030409 h 1462555"/>
              <a:gd name="connsiteX100" fmla="*/ 173681 w 1461971"/>
              <a:gd name="connsiteY100" fmla="*/ 1005500 h 1462555"/>
              <a:gd name="connsiteX101" fmla="*/ 145654 w 1461971"/>
              <a:gd name="connsiteY101" fmla="*/ 952284 h 1462555"/>
              <a:gd name="connsiteX102" fmla="*/ 85481 w 1461971"/>
              <a:gd name="connsiteY102" fmla="*/ 954163 h 1462555"/>
              <a:gd name="connsiteX103" fmla="*/ 21550 w 1461971"/>
              <a:gd name="connsiteY103" fmla="*/ 909144 h 1462555"/>
              <a:gd name="connsiteX104" fmla="*/ 44740 w 1461971"/>
              <a:gd name="connsiteY104" fmla="*/ 857848 h 1462555"/>
              <a:gd name="connsiteX105" fmla="*/ 98595 w 1461971"/>
              <a:gd name="connsiteY105" fmla="*/ 831619 h 1462555"/>
              <a:gd name="connsiteX106" fmla="*/ 113708 w 1461971"/>
              <a:gd name="connsiteY106" fmla="*/ 805831 h 1462555"/>
              <a:gd name="connsiteX107" fmla="*/ 51377 w 1461971"/>
              <a:gd name="connsiteY107" fmla="*/ 732585 h 1462555"/>
              <a:gd name="connsiteX108" fmla="*/ 0 w 1461971"/>
              <a:gd name="connsiteY108" fmla="*/ 718991 h 1462555"/>
              <a:gd name="connsiteX109" fmla="*/ 5317 w 1461971"/>
              <a:gd name="connsiteY109" fmla="*/ 644745 h 1462555"/>
              <a:gd name="connsiteX110" fmla="*/ 18632 w 1461971"/>
              <a:gd name="connsiteY110" fmla="*/ 632231 h 1462555"/>
              <a:gd name="connsiteX111" fmla="*/ 101914 w 1461971"/>
              <a:gd name="connsiteY111" fmla="*/ 622195 h 1462555"/>
              <a:gd name="connsiteX112" fmla="*/ 119905 w 1461971"/>
              <a:gd name="connsiteY112" fmla="*/ 605723 h 1462555"/>
              <a:gd name="connsiteX113" fmla="*/ 123984 w 1461971"/>
              <a:gd name="connsiteY113" fmla="*/ 586212 h 1462555"/>
              <a:gd name="connsiteX114" fmla="*/ 96396 w 1461971"/>
              <a:gd name="connsiteY114" fmla="*/ 519162 h 1462555"/>
              <a:gd name="connsiteX115" fmla="*/ 42381 w 1461971"/>
              <a:gd name="connsiteY115" fmla="*/ 483219 h 1462555"/>
              <a:gd name="connsiteX116" fmla="*/ 75605 w 1461971"/>
              <a:gd name="connsiteY116" fmla="*/ 403616 h 1462555"/>
              <a:gd name="connsiteX117" fmla="*/ 167124 w 1461971"/>
              <a:gd name="connsiteY117" fmla="*/ 424406 h 1462555"/>
              <a:gd name="connsiteX118" fmla="*/ 191393 w 1461971"/>
              <a:gd name="connsiteY118" fmla="*/ 414890 h 1462555"/>
              <a:gd name="connsiteX119" fmla="*/ 221379 w 1461971"/>
              <a:gd name="connsiteY119" fmla="*/ 362474 h 1462555"/>
              <a:gd name="connsiteX120" fmla="*/ 188194 w 1461971"/>
              <a:gd name="connsiteY120" fmla="*/ 312017 h 1462555"/>
              <a:gd name="connsiteX121" fmla="*/ 159447 w 1461971"/>
              <a:gd name="connsiteY121" fmla="*/ 273595 h 1462555"/>
              <a:gd name="connsiteX122" fmla="*/ 187954 w 1461971"/>
              <a:gd name="connsiteY122" fmla="*/ 241330 h 1462555"/>
              <a:gd name="connsiteX123" fmla="*/ 216541 w 1461971"/>
              <a:gd name="connsiteY123" fmla="*/ 208585 h 1462555"/>
              <a:gd name="connsiteX124" fmla="*/ 292626 w 1461971"/>
              <a:gd name="connsiteY124" fmla="*/ 256562 h 1462555"/>
              <a:gd name="connsiteX125" fmla="*/ 328450 w 1461971"/>
              <a:gd name="connsiteY125" fmla="*/ 253604 h 1462555"/>
              <a:gd name="connsiteX126" fmla="*/ 331568 w 1461971"/>
              <a:gd name="connsiteY126" fmla="*/ 251085 h 1462555"/>
              <a:gd name="connsiteX127" fmla="*/ 356237 w 1461971"/>
              <a:gd name="connsiteY127" fmla="*/ 167883 h 1462555"/>
              <a:gd name="connsiteX128" fmla="*/ 337926 w 1461971"/>
              <a:gd name="connsiteY128" fmla="*/ 111789 h 1462555"/>
              <a:gd name="connsiteX129" fmla="*/ 412851 w 1461971"/>
              <a:gd name="connsiteY129" fmla="*/ 68609 h 1462555"/>
              <a:gd name="connsiteX130" fmla="*/ 473304 w 1461971"/>
              <a:gd name="connsiteY130" fmla="*/ 143574 h 1462555"/>
              <a:gd name="connsiteX131" fmla="*/ 498292 w 1461971"/>
              <a:gd name="connsiteY131" fmla="*/ 150451 h 1462555"/>
              <a:gd name="connsiteX132" fmla="*/ 553587 w 1461971"/>
              <a:gd name="connsiteY132" fmla="*/ 126542 h 1462555"/>
              <a:gd name="connsiteX133" fmla="*/ 557465 w 1461971"/>
              <a:gd name="connsiteY133" fmla="*/ 66490 h 1462555"/>
              <a:gd name="connsiteX134" fmla="*/ 557505 w 1461971"/>
              <a:gd name="connsiteY134" fmla="*/ 18751 h 1462555"/>
              <a:gd name="connsiteX135" fmla="*/ 638348 w 1461971"/>
              <a:gd name="connsiteY135" fmla="*/ 0 h 146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461971" h="1462555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solidFill>
            <a:schemeClr val="accent1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Freeform: Shape 453">
            <a:extLst>
              <a:ext uri="{FF2B5EF4-FFF2-40B4-BE49-F238E27FC236}">
                <a16:creationId xmlns:a16="http://schemas.microsoft.com/office/drawing/2014/main" id="{4C6DDFCD-0D45-4AE3-9D62-EBBB6E18770F}"/>
              </a:ext>
            </a:extLst>
          </p:cNvPr>
          <p:cNvSpPr/>
          <p:nvPr/>
        </p:nvSpPr>
        <p:spPr>
          <a:xfrm>
            <a:off x="9351308" y="5055882"/>
            <a:ext cx="394990" cy="394673"/>
          </a:xfrm>
          <a:custGeom>
            <a:avLst/>
            <a:gdLst>
              <a:gd name="connsiteX0" fmla="*/ 1506364 w 2562218"/>
              <a:gd name="connsiteY0" fmla="*/ 1318537 h 2560160"/>
              <a:gd name="connsiteX1" fmla="*/ 1501790 w 2562218"/>
              <a:gd name="connsiteY1" fmla="*/ 1348793 h 2560160"/>
              <a:gd name="connsiteX2" fmla="*/ 1371051 w 2562218"/>
              <a:gd name="connsiteY2" fmla="*/ 1492991 h 2560160"/>
              <a:gd name="connsiteX3" fmla="*/ 1319564 w 2562218"/>
              <a:gd name="connsiteY3" fmla="*/ 1503386 h 2560160"/>
              <a:gd name="connsiteX4" fmla="*/ 1319564 w 2562218"/>
              <a:gd name="connsiteY4" fmla="*/ 1976337 h 2560160"/>
              <a:gd name="connsiteX5" fmla="*/ 1422210 w 2562218"/>
              <a:gd name="connsiteY5" fmla="*/ 1965990 h 2560160"/>
              <a:gd name="connsiteX6" fmla="*/ 1970307 w 2562218"/>
              <a:gd name="connsiteY6" fmla="*/ 1404015 h 2560160"/>
              <a:gd name="connsiteX7" fmla="*/ 1977849 w 2562218"/>
              <a:gd name="connsiteY7" fmla="*/ 1318537 h 2560160"/>
              <a:gd name="connsiteX8" fmla="*/ 584367 w 2562218"/>
              <a:gd name="connsiteY8" fmla="*/ 1318537 h 2560160"/>
              <a:gd name="connsiteX9" fmla="*/ 591910 w 2562218"/>
              <a:gd name="connsiteY9" fmla="*/ 1404015 h 2560160"/>
              <a:gd name="connsiteX10" fmla="*/ 1140007 w 2562218"/>
              <a:gd name="connsiteY10" fmla="*/ 1965990 h 2560160"/>
              <a:gd name="connsiteX11" fmla="*/ 1242652 w 2562218"/>
              <a:gd name="connsiteY11" fmla="*/ 1976337 h 2560160"/>
              <a:gd name="connsiteX12" fmla="*/ 1242652 w 2562218"/>
              <a:gd name="connsiteY12" fmla="*/ 1503386 h 2560160"/>
              <a:gd name="connsiteX13" fmla="*/ 1191166 w 2562218"/>
              <a:gd name="connsiteY13" fmla="*/ 1492991 h 2560160"/>
              <a:gd name="connsiteX14" fmla="*/ 1060427 w 2562218"/>
              <a:gd name="connsiteY14" fmla="*/ 1348793 h 2560160"/>
              <a:gd name="connsiteX15" fmla="*/ 1055852 w 2562218"/>
              <a:gd name="connsiteY15" fmla="*/ 1318537 h 2560160"/>
              <a:gd name="connsiteX16" fmla="*/ 1281108 w 2562218"/>
              <a:gd name="connsiteY16" fmla="*/ 1121883 h 2560160"/>
              <a:gd name="connsiteX17" fmla="*/ 1122911 w 2562218"/>
              <a:gd name="connsiteY17" fmla="*/ 1280080 h 2560160"/>
              <a:gd name="connsiteX18" fmla="*/ 1281108 w 2562218"/>
              <a:gd name="connsiteY18" fmla="*/ 1438277 h 2560160"/>
              <a:gd name="connsiteX19" fmla="*/ 1439305 w 2562218"/>
              <a:gd name="connsiteY19" fmla="*/ 1280080 h 2560160"/>
              <a:gd name="connsiteX20" fmla="*/ 1281108 w 2562218"/>
              <a:gd name="connsiteY20" fmla="*/ 1121883 h 2560160"/>
              <a:gd name="connsiteX21" fmla="*/ 1319564 w 2562218"/>
              <a:gd name="connsiteY21" fmla="*/ 583823 h 2560160"/>
              <a:gd name="connsiteX22" fmla="*/ 1319564 w 2562218"/>
              <a:gd name="connsiteY22" fmla="*/ 1056774 h 2560160"/>
              <a:gd name="connsiteX23" fmla="*/ 1371051 w 2562218"/>
              <a:gd name="connsiteY23" fmla="*/ 1067169 h 2560160"/>
              <a:gd name="connsiteX24" fmla="*/ 1501790 w 2562218"/>
              <a:gd name="connsiteY24" fmla="*/ 1211367 h 2560160"/>
              <a:gd name="connsiteX25" fmla="*/ 1506364 w 2562218"/>
              <a:gd name="connsiteY25" fmla="*/ 1241625 h 2560160"/>
              <a:gd name="connsiteX26" fmla="*/ 1977849 w 2562218"/>
              <a:gd name="connsiteY26" fmla="*/ 1241625 h 2560160"/>
              <a:gd name="connsiteX27" fmla="*/ 1970307 w 2562218"/>
              <a:gd name="connsiteY27" fmla="*/ 1156145 h 2560160"/>
              <a:gd name="connsiteX28" fmla="*/ 1422210 w 2562218"/>
              <a:gd name="connsiteY28" fmla="*/ 594170 h 2560160"/>
              <a:gd name="connsiteX29" fmla="*/ 1242652 w 2562218"/>
              <a:gd name="connsiteY29" fmla="*/ 583823 h 2560160"/>
              <a:gd name="connsiteX30" fmla="*/ 1140007 w 2562218"/>
              <a:gd name="connsiteY30" fmla="*/ 594170 h 2560160"/>
              <a:gd name="connsiteX31" fmla="*/ 591910 w 2562218"/>
              <a:gd name="connsiteY31" fmla="*/ 1156145 h 2560160"/>
              <a:gd name="connsiteX32" fmla="*/ 584367 w 2562218"/>
              <a:gd name="connsiteY32" fmla="*/ 1241625 h 2560160"/>
              <a:gd name="connsiteX33" fmla="*/ 1055852 w 2562218"/>
              <a:gd name="connsiteY33" fmla="*/ 1241625 h 2560160"/>
              <a:gd name="connsiteX34" fmla="*/ 1060427 w 2562218"/>
              <a:gd name="connsiteY34" fmla="*/ 1211367 h 2560160"/>
              <a:gd name="connsiteX35" fmla="*/ 1191166 w 2562218"/>
              <a:gd name="connsiteY35" fmla="*/ 1067169 h 2560160"/>
              <a:gd name="connsiteX36" fmla="*/ 1242652 w 2562218"/>
              <a:gd name="connsiteY36" fmla="*/ 1056774 h 2560160"/>
              <a:gd name="connsiteX37" fmla="*/ 1224583 w 2562218"/>
              <a:gd name="connsiteY37" fmla="*/ 861 h 2560160"/>
              <a:gd name="connsiteX38" fmla="*/ 1275519 w 2562218"/>
              <a:gd name="connsiteY38" fmla="*/ 42161 h 2560160"/>
              <a:gd name="connsiteX39" fmla="*/ 1325768 w 2562218"/>
              <a:gd name="connsiteY39" fmla="*/ 218379 h 2560160"/>
              <a:gd name="connsiteX40" fmla="*/ 1453805 w 2562218"/>
              <a:gd name="connsiteY40" fmla="*/ 290657 h 2560160"/>
              <a:gd name="connsiteX41" fmla="*/ 1495105 w 2562218"/>
              <a:gd name="connsiteY41" fmla="*/ 254863 h 2560160"/>
              <a:gd name="connsiteX42" fmla="*/ 1591474 w 2562218"/>
              <a:gd name="connsiteY42" fmla="*/ 91723 h 2560160"/>
              <a:gd name="connsiteX43" fmla="*/ 1669259 w 2562218"/>
              <a:gd name="connsiteY43" fmla="*/ 59371 h 2560160"/>
              <a:gd name="connsiteX44" fmla="*/ 1746353 w 2562218"/>
              <a:gd name="connsiteY44" fmla="*/ 183962 h 2560160"/>
              <a:gd name="connsiteX45" fmla="*/ 1727078 w 2562218"/>
              <a:gd name="connsiteY45" fmla="*/ 340909 h 2560160"/>
              <a:gd name="connsiteX46" fmla="*/ 1727078 w 2562218"/>
              <a:gd name="connsiteY46" fmla="*/ 357429 h 2560160"/>
              <a:gd name="connsiteX47" fmla="*/ 1866815 w 2562218"/>
              <a:gd name="connsiteY47" fmla="*/ 419381 h 2560160"/>
              <a:gd name="connsiteX48" fmla="*/ 2020320 w 2562218"/>
              <a:gd name="connsiteY48" fmla="*/ 304425 h 2560160"/>
              <a:gd name="connsiteX49" fmla="*/ 2113243 w 2562218"/>
              <a:gd name="connsiteY49" fmla="*/ 305802 h 2560160"/>
              <a:gd name="connsiteX50" fmla="*/ 2127702 w 2562218"/>
              <a:gd name="connsiteY50" fmla="*/ 318193 h 2560160"/>
              <a:gd name="connsiteX51" fmla="*/ 2143534 w 2562218"/>
              <a:gd name="connsiteY51" fmla="*/ 424197 h 2560160"/>
              <a:gd name="connsiteX52" fmla="*/ 2058865 w 2562218"/>
              <a:gd name="connsiteY52" fmla="*/ 574947 h 2560160"/>
              <a:gd name="connsiteX53" fmla="*/ 2070569 w 2562218"/>
              <a:gd name="connsiteY53" fmla="*/ 672693 h 2560160"/>
              <a:gd name="connsiteX54" fmla="*/ 2160053 w 2562218"/>
              <a:gd name="connsiteY54" fmla="*/ 708487 h 2560160"/>
              <a:gd name="connsiteX55" fmla="*/ 2341091 w 2562218"/>
              <a:gd name="connsiteY55" fmla="*/ 660993 h 2560160"/>
              <a:gd name="connsiteX56" fmla="*/ 2418189 w 2562218"/>
              <a:gd name="connsiteY56" fmla="*/ 690590 h 2560160"/>
              <a:gd name="connsiteX57" fmla="*/ 2441592 w 2562218"/>
              <a:gd name="connsiteY57" fmla="*/ 736710 h 2560160"/>
              <a:gd name="connsiteX58" fmla="*/ 2422317 w 2562218"/>
              <a:gd name="connsiteY58" fmla="*/ 804855 h 2560160"/>
              <a:gd name="connsiteX59" fmla="*/ 2267439 w 2562218"/>
              <a:gd name="connsiteY59" fmla="*/ 928073 h 2560160"/>
              <a:gd name="connsiteX60" fmla="*/ 2239903 w 2562218"/>
              <a:gd name="connsiteY60" fmla="*/ 1003103 h 2560160"/>
              <a:gd name="connsiteX61" fmla="*/ 2248164 w 2562218"/>
              <a:gd name="connsiteY61" fmla="*/ 1033390 h 2560160"/>
              <a:gd name="connsiteX62" fmla="*/ 2311490 w 2562218"/>
              <a:gd name="connsiteY62" fmla="*/ 1087771 h 2560160"/>
              <a:gd name="connsiteX63" fmla="*/ 2498725 w 2562218"/>
              <a:gd name="connsiteY63" fmla="*/ 1113239 h 2560160"/>
              <a:gd name="connsiteX64" fmla="*/ 2559299 w 2562218"/>
              <a:gd name="connsiteY64" fmla="*/ 1173127 h 2560160"/>
              <a:gd name="connsiteX65" fmla="*/ 2561364 w 2562218"/>
              <a:gd name="connsiteY65" fmla="*/ 1226818 h 2560160"/>
              <a:gd name="connsiteX66" fmla="*/ 2517309 w 2562218"/>
              <a:gd name="connsiteY66" fmla="*/ 1278444 h 2560160"/>
              <a:gd name="connsiteX67" fmla="*/ 2341091 w 2562218"/>
              <a:gd name="connsiteY67" fmla="*/ 1328693 h 2560160"/>
              <a:gd name="connsiteX68" fmla="*/ 2269503 w 2562218"/>
              <a:gd name="connsiteY68" fmla="*/ 1447778 h 2560160"/>
              <a:gd name="connsiteX69" fmla="*/ 2305984 w 2562218"/>
              <a:gd name="connsiteY69" fmla="*/ 1495966 h 2560160"/>
              <a:gd name="connsiteX70" fmla="*/ 2467747 w 2562218"/>
              <a:gd name="connsiteY70" fmla="*/ 1590957 h 2560160"/>
              <a:gd name="connsiteX71" fmla="*/ 2502854 w 2562218"/>
              <a:gd name="connsiteY71" fmla="*/ 1672871 h 2560160"/>
              <a:gd name="connsiteX72" fmla="*/ 2501476 w 2562218"/>
              <a:gd name="connsiteY72" fmla="*/ 1681132 h 2560160"/>
              <a:gd name="connsiteX73" fmla="*/ 2404421 w 2562218"/>
              <a:gd name="connsiteY73" fmla="*/ 1750655 h 2560160"/>
              <a:gd name="connsiteX74" fmla="*/ 2235083 w 2562218"/>
              <a:gd name="connsiteY74" fmla="*/ 1729316 h 2560160"/>
              <a:gd name="connsiteX75" fmla="*/ 2149727 w 2562218"/>
              <a:gd name="connsiteY75" fmla="*/ 1773372 h 2560160"/>
              <a:gd name="connsiteX76" fmla="*/ 2148350 w 2562218"/>
              <a:gd name="connsiteY76" fmla="*/ 1875247 h 2560160"/>
              <a:gd name="connsiteX77" fmla="*/ 2257800 w 2562218"/>
              <a:gd name="connsiteY77" fmla="*/ 2019800 h 2560160"/>
              <a:gd name="connsiteX78" fmla="*/ 2257800 w 2562218"/>
              <a:gd name="connsiteY78" fmla="*/ 2114104 h 2560160"/>
              <a:gd name="connsiteX79" fmla="*/ 2253671 w 2562218"/>
              <a:gd name="connsiteY79" fmla="*/ 2118923 h 2560160"/>
              <a:gd name="connsiteX80" fmla="*/ 2135273 w 2562218"/>
              <a:gd name="connsiteY80" fmla="*/ 2142327 h 2560160"/>
              <a:gd name="connsiteX81" fmla="*/ 1988655 w 2562218"/>
              <a:gd name="connsiteY81" fmla="*/ 2059726 h 2560160"/>
              <a:gd name="connsiteX82" fmla="*/ 1888154 w 2562218"/>
              <a:gd name="connsiteY82" fmla="*/ 2074181 h 2560160"/>
              <a:gd name="connsiteX83" fmla="*/ 1855802 w 2562218"/>
              <a:gd name="connsiteY83" fmla="*/ 2165043 h 2560160"/>
              <a:gd name="connsiteX84" fmla="*/ 1903296 w 2562218"/>
              <a:gd name="connsiteY84" fmla="*/ 2348145 h 2560160"/>
              <a:gd name="connsiteX85" fmla="*/ 1876451 w 2562218"/>
              <a:gd name="connsiteY85" fmla="*/ 2416981 h 2560160"/>
              <a:gd name="connsiteX86" fmla="*/ 1828266 w 2562218"/>
              <a:gd name="connsiteY86" fmla="*/ 2441762 h 2560160"/>
              <a:gd name="connsiteX87" fmla="*/ 1755992 w 2562218"/>
              <a:gd name="connsiteY87" fmla="*/ 2421801 h 2560160"/>
              <a:gd name="connsiteX88" fmla="*/ 1642413 w 2562218"/>
              <a:gd name="connsiteY88" fmla="*/ 2277935 h 2560160"/>
              <a:gd name="connsiteX89" fmla="*/ 1495792 w 2562218"/>
              <a:gd name="connsiteY89" fmla="*/ 2265544 h 2560160"/>
              <a:gd name="connsiteX90" fmla="*/ 1476518 w 2562218"/>
              <a:gd name="connsiteY90" fmla="*/ 2304090 h 2560160"/>
              <a:gd name="connsiteX91" fmla="*/ 1450363 w 2562218"/>
              <a:gd name="connsiteY91" fmla="*/ 2493388 h 2560160"/>
              <a:gd name="connsiteX92" fmla="*/ 1400801 w 2562218"/>
              <a:gd name="connsiteY92" fmla="*/ 2560160 h 2560160"/>
              <a:gd name="connsiteX93" fmla="*/ 1317510 w 2562218"/>
              <a:gd name="connsiteY93" fmla="*/ 2560160 h 2560160"/>
              <a:gd name="connsiteX94" fmla="*/ 1281026 w 2562218"/>
              <a:gd name="connsiteY94" fmla="*/ 2509221 h 2560160"/>
              <a:gd name="connsiteX95" fmla="*/ 1229399 w 2562218"/>
              <a:gd name="connsiteY95" fmla="*/ 2326806 h 2560160"/>
              <a:gd name="connsiteX96" fmla="*/ 1168138 w 2562218"/>
              <a:gd name="connsiteY96" fmla="*/ 2273115 h 2560160"/>
              <a:gd name="connsiteX97" fmla="*/ 1130966 w 2562218"/>
              <a:gd name="connsiteY97" fmla="*/ 2268986 h 2560160"/>
              <a:gd name="connsiteX98" fmla="*/ 1067636 w 2562218"/>
              <a:gd name="connsiteY98" fmla="*/ 2304090 h 2560160"/>
              <a:gd name="connsiteX99" fmla="*/ 1051804 w 2562218"/>
              <a:gd name="connsiteY99" fmla="*/ 2330935 h 2560160"/>
              <a:gd name="connsiteX100" fmla="*/ 965074 w 2562218"/>
              <a:gd name="connsiteY100" fmla="*/ 2477556 h 2560160"/>
              <a:gd name="connsiteX101" fmla="*/ 899680 w 2562218"/>
              <a:gd name="connsiteY101" fmla="*/ 2504401 h 2560160"/>
              <a:gd name="connsiteX102" fmla="*/ 846676 w 2562218"/>
              <a:gd name="connsiteY102" fmla="*/ 2486504 h 2560160"/>
              <a:gd name="connsiteX103" fmla="*/ 810883 w 2562218"/>
              <a:gd name="connsiteY103" fmla="*/ 2419733 h 2560160"/>
              <a:gd name="connsiteX104" fmla="*/ 833595 w 2562218"/>
              <a:gd name="connsiteY104" fmla="*/ 2231815 h 2560160"/>
              <a:gd name="connsiteX105" fmla="*/ 781969 w 2562218"/>
              <a:gd name="connsiteY105" fmla="*/ 2144391 h 2560160"/>
              <a:gd name="connsiteX106" fmla="*/ 686291 w 2562218"/>
              <a:gd name="connsiteY106" fmla="*/ 2149211 h 2560160"/>
              <a:gd name="connsiteX107" fmla="*/ 552061 w 2562218"/>
              <a:gd name="connsiteY107" fmla="*/ 2251089 h 2560160"/>
              <a:gd name="connsiteX108" fmla="*/ 432976 w 2562218"/>
              <a:gd name="connsiteY108" fmla="*/ 2244205 h 2560160"/>
              <a:gd name="connsiteX109" fmla="*/ 422650 w 2562218"/>
              <a:gd name="connsiteY109" fmla="*/ 2233879 h 2560160"/>
              <a:gd name="connsiteX110" fmla="*/ 412327 w 2562218"/>
              <a:gd name="connsiteY110" fmla="*/ 2151275 h 2560160"/>
              <a:gd name="connsiteX111" fmla="*/ 501812 w 2562218"/>
              <a:gd name="connsiteY111" fmla="*/ 1991577 h 2560160"/>
              <a:gd name="connsiteX112" fmla="*/ 516954 w 2562218"/>
              <a:gd name="connsiteY112" fmla="*/ 1942706 h 2560160"/>
              <a:gd name="connsiteX113" fmla="*/ 396491 w 2562218"/>
              <a:gd name="connsiteY113" fmla="*/ 1856663 h 2560160"/>
              <a:gd name="connsiteX114" fmla="*/ 211325 w 2562218"/>
              <a:gd name="connsiteY114" fmla="*/ 1904847 h 2560160"/>
              <a:gd name="connsiteX115" fmla="*/ 152128 w 2562218"/>
              <a:gd name="connsiteY115" fmla="*/ 1884886 h 2560160"/>
              <a:gd name="connsiteX116" fmla="*/ 122527 w 2562218"/>
              <a:gd name="connsiteY116" fmla="*/ 1832569 h 2560160"/>
              <a:gd name="connsiteX117" fmla="*/ 142492 w 2562218"/>
              <a:gd name="connsiteY117" fmla="*/ 1755475 h 2560160"/>
              <a:gd name="connsiteX118" fmla="*/ 279474 w 2562218"/>
              <a:gd name="connsiteY118" fmla="*/ 1646716 h 2560160"/>
              <a:gd name="connsiteX119" fmla="*/ 315955 w 2562218"/>
              <a:gd name="connsiteY119" fmla="*/ 1535889 h 2560160"/>
              <a:gd name="connsiteX120" fmla="*/ 242303 w 2562218"/>
              <a:gd name="connsiteY120" fmla="*/ 1473936 h 2560160"/>
              <a:gd name="connsiteX121" fmla="*/ 69523 w 2562218"/>
              <a:gd name="connsiteY121" fmla="*/ 1450533 h 2560160"/>
              <a:gd name="connsiteX122" fmla="*/ 1378 w 2562218"/>
              <a:gd name="connsiteY122" fmla="*/ 1402349 h 2560160"/>
              <a:gd name="connsiteX123" fmla="*/ 0 w 2562218"/>
              <a:gd name="connsiteY123" fmla="*/ 1316993 h 2560160"/>
              <a:gd name="connsiteX124" fmla="*/ 50253 w 2562218"/>
              <a:gd name="connsiteY124" fmla="*/ 1280509 h 2560160"/>
              <a:gd name="connsiteX125" fmla="*/ 226470 w 2562218"/>
              <a:gd name="connsiteY125" fmla="*/ 1230947 h 2560160"/>
              <a:gd name="connsiteX126" fmla="*/ 287045 w 2562218"/>
              <a:gd name="connsiteY126" fmla="*/ 1163488 h 2560160"/>
              <a:gd name="connsiteX127" fmla="*/ 290487 w 2562218"/>
              <a:gd name="connsiteY127" fmla="*/ 1134578 h 2560160"/>
              <a:gd name="connsiteX128" fmla="*/ 252629 w 2562218"/>
              <a:gd name="connsiteY128" fmla="*/ 1064368 h 2560160"/>
              <a:gd name="connsiteX129" fmla="*/ 92930 w 2562218"/>
              <a:gd name="connsiteY129" fmla="*/ 970751 h 2560160"/>
              <a:gd name="connsiteX130" fmla="*/ 58511 w 2562218"/>
              <a:gd name="connsiteY130" fmla="*/ 886773 h 2560160"/>
              <a:gd name="connsiteX131" fmla="*/ 61953 w 2562218"/>
              <a:gd name="connsiteY131" fmla="*/ 875069 h 2560160"/>
              <a:gd name="connsiteX132" fmla="*/ 152815 w 2562218"/>
              <a:gd name="connsiteY132" fmla="*/ 812430 h 2560160"/>
              <a:gd name="connsiteX133" fmla="*/ 322152 w 2562218"/>
              <a:gd name="connsiteY133" fmla="*/ 831704 h 2560160"/>
              <a:gd name="connsiteX134" fmla="*/ 408885 w 2562218"/>
              <a:gd name="connsiteY134" fmla="*/ 791778 h 2560160"/>
              <a:gd name="connsiteX135" fmla="*/ 402001 w 2562218"/>
              <a:gd name="connsiteY135" fmla="*/ 674070 h 2560160"/>
              <a:gd name="connsiteX136" fmla="*/ 296681 w 2562218"/>
              <a:gd name="connsiteY136" fmla="*/ 534333 h 2560160"/>
              <a:gd name="connsiteX137" fmla="*/ 296681 w 2562218"/>
              <a:gd name="connsiteY137" fmla="*/ 456552 h 2560160"/>
              <a:gd name="connsiteX138" fmla="*/ 331100 w 2562218"/>
              <a:gd name="connsiteY138" fmla="*/ 418003 h 2560160"/>
              <a:gd name="connsiteX139" fmla="*/ 404753 w 2562218"/>
              <a:gd name="connsiteY139" fmla="*/ 409742 h 2560160"/>
              <a:gd name="connsiteX140" fmla="*/ 561009 w 2562218"/>
              <a:gd name="connsiteY140" fmla="*/ 497853 h 2560160"/>
              <a:gd name="connsiteX141" fmla="*/ 700746 w 2562218"/>
              <a:gd name="connsiteY141" fmla="*/ 458617 h 2560160"/>
              <a:gd name="connsiteX142" fmla="*/ 704188 w 2562218"/>
              <a:gd name="connsiteY142" fmla="*/ 398042 h 2560160"/>
              <a:gd name="connsiteX143" fmla="*/ 658755 w 2562218"/>
              <a:gd name="connsiteY143" fmla="*/ 222511 h 2560160"/>
              <a:gd name="connsiteX144" fmla="*/ 691798 w 2562218"/>
              <a:gd name="connsiteY144" fmla="*/ 141285 h 2560160"/>
              <a:gd name="connsiteX145" fmla="*/ 717265 w 2562218"/>
              <a:gd name="connsiteY145" fmla="*/ 127517 h 2560160"/>
              <a:gd name="connsiteX146" fmla="*/ 812256 w 2562218"/>
              <a:gd name="connsiteY146" fmla="*/ 150924 h 2560160"/>
              <a:gd name="connsiteX147" fmla="*/ 921706 w 2562218"/>
              <a:gd name="connsiteY147" fmla="*/ 289970 h 2560160"/>
              <a:gd name="connsiteX148" fmla="*/ 1071078 w 2562218"/>
              <a:gd name="connsiteY148" fmla="*/ 289279 h 2560160"/>
              <a:gd name="connsiteX149" fmla="*/ 1088975 w 2562218"/>
              <a:gd name="connsiteY149" fmla="*/ 225953 h 2560160"/>
              <a:gd name="connsiteX150" fmla="*/ 1111005 w 2562218"/>
              <a:gd name="connsiteY150" fmla="*/ 64877 h 2560160"/>
              <a:gd name="connsiteX151" fmla="*/ 1170889 w 2562218"/>
              <a:gd name="connsiteY151" fmla="*/ 2925 h 2560160"/>
              <a:gd name="connsiteX152" fmla="*/ 1224583 w 2562218"/>
              <a:gd name="connsiteY152" fmla="*/ 861 h 25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62218" h="2560160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Freeform: Shape 5">
            <a:extLst>
              <a:ext uri="{FF2B5EF4-FFF2-40B4-BE49-F238E27FC236}">
                <a16:creationId xmlns:a16="http://schemas.microsoft.com/office/drawing/2014/main" id="{1F9DF14E-0A6D-48D6-BD3E-D966A0156EE6}"/>
              </a:ext>
            </a:extLst>
          </p:cNvPr>
          <p:cNvSpPr/>
          <p:nvPr/>
        </p:nvSpPr>
        <p:spPr>
          <a:xfrm>
            <a:off x="9938758" y="4369417"/>
            <a:ext cx="458833" cy="458833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C4DE27-69C6-4562-92C4-ABA9B0E5F647}"/>
              </a:ext>
            </a:extLst>
          </p:cNvPr>
          <p:cNvGrpSpPr/>
          <p:nvPr/>
        </p:nvGrpSpPr>
        <p:grpSpPr>
          <a:xfrm>
            <a:off x="9412309" y="5514898"/>
            <a:ext cx="797885" cy="1132887"/>
            <a:chOff x="4160927" y="2978939"/>
            <a:chExt cx="1013906" cy="1439607"/>
          </a:xfrm>
        </p:grpSpPr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F14F5BE7-B9DC-4221-8E39-305FC2F216E5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78" name="Freeform: Shape 3">
                <a:extLst>
                  <a:ext uri="{FF2B5EF4-FFF2-40B4-BE49-F238E27FC236}">
                    <a16:creationId xmlns:a16="http://schemas.microsoft.com/office/drawing/2014/main" id="{9162EC76-65F9-4643-8C2B-86AE05870D8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4">
                <a:extLst>
                  <a:ext uri="{FF2B5EF4-FFF2-40B4-BE49-F238E27FC236}">
                    <a16:creationId xmlns:a16="http://schemas.microsoft.com/office/drawing/2014/main" id="{E21F5BEA-AE66-461D-BC45-6D85819AA4CB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5">
                <a:extLst>
                  <a:ext uri="{FF2B5EF4-FFF2-40B4-BE49-F238E27FC236}">
                    <a16:creationId xmlns:a16="http://schemas.microsoft.com/office/drawing/2014/main" id="{610024C8-0F94-4C0A-8F65-889CA5ED5E7F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">
                <a:extLst>
                  <a:ext uri="{FF2B5EF4-FFF2-40B4-BE49-F238E27FC236}">
                    <a16:creationId xmlns:a16="http://schemas.microsoft.com/office/drawing/2014/main" id="{82417888-FFAD-44AB-8255-C671D939F2E2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7">
                <a:extLst>
                  <a:ext uri="{FF2B5EF4-FFF2-40B4-BE49-F238E27FC236}">
                    <a16:creationId xmlns:a16="http://schemas.microsoft.com/office/drawing/2014/main" id="{4775C015-BD0E-4715-8C0A-51AD271A56D5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18264259-5395-4A69-A511-11B0D7F6A15E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BE340FC-1BA6-4A04-AD6E-FE5C5E4ACBF7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A7D2658-089D-49F8-BE0D-8C17C5F1D98A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CB10F005-7071-48EE-A99B-125C01D038E7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393750F-48B8-488C-BEDF-713E922A8AF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05A2904-C413-45C4-95FA-0D207252706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CA5C062-16C2-4416-89C0-947BDE5507F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7F3EA443-AF56-4F3E-B7E9-D28106FCEA19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8BA47F5-7B15-4E07-A145-8E3D6AAD2C4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A470454-0128-436E-B804-0693E2801C1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946CDA57-ECB3-4D2C-8CA5-13BB75AC829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3A5DECA-3E6A-4AA4-9746-9F32B5E8DD8A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F54375E-F5CA-4D18-8014-AD06EE0CFBC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DC1390-2A60-4277-B1AE-CCDE775C7BE3}"/>
              </a:ext>
            </a:extLst>
          </p:cNvPr>
          <p:cNvGrpSpPr/>
          <p:nvPr/>
        </p:nvGrpSpPr>
        <p:grpSpPr>
          <a:xfrm>
            <a:off x="8763821" y="5688614"/>
            <a:ext cx="637423" cy="905053"/>
            <a:chOff x="4160927" y="2978939"/>
            <a:chExt cx="1013906" cy="1439607"/>
          </a:xfrm>
        </p:grpSpPr>
        <p:grpSp>
          <p:nvGrpSpPr>
            <p:cNvPr id="85" name="Group 33">
              <a:extLst>
                <a:ext uri="{FF2B5EF4-FFF2-40B4-BE49-F238E27FC236}">
                  <a16:creationId xmlns:a16="http://schemas.microsoft.com/office/drawing/2014/main" id="{27D18395-AD8F-4DDA-A043-A7EC9D774AF1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98" name="Freeform: Shape 3">
                <a:extLst>
                  <a:ext uri="{FF2B5EF4-FFF2-40B4-BE49-F238E27FC236}">
                    <a16:creationId xmlns:a16="http://schemas.microsoft.com/office/drawing/2014/main" id="{4920EF51-DAB0-4754-8C22-F51FC72D7402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4">
                <a:extLst>
                  <a:ext uri="{FF2B5EF4-FFF2-40B4-BE49-F238E27FC236}">
                    <a16:creationId xmlns:a16="http://schemas.microsoft.com/office/drawing/2014/main" id="{449720F9-034B-41B6-A897-11182F7620AD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5">
                <a:extLst>
                  <a:ext uri="{FF2B5EF4-FFF2-40B4-BE49-F238E27FC236}">
                    <a16:creationId xmlns:a16="http://schemas.microsoft.com/office/drawing/2014/main" id="{5DA2639C-972C-4435-A2B5-F3BB59A05E6E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6">
                <a:extLst>
                  <a:ext uri="{FF2B5EF4-FFF2-40B4-BE49-F238E27FC236}">
                    <a16:creationId xmlns:a16="http://schemas.microsoft.com/office/drawing/2014/main" id="{3CAD3FB5-C7E5-4E77-9103-8E4422D1B9F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7">
                <a:extLst>
                  <a:ext uri="{FF2B5EF4-FFF2-40B4-BE49-F238E27FC236}">
                    <a16:creationId xmlns:a16="http://schemas.microsoft.com/office/drawing/2014/main" id="{8AD4B3DC-4003-425D-8AA5-379E1FFEC2A3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8">
                <a:extLst>
                  <a:ext uri="{FF2B5EF4-FFF2-40B4-BE49-F238E27FC236}">
                    <a16:creationId xmlns:a16="http://schemas.microsoft.com/office/drawing/2014/main" id="{77D8D8F5-091A-4132-83CA-49C39BE26F5A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46A401E-09E2-46A3-8393-006AC8D25A81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1309F172-B581-4B0E-B631-A2DD67F96390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F86ED29-D53D-4BD9-B2CA-91EABA603362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44368FC-BFC0-492D-9E9D-150CBCCF036D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830A068-F733-4F34-8B72-A7D97272B1A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FE15A2E-8046-472E-B7CB-722A96CEB84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82F0252-0D67-4D0E-B7AD-9BB2B5E4A34F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2F7B1714-3CC8-49B7-BFD9-EDEA6D13FB46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5136B8F-A4BC-4C99-BE6D-90D35D29B67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3FA5FF4-CB2F-4A67-A987-7874E113FA3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64D3911B-4555-48D9-A284-817966415E9D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B663C31-4E13-4F04-BB0B-DB451709877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6114530-F5E7-4C46-AB0C-D6DFE468AEEC}"/>
              </a:ext>
            </a:extLst>
          </p:cNvPr>
          <p:cNvGrpSpPr/>
          <p:nvPr/>
        </p:nvGrpSpPr>
        <p:grpSpPr>
          <a:xfrm>
            <a:off x="10221260" y="5688614"/>
            <a:ext cx="637423" cy="905053"/>
            <a:chOff x="4160927" y="2978939"/>
            <a:chExt cx="1013906" cy="1439607"/>
          </a:xfrm>
        </p:grpSpPr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8D08BCE5-7E07-4623-A186-E6F865852373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118" name="Freeform: Shape 3">
                <a:extLst>
                  <a:ext uri="{FF2B5EF4-FFF2-40B4-BE49-F238E27FC236}">
                    <a16:creationId xmlns:a16="http://schemas.microsoft.com/office/drawing/2014/main" id="{583C5873-B4C3-4F8B-89EE-EC517243DFD9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4">
                <a:extLst>
                  <a:ext uri="{FF2B5EF4-FFF2-40B4-BE49-F238E27FC236}">
                    <a16:creationId xmlns:a16="http://schemas.microsoft.com/office/drawing/2014/main" id="{72AAE879-0AAE-4C7A-8A54-C07E5AE1FD8A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5">
                <a:extLst>
                  <a:ext uri="{FF2B5EF4-FFF2-40B4-BE49-F238E27FC236}">
                    <a16:creationId xmlns:a16="http://schemas.microsoft.com/office/drawing/2014/main" id="{2CC033F1-364A-40DA-BAF3-7BD227393F3C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6">
                <a:extLst>
                  <a:ext uri="{FF2B5EF4-FFF2-40B4-BE49-F238E27FC236}">
                    <a16:creationId xmlns:a16="http://schemas.microsoft.com/office/drawing/2014/main" id="{B5B82DA8-DE21-4923-9409-0ED1C3BEBF4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">
                <a:extLst>
                  <a:ext uri="{FF2B5EF4-FFF2-40B4-BE49-F238E27FC236}">
                    <a16:creationId xmlns:a16="http://schemas.microsoft.com/office/drawing/2014/main" id="{663C95AE-2E64-454F-9D38-F35A718D9AED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">
                <a:extLst>
                  <a:ext uri="{FF2B5EF4-FFF2-40B4-BE49-F238E27FC236}">
                    <a16:creationId xmlns:a16="http://schemas.microsoft.com/office/drawing/2014/main" id="{E79E9FBD-815D-4504-916E-3A653D383C11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79B1C3-7ACB-4DDA-8FAF-413B05AABD29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4675491-5894-4C3D-90C0-6536F42E7F8E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99338FE-3753-480C-8F18-CC15A73A3B61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4EC786E-EA46-43A6-B21B-DAAFF8A77408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DD2BF74-6837-485C-849C-9593637A65BA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0BF9926-3261-439F-9120-62F66D41ADE5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E7A27DFE-9149-4BC0-9482-5A8E13F34545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4660EF-7B84-4E15-B3D0-BF43C7CC613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79BB3C6-984C-49A3-999D-18AC9244CAF4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A865EF19-C140-4C19-833D-473171E3B369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6B287D5C-93DA-4561-B81E-EA1B6540463C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3BB06F9-34EE-4DE3-B2F3-EB71E82B209C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7173692-61BC-54A3-618B-978ECE0AD49E}"/>
              </a:ext>
            </a:extLst>
          </p:cNvPr>
          <p:cNvGrpSpPr/>
          <p:nvPr/>
        </p:nvGrpSpPr>
        <p:grpSpPr>
          <a:xfrm>
            <a:off x="896078" y="1426567"/>
            <a:ext cx="5933478" cy="4699266"/>
            <a:chOff x="889352" y="2267745"/>
            <a:chExt cx="5933478" cy="4699266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1791500-C5D8-4740-BED5-930E49C11F06}"/>
                </a:ext>
              </a:extLst>
            </p:cNvPr>
            <p:cNvSpPr txBox="1"/>
            <p:nvPr/>
          </p:nvSpPr>
          <p:spPr>
            <a:xfrm>
              <a:off x="889352" y="2267745"/>
              <a:ext cx="3629894" cy="430887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ru-RU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Принцип работы: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E134AB9-BD2A-41B4-A8B9-6BFE8CAE5DA7}"/>
                </a:ext>
              </a:extLst>
            </p:cNvPr>
            <p:cNvSpPr txBox="1"/>
            <p:nvPr/>
          </p:nvSpPr>
          <p:spPr>
            <a:xfrm>
              <a:off x="889352" y="2776697"/>
              <a:ext cx="5933478" cy="4190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ru-RU" sz="2000" dirty="0" err="1"/>
                <a:t>Pulse</a:t>
              </a:r>
              <a:r>
                <a:rPr lang="ru-RU" sz="2000" dirty="0"/>
                <a:t> Secure применяет политики доступа и аутентификацию для контроля доступа пользователей. Он поддерживает многофакторную аутентификацию и интеграцию с различными системами управления идентификацией, такими как Active Directory и LDAP, что позволяет администраторам гибко управлять доступом и обеспечивать высокий уровень безопасности.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93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25213"/>
            <a:ext cx="11573197" cy="724247"/>
          </a:xfrm>
        </p:spPr>
        <p:txBody>
          <a:bodyPr/>
          <a:lstStyle/>
          <a:p>
            <a:r>
              <a:rPr lang="en-US" sz="4800" dirty="0"/>
              <a:t>Envoy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AE34BD1-B1FA-4982-9BF0-C9E0CA00F261}"/>
              </a:ext>
            </a:extLst>
          </p:cNvPr>
          <p:cNvGrpSpPr/>
          <p:nvPr/>
        </p:nvGrpSpPr>
        <p:grpSpPr>
          <a:xfrm>
            <a:off x="8504574" y="2744227"/>
            <a:ext cx="2477247" cy="1442572"/>
            <a:chOff x="7884847" y="2724468"/>
            <a:chExt cx="2477247" cy="1442572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C58D935-0F7D-4122-977A-F9E2F8F45BF0}"/>
                </a:ext>
              </a:extLst>
            </p:cNvPr>
            <p:cNvSpPr/>
            <p:nvPr/>
          </p:nvSpPr>
          <p:spPr>
            <a:xfrm>
              <a:off x="7884847" y="2724468"/>
              <a:ext cx="2477247" cy="1442572"/>
            </a:xfrm>
            <a:custGeom>
              <a:avLst/>
              <a:gdLst>
                <a:gd name="connsiteX0" fmla="*/ 2183863 w 2477247"/>
                <a:gd name="connsiteY0" fmla="*/ 527767 h 1442572"/>
                <a:gd name="connsiteX1" fmla="*/ 2016636 w 2477247"/>
                <a:gd name="connsiteY1" fmla="*/ 706361 h 1442572"/>
                <a:gd name="connsiteX2" fmla="*/ 2302180 w 2477247"/>
                <a:gd name="connsiteY2" fmla="*/ 706361 h 1442572"/>
                <a:gd name="connsiteX3" fmla="*/ 2302180 w 2477247"/>
                <a:gd name="connsiteY3" fmla="*/ 704598 h 1442572"/>
                <a:gd name="connsiteX4" fmla="*/ 2389714 w 2477247"/>
                <a:gd name="connsiteY4" fmla="*/ 617064 h 1442572"/>
                <a:gd name="connsiteX5" fmla="*/ 2302180 w 2477247"/>
                <a:gd name="connsiteY5" fmla="*/ 529530 h 1442572"/>
                <a:gd name="connsiteX6" fmla="*/ 2302180 w 2477247"/>
                <a:gd name="connsiteY6" fmla="*/ 527767 h 1442572"/>
                <a:gd name="connsiteX7" fmla="*/ 26677 w 2477247"/>
                <a:gd name="connsiteY7" fmla="*/ 0 h 1442572"/>
                <a:gd name="connsiteX8" fmla="*/ 2433766 w 2477247"/>
                <a:gd name="connsiteY8" fmla="*/ 0 h 1442572"/>
                <a:gd name="connsiteX9" fmla="*/ 2460443 w 2477247"/>
                <a:gd name="connsiteY9" fmla="*/ 26677 h 1442572"/>
                <a:gd name="connsiteX10" fmla="*/ 2460443 w 2477247"/>
                <a:gd name="connsiteY10" fmla="*/ 232385 h 1442572"/>
                <a:gd name="connsiteX11" fmla="*/ 2460443 w 2477247"/>
                <a:gd name="connsiteY11" fmla="*/ 235867 h 1442572"/>
                <a:gd name="connsiteX12" fmla="*/ 2457183 w 2477247"/>
                <a:gd name="connsiteY12" fmla="*/ 235867 h 1442572"/>
                <a:gd name="connsiteX13" fmla="*/ 2264173 w 2477247"/>
                <a:gd name="connsiteY13" fmla="*/ 441997 h 1442572"/>
                <a:gd name="connsiteX14" fmla="*/ 2302180 w 2477247"/>
                <a:gd name="connsiteY14" fmla="*/ 441997 h 1442572"/>
                <a:gd name="connsiteX15" fmla="*/ 2304524 w 2477247"/>
                <a:gd name="connsiteY15" fmla="*/ 441997 h 1442572"/>
                <a:gd name="connsiteX16" fmla="*/ 2304524 w 2477247"/>
                <a:gd name="connsiteY16" fmla="*/ 442234 h 1442572"/>
                <a:gd name="connsiteX17" fmla="*/ 2337463 w 2477247"/>
                <a:gd name="connsiteY17" fmla="*/ 445554 h 1442572"/>
                <a:gd name="connsiteX18" fmla="*/ 2477247 w 2477247"/>
                <a:gd name="connsiteY18" fmla="*/ 617064 h 1442572"/>
                <a:gd name="connsiteX19" fmla="*/ 2337463 w 2477247"/>
                <a:gd name="connsiteY19" fmla="*/ 788574 h 1442572"/>
                <a:gd name="connsiteX20" fmla="*/ 2304524 w 2477247"/>
                <a:gd name="connsiteY20" fmla="*/ 791895 h 1442572"/>
                <a:gd name="connsiteX21" fmla="*/ 2304524 w 2477247"/>
                <a:gd name="connsiteY21" fmla="*/ 792131 h 1442572"/>
                <a:gd name="connsiteX22" fmla="*/ 2302180 w 2477247"/>
                <a:gd name="connsiteY22" fmla="*/ 792131 h 1442572"/>
                <a:gd name="connsiteX23" fmla="*/ 1936325 w 2477247"/>
                <a:gd name="connsiteY23" fmla="*/ 792131 h 1442572"/>
                <a:gd name="connsiteX24" fmla="*/ 1537847 w 2477247"/>
                <a:gd name="connsiteY24" fmla="*/ 1217697 h 1442572"/>
                <a:gd name="connsiteX25" fmla="*/ 1537847 w 2477247"/>
                <a:gd name="connsiteY25" fmla="*/ 1442572 h 1442572"/>
                <a:gd name="connsiteX26" fmla="*/ 929169 w 2477247"/>
                <a:gd name="connsiteY26" fmla="*/ 1442572 h 1442572"/>
                <a:gd name="connsiteX27" fmla="*/ 929169 w 2477247"/>
                <a:gd name="connsiteY27" fmla="*/ 1224716 h 1442572"/>
                <a:gd name="connsiteX28" fmla="*/ 3260 w 2477247"/>
                <a:gd name="connsiteY28" fmla="*/ 235867 h 1442572"/>
                <a:gd name="connsiteX29" fmla="*/ 0 w 2477247"/>
                <a:gd name="connsiteY29" fmla="*/ 235867 h 1442572"/>
                <a:gd name="connsiteX30" fmla="*/ 0 w 2477247"/>
                <a:gd name="connsiteY30" fmla="*/ 232385 h 1442572"/>
                <a:gd name="connsiteX31" fmla="*/ 0 w 2477247"/>
                <a:gd name="connsiteY31" fmla="*/ 26677 h 1442572"/>
                <a:gd name="connsiteX32" fmla="*/ 26677 w 2477247"/>
                <a:gd name="connsiteY32" fmla="*/ 0 h 144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77247" h="1442572">
                  <a:moveTo>
                    <a:pt x="2183863" y="527767"/>
                  </a:moveTo>
                  <a:lnTo>
                    <a:pt x="2016636" y="706361"/>
                  </a:lnTo>
                  <a:lnTo>
                    <a:pt x="2302180" y="706361"/>
                  </a:lnTo>
                  <a:lnTo>
                    <a:pt x="2302180" y="704598"/>
                  </a:lnTo>
                  <a:cubicBezTo>
                    <a:pt x="2350524" y="704598"/>
                    <a:pt x="2389714" y="665408"/>
                    <a:pt x="2389714" y="617064"/>
                  </a:cubicBezTo>
                  <a:cubicBezTo>
                    <a:pt x="2389714" y="568720"/>
                    <a:pt x="2350524" y="529530"/>
                    <a:pt x="2302180" y="529530"/>
                  </a:cubicBezTo>
                  <a:lnTo>
                    <a:pt x="2302180" y="527767"/>
                  </a:lnTo>
                  <a:close/>
                  <a:moveTo>
                    <a:pt x="26677" y="0"/>
                  </a:moveTo>
                  <a:lnTo>
                    <a:pt x="2433766" y="0"/>
                  </a:lnTo>
                  <a:cubicBezTo>
                    <a:pt x="2448499" y="0"/>
                    <a:pt x="2460443" y="11944"/>
                    <a:pt x="2460443" y="26677"/>
                  </a:cubicBezTo>
                  <a:lnTo>
                    <a:pt x="2460443" y="232385"/>
                  </a:lnTo>
                  <a:lnTo>
                    <a:pt x="2460443" y="235867"/>
                  </a:lnTo>
                  <a:lnTo>
                    <a:pt x="2457183" y="235867"/>
                  </a:lnTo>
                  <a:lnTo>
                    <a:pt x="2264173" y="441997"/>
                  </a:lnTo>
                  <a:lnTo>
                    <a:pt x="2302180" y="441997"/>
                  </a:lnTo>
                  <a:lnTo>
                    <a:pt x="2304524" y="441997"/>
                  </a:lnTo>
                  <a:lnTo>
                    <a:pt x="2304524" y="442234"/>
                  </a:lnTo>
                  <a:lnTo>
                    <a:pt x="2337463" y="445554"/>
                  </a:lnTo>
                  <a:cubicBezTo>
                    <a:pt x="2417237" y="461878"/>
                    <a:pt x="2477247" y="532463"/>
                    <a:pt x="2477247" y="617064"/>
                  </a:cubicBezTo>
                  <a:cubicBezTo>
                    <a:pt x="2477247" y="701665"/>
                    <a:pt x="2417237" y="772250"/>
                    <a:pt x="2337463" y="788574"/>
                  </a:cubicBezTo>
                  <a:lnTo>
                    <a:pt x="2304524" y="791895"/>
                  </a:lnTo>
                  <a:lnTo>
                    <a:pt x="2304524" y="792131"/>
                  </a:lnTo>
                  <a:lnTo>
                    <a:pt x="2302180" y="792131"/>
                  </a:lnTo>
                  <a:lnTo>
                    <a:pt x="1936325" y="792131"/>
                  </a:lnTo>
                  <a:lnTo>
                    <a:pt x="1537847" y="1217697"/>
                  </a:lnTo>
                  <a:lnTo>
                    <a:pt x="1537847" y="1442572"/>
                  </a:lnTo>
                  <a:lnTo>
                    <a:pt x="929169" y="1442572"/>
                  </a:lnTo>
                  <a:lnTo>
                    <a:pt x="929169" y="1224716"/>
                  </a:lnTo>
                  <a:lnTo>
                    <a:pt x="3260" y="235867"/>
                  </a:lnTo>
                  <a:lnTo>
                    <a:pt x="0" y="235867"/>
                  </a:lnTo>
                  <a:lnTo>
                    <a:pt x="0" y="232385"/>
                  </a:lnTo>
                  <a:lnTo>
                    <a:pt x="0" y="26677"/>
                  </a:lnTo>
                  <a:cubicBezTo>
                    <a:pt x="0" y="11944"/>
                    <a:pt x="11944" y="0"/>
                    <a:pt x="2667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9E5A699E-AC20-4E5A-B852-406A02AE551E}"/>
                </a:ext>
              </a:extLst>
            </p:cNvPr>
            <p:cNvSpPr/>
            <p:nvPr/>
          </p:nvSpPr>
          <p:spPr>
            <a:xfrm>
              <a:off x="7884847" y="2874565"/>
              <a:ext cx="2460443" cy="857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C7CEDF7-8141-4CCA-B843-9C8AE2FCBDAB}"/>
              </a:ext>
            </a:extLst>
          </p:cNvPr>
          <p:cNvSpPr/>
          <p:nvPr/>
        </p:nvSpPr>
        <p:spPr>
          <a:xfrm>
            <a:off x="9484730" y="4208120"/>
            <a:ext cx="485424" cy="484201"/>
          </a:xfrm>
          <a:custGeom>
            <a:avLst/>
            <a:gdLst>
              <a:gd name="connsiteX0" fmla="*/ 1802423 w 3219215"/>
              <a:gd name="connsiteY0" fmla="*/ 0 h 3211105"/>
              <a:gd name="connsiteX1" fmla="*/ 1896413 w 3219215"/>
              <a:gd name="connsiteY1" fmla="*/ 15474 h 3211105"/>
              <a:gd name="connsiteX2" fmla="*/ 1944947 w 3219215"/>
              <a:gd name="connsiteY2" fmla="*/ 72273 h 3211105"/>
              <a:gd name="connsiteX3" fmla="*/ 1943803 w 3219215"/>
              <a:gd name="connsiteY3" fmla="*/ 234843 h 3211105"/>
              <a:gd name="connsiteX4" fmla="*/ 1975456 w 3219215"/>
              <a:gd name="connsiteY4" fmla="*/ 282761 h 3211105"/>
              <a:gd name="connsiteX5" fmla="*/ 2115254 w 3219215"/>
              <a:gd name="connsiteY5" fmla="*/ 322941 h 3211105"/>
              <a:gd name="connsiteX6" fmla="*/ 2211178 w 3219215"/>
              <a:gd name="connsiteY6" fmla="*/ 214181 h 3211105"/>
              <a:gd name="connsiteX7" fmla="*/ 2359943 w 3219215"/>
              <a:gd name="connsiteY7" fmla="*/ 178748 h 3211105"/>
              <a:gd name="connsiteX8" fmla="*/ 2413049 w 3219215"/>
              <a:gd name="connsiteY8" fmla="*/ 302983 h 3211105"/>
              <a:gd name="connsiteX9" fmla="*/ 2372516 w 3219215"/>
              <a:gd name="connsiteY9" fmla="*/ 437505 h 3211105"/>
              <a:gd name="connsiteX10" fmla="*/ 2382012 w 3219215"/>
              <a:gd name="connsiteY10" fmla="*/ 477246 h 3211105"/>
              <a:gd name="connsiteX11" fmla="*/ 2502291 w 3219215"/>
              <a:gd name="connsiteY11" fmla="*/ 571588 h 3211105"/>
              <a:gd name="connsiteX12" fmla="*/ 2705745 w 3219215"/>
              <a:gd name="connsiteY12" fmla="*/ 439000 h 3211105"/>
              <a:gd name="connsiteX13" fmla="*/ 2843520 w 3219215"/>
              <a:gd name="connsiteY13" fmla="*/ 565873 h 3211105"/>
              <a:gd name="connsiteX14" fmla="*/ 2689215 w 3219215"/>
              <a:gd name="connsiteY14" fmla="*/ 775306 h 3211105"/>
              <a:gd name="connsiteX15" fmla="*/ 2770017 w 3219215"/>
              <a:gd name="connsiteY15" fmla="*/ 898662 h 3211105"/>
              <a:gd name="connsiteX16" fmla="*/ 2811253 w 3219215"/>
              <a:gd name="connsiteY16" fmla="*/ 914136 h 3211105"/>
              <a:gd name="connsiteX17" fmla="*/ 3033962 w 3219215"/>
              <a:gd name="connsiteY17" fmla="*/ 861382 h 3211105"/>
              <a:gd name="connsiteX18" fmla="*/ 3112829 w 3219215"/>
              <a:gd name="connsiteY18" fmla="*/ 1026150 h 3211105"/>
              <a:gd name="connsiteX19" fmla="*/ 2934785 w 3219215"/>
              <a:gd name="connsiteY19" fmla="*/ 1147220 h 3211105"/>
              <a:gd name="connsiteX20" fmla="*/ 2906649 w 3219215"/>
              <a:gd name="connsiteY20" fmla="*/ 1220460 h 3211105"/>
              <a:gd name="connsiteX21" fmla="*/ 2917903 w 3219215"/>
              <a:gd name="connsiteY21" fmla="*/ 1262839 h 3211105"/>
              <a:gd name="connsiteX22" fmla="*/ 3022883 w 3219215"/>
              <a:gd name="connsiteY22" fmla="*/ 1352872 h 3211105"/>
              <a:gd name="connsiteX23" fmla="*/ 3199433 w 3219215"/>
              <a:gd name="connsiteY23" fmla="*/ 1370633 h 3211105"/>
              <a:gd name="connsiteX24" fmla="*/ 3219216 w 3219215"/>
              <a:gd name="connsiteY24" fmla="*/ 1547974 h 3211105"/>
              <a:gd name="connsiteX25" fmla="*/ 3000463 w 3219215"/>
              <a:gd name="connsiteY25" fmla="*/ 1612509 h 3211105"/>
              <a:gd name="connsiteX26" fmla="*/ 2953952 w 3219215"/>
              <a:gd name="connsiteY26" fmla="*/ 1668956 h 3211105"/>
              <a:gd name="connsiteX27" fmla="*/ 2952281 w 3219215"/>
              <a:gd name="connsiteY27" fmla="*/ 1788619 h 3211105"/>
              <a:gd name="connsiteX28" fmla="*/ 3058756 w 3219215"/>
              <a:gd name="connsiteY28" fmla="*/ 1843659 h 3211105"/>
              <a:gd name="connsiteX29" fmla="*/ 3187827 w 3219215"/>
              <a:gd name="connsiteY29" fmla="*/ 1900457 h 3211105"/>
              <a:gd name="connsiteX30" fmla="*/ 3146415 w 3219215"/>
              <a:gd name="connsiteY30" fmla="*/ 2061445 h 3211105"/>
              <a:gd name="connsiteX31" fmla="*/ 3111950 w 3219215"/>
              <a:gd name="connsiteY31" fmla="*/ 2075864 h 3211105"/>
              <a:gd name="connsiteX32" fmla="*/ 2910078 w 3219215"/>
              <a:gd name="connsiteY32" fmla="*/ 2064522 h 3211105"/>
              <a:gd name="connsiteX33" fmla="*/ 2863303 w 3219215"/>
              <a:gd name="connsiteY33" fmla="*/ 2092218 h 3211105"/>
              <a:gd name="connsiteX34" fmla="*/ 2804658 w 3219215"/>
              <a:gd name="connsiteY34" fmla="*/ 2215925 h 3211105"/>
              <a:gd name="connsiteX35" fmla="*/ 3003101 w 3219215"/>
              <a:gd name="connsiteY35" fmla="*/ 2402498 h 3211105"/>
              <a:gd name="connsiteX36" fmla="*/ 2902341 w 3219215"/>
              <a:gd name="connsiteY36" fmla="*/ 2559001 h 3211105"/>
              <a:gd name="connsiteX37" fmla="*/ 2693611 w 3219215"/>
              <a:gd name="connsiteY37" fmla="*/ 2467561 h 3211105"/>
              <a:gd name="connsiteX38" fmla="*/ 2626614 w 3219215"/>
              <a:gd name="connsiteY38" fmla="*/ 2480750 h 3211105"/>
              <a:gd name="connsiteX39" fmla="*/ 2546956 w 3219215"/>
              <a:gd name="connsiteY39" fmla="*/ 2575883 h 3211105"/>
              <a:gd name="connsiteX40" fmla="*/ 2599534 w 3219215"/>
              <a:gd name="connsiteY40" fmla="*/ 2687633 h 3211105"/>
              <a:gd name="connsiteX41" fmla="*/ 2667059 w 3219215"/>
              <a:gd name="connsiteY41" fmla="*/ 2814242 h 3211105"/>
              <a:gd name="connsiteX42" fmla="*/ 2521019 w 3219215"/>
              <a:gd name="connsiteY42" fmla="*/ 2928982 h 3211105"/>
              <a:gd name="connsiteX43" fmla="*/ 2349129 w 3219215"/>
              <a:gd name="connsiteY43" fmla="*/ 2774325 h 3211105"/>
              <a:gd name="connsiteX44" fmla="*/ 2285473 w 3219215"/>
              <a:gd name="connsiteY44" fmla="*/ 2765269 h 3211105"/>
              <a:gd name="connsiteX45" fmla="*/ 2179437 w 3219215"/>
              <a:gd name="connsiteY45" fmla="*/ 2836135 h 3211105"/>
              <a:gd name="connsiteX46" fmla="*/ 2192362 w 3219215"/>
              <a:gd name="connsiteY46" fmla="*/ 2959843 h 3211105"/>
              <a:gd name="connsiteX47" fmla="*/ 2213727 w 3219215"/>
              <a:gd name="connsiteY47" fmla="*/ 3088562 h 3211105"/>
              <a:gd name="connsiteX48" fmla="*/ 2200979 w 3219215"/>
              <a:gd name="connsiteY48" fmla="*/ 3097354 h 3211105"/>
              <a:gd name="connsiteX49" fmla="*/ 2039728 w 3219215"/>
              <a:gd name="connsiteY49" fmla="*/ 3157230 h 3211105"/>
              <a:gd name="connsiteX50" fmla="*/ 1929208 w 3219215"/>
              <a:gd name="connsiteY50" fmla="*/ 2958260 h 3211105"/>
              <a:gd name="connsiteX51" fmla="*/ 1870564 w 3219215"/>
              <a:gd name="connsiteY51" fmla="*/ 2928102 h 3211105"/>
              <a:gd name="connsiteX52" fmla="*/ 1725139 w 3219215"/>
              <a:gd name="connsiteY52" fmla="*/ 3060954 h 3211105"/>
              <a:gd name="connsiteX53" fmla="*/ 1695597 w 3219215"/>
              <a:gd name="connsiteY53" fmla="*/ 3210687 h 3211105"/>
              <a:gd name="connsiteX54" fmla="*/ 1531884 w 3219215"/>
              <a:gd name="connsiteY54" fmla="*/ 3209280 h 3211105"/>
              <a:gd name="connsiteX55" fmla="*/ 1505419 w 3219215"/>
              <a:gd name="connsiteY55" fmla="*/ 3178859 h 3211105"/>
              <a:gd name="connsiteX56" fmla="*/ 1467172 w 3219215"/>
              <a:gd name="connsiteY56" fmla="*/ 2984989 h 3211105"/>
              <a:gd name="connsiteX57" fmla="*/ 1426552 w 3219215"/>
              <a:gd name="connsiteY57" fmla="*/ 2943665 h 3211105"/>
              <a:gd name="connsiteX58" fmla="*/ 1303460 w 3219215"/>
              <a:gd name="connsiteY58" fmla="*/ 2930476 h 3211105"/>
              <a:gd name="connsiteX59" fmla="*/ 1237078 w 3219215"/>
              <a:gd name="connsiteY59" fmla="*/ 3035193 h 3211105"/>
              <a:gd name="connsiteX60" fmla="*/ 1167970 w 3219215"/>
              <a:gd name="connsiteY60" fmla="*/ 3142811 h 3211105"/>
              <a:gd name="connsiteX61" fmla="*/ 1044790 w 3219215"/>
              <a:gd name="connsiteY61" fmla="*/ 3112477 h 3211105"/>
              <a:gd name="connsiteX62" fmla="*/ 991948 w 3219215"/>
              <a:gd name="connsiteY62" fmla="*/ 3095156 h 3211105"/>
              <a:gd name="connsiteX63" fmla="*/ 1025447 w 3219215"/>
              <a:gd name="connsiteY63" fmla="*/ 2872447 h 3211105"/>
              <a:gd name="connsiteX64" fmla="*/ 1000037 w 3219215"/>
              <a:gd name="connsiteY64" fmla="*/ 2816352 h 3211105"/>
              <a:gd name="connsiteX65" fmla="*/ 888287 w 3219215"/>
              <a:gd name="connsiteY65" fmla="*/ 2762631 h 3211105"/>
              <a:gd name="connsiteX66" fmla="*/ 795088 w 3219215"/>
              <a:gd name="connsiteY66" fmla="*/ 2837366 h 3211105"/>
              <a:gd name="connsiteX67" fmla="*/ 694329 w 3219215"/>
              <a:gd name="connsiteY67" fmla="*/ 2928718 h 3211105"/>
              <a:gd name="connsiteX68" fmla="*/ 618891 w 3219215"/>
              <a:gd name="connsiteY68" fmla="*/ 2869546 h 3211105"/>
              <a:gd name="connsiteX69" fmla="*/ 546090 w 3219215"/>
              <a:gd name="connsiteY69" fmla="*/ 2812308 h 3211105"/>
              <a:gd name="connsiteX70" fmla="*/ 648609 w 3219215"/>
              <a:gd name="connsiteY70" fmla="*/ 2610876 h 3211105"/>
              <a:gd name="connsiteX71" fmla="*/ 640696 w 3219215"/>
              <a:gd name="connsiteY71" fmla="*/ 2557682 h 3211105"/>
              <a:gd name="connsiteX72" fmla="*/ 551278 w 3219215"/>
              <a:gd name="connsiteY72" fmla="*/ 2462022 h 3211105"/>
              <a:gd name="connsiteX73" fmla="*/ 316347 w 3219215"/>
              <a:gd name="connsiteY73" fmla="*/ 2560760 h 3211105"/>
              <a:gd name="connsiteX74" fmla="*/ 208905 w 3219215"/>
              <a:gd name="connsiteY74" fmla="*/ 2405224 h 3211105"/>
              <a:gd name="connsiteX75" fmla="*/ 370244 w 3219215"/>
              <a:gd name="connsiteY75" fmla="*/ 2253117 h 3211105"/>
              <a:gd name="connsiteX76" fmla="*/ 382553 w 3219215"/>
              <a:gd name="connsiteY76" fmla="*/ 2200451 h 3211105"/>
              <a:gd name="connsiteX77" fmla="*/ 208993 w 3219215"/>
              <a:gd name="connsiteY77" fmla="*/ 2085184 h 3211105"/>
              <a:gd name="connsiteX78" fmla="*/ 187012 w 3219215"/>
              <a:gd name="connsiteY78" fmla="*/ 2085887 h 3211105"/>
              <a:gd name="connsiteX79" fmla="*/ 81681 w 3219215"/>
              <a:gd name="connsiteY79" fmla="*/ 2083777 h 3211105"/>
              <a:gd name="connsiteX80" fmla="*/ 47478 w 3219215"/>
              <a:gd name="connsiteY80" fmla="*/ 1982929 h 3211105"/>
              <a:gd name="connsiteX81" fmla="*/ 30070 w 3219215"/>
              <a:gd name="connsiteY81" fmla="*/ 1911448 h 3211105"/>
              <a:gd name="connsiteX82" fmla="*/ 222006 w 3219215"/>
              <a:gd name="connsiteY82" fmla="*/ 1822997 h 3211105"/>
              <a:gd name="connsiteX83" fmla="*/ 252779 w 3219215"/>
              <a:gd name="connsiteY83" fmla="*/ 1769628 h 3211105"/>
              <a:gd name="connsiteX84" fmla="*/ 248471 w 3219215"/>
              <a:gd name="connsiteY84" fmla="*/ 1721446 h 3211105"/>
              <a:gd name="connsiteX85" fmla="*/ 165120 w 3219215"/>
              <a:gd name="connsiteY85" fmla="*/ 1619367 h 3211105"/>
              <a:gd name="connsiteX86" fmla="*/ 0 w 3219215"/>
              <a:gd name="connsiteY86" fmla="*/ 1573823 h 3211105"/>
              <a:gd name="connsiteX87" fmla="*/ 0 w 3219215"/>
              <a:gd name="connsiteY87" fmla="*/ 1521069 h 3211105"/>
              <a:gd name="connsiteX88" fmla="*/ 19431 w 3219215"/>
              <a:gd name="connsiteY88" fmla="*/ 1383382 h 3211105"/>
              <a:gd name="connsiteX89" fmla="*/ 122213 w 3219215"/>
              <a:gd name="connsiteY89" fmla="*/ 1372040 h 3211105"/>
              <a:gd name="connsiteX90" fmla="*/ 292432 w 3219215"/>
              <a:gd name="connsiteY90" fmla="*/ 1219933 h 3211105"/>
              <a:gd name="connsiteX91" fmla="*/ 271506 w 3219215"/>
              <a:gd name="connsiteY91" fmla="*/ 1170872 h 3211105"/>
              <a:gd name="connsiteX92" fmla="*/ 96100 w 3219215"/>
              <a:gd name="connsiteY92" fmla="*/ 1058594 h 3211105"/>
              <a:gd name="connsiteX93" fmla="*/ 168812 w 3219215"/>
              <a:gd name="connsiteY93" fmla="*/ 880462 h 3211105"/>
              <a:gd name="connsiteX94" fmla="*/ 377981 w 3219215"/>
              <a:gd name="connsiteY94" fmla="*/ 927325 h 3211105"/>
              <a:gd name="connsiteX95" fmla="*/ 417898 w 3219215"/>
              <a:gd name="connsiteY95" fmla="*/ 915807 h 3211105"/>
              <a:gd name="connsiteX96" fmla="*/ 501074 w 3219215"/>
              <a:gd name="connsiteY96" fmla="*/ 791484 h 3211105"/>
              <a:gd name="connsiteX97" fmla="*/ 352747 w 3219215"/>
              <a:gd name="connsiteY97" fmla="*/ 596294 h 3211105"/>
              <a:gd name="connsiteX98" fmla="*/ 478917 w 3219215"/>
              <a:gd name="connsiteY98" fmla="*/ 454826 h 3211105"/>
              <a:gd name="connsiteX99" fmla="*/ 568511 w 3219215"/>
              <a:gd name="connsiteY99" fmla="*/ 511185 h 3211105"/>
              <a:gd name="connsiteX100" fmla="*/ 684305 w 3219215"/>
              <a:gd name="connsiteY100" fmla="*/ 574929 h 3211105"/>
              <a:gd name="connsiteX101" fmla="*/ 797111 w 3219215"/>
              <a:gd name="connsiteY101" fmla="*/ 497029 h 3211105"/>
              <a:gd name="connsiteX102" fmla="*/ 811266 w 3219215"/>
              <a:gd name="connsiteY102" fmla="*/ 445067 h 3211105"/>
              <a:gd name="connsiteX103" fmla="*/ 754028 w 3219215"/>
              <a:gd name="connsiteY103" fmla="*/ 274496 h 3211105"/>
              <a:gd name="connsiteX104" fmla="*/ 761766 w 3219215"/>
              <a:gd name="connsiteY104" fmla="*/ 235194 h 3211105"/>
              <a:gd name="connsiteX105" fmla="*/ 911411 w 3219215"/>
              <a:gd name="connsiteY105" fmla="*/ 147975 h 3211105"/>
              <a:gd name="connsiteX106" fmla="*/ 1039515 w 3219215"/>
              <a:gd name="connsiteY106" fmla="*/ 312567 h 3211105"/>
              <a:gd name="connsiteX107" fmla="*/ 1090598 w 3219215"/>
              <a:gd name="connsiteY107" fmla="*/ 328744 h 3211105"/>
              <a:gd name="connsiteX108" fmla="*/ 1205777 w 3219215"/>
              <a:gd name="connsiteY108" fmla="*/ 286190 h 3211105"/>
              <a:gd name="connsiteX109" fmla="*/ 1231011 w 3219215"/>
              <a:gd name="connsiteY109" fmla="*/ 249526 h 3211105"/>
              <a:gd name="connsiteX110" fmla="*/ 1231627 w 3219215"/>
              <a:gd name="connsiteY110" fmla="*/ 65063 h 3211105"/>
              <a:gd name="connsiteX111" fmla="*/ 1265829 w 3219215"/>
              <a:gd name="connsiteY111" fmla="*/ 26201 h 3211105"/>
              <a:gd name="connsiteX112" fmla="*/ 1389185 w 3219215"/>
              <a:gd name="connsiteY112" fmla="*/ 0 h 3211105"/>
              <a:gd name="connsiteX113" fmla="*/ 1415562 w 3219215"/>
              <a:gd name="connsiteY113" fmla="*/ 0 h 3211105"/>
              <a:gd name="connsiteX114" fmla="*/ 1490032 w 3219215"/>
              <a:gd name="connsiteY114" fmla="*/ 200728 h 3211105"/>
              <a:gd name="connsiteX115" fmla="*/ 1525465 w 3219215"/>
              <a:gd name="connsiteY115" fmla="*/ 227809 h 3211105"/>
              <a:gd name="connsiteX116" fmla="*/ 1656559 w 3219215"/>
              <a:gd name="connsiteY116" fmla="*/ 228072 h 3211105"/>
              <a:gd name="connsiteX117" fmla="*/ 1686892 w 3219215"/>
              <a:gd name="connsiteY117" fmla="*/ 206355 h 3211105"/>
              <a:gd name="connsiteX118" fmla="*/ 1758462 w 3219215"/>
              <a:gd name="connsiteY118" fmla="*/ 0 h 3211105"/>
              <a:gd name="connsiteX119" fmla="*/ 1802423 w 3219215"/>
              <a:gd name="connsiteY119" fmla="*/ 0 h 3211105"/>
              <a:gd name="connsiteX120" fmla="*/ 1609520 w 3219215"/>
              <a:gd name="connsiteY120" fmla="*/ 1345135 h 3211105"/>
              <a:gd name="connsiteX121" fmla="*/ 1350499 w 3219215"/>
              <a:gd name="connsiteY121" fmla="*/ 1604684 h 3211105"/>
              <a:gd name="connsiteX122" fmla="*/ 1609256 w 3219215"/>
              <a:gd name="connsiteY122" fmla="*/ 1871794 h 3211105"/>
              <a:gd name="connsiteX123" fmla="*/ 1871003 w 3219215"/>
              <a:gd name="connsiteY123" fmla="*/ 1606970 h 3211105"/>
              <a:gd name="connsiteX124" fmla="*/ 1609520 w 3219215"/>
              <a:gd name="connsiteY124" fmla="*/ 1345135 h 3211105"/>
              <a:gd name="connsiteX125" fmla="*/ 878615 w 3219215"/>
              <a:gd name="connsiteY125" fmla="*/ 2153764 h 3211105"/>
              <a:gd name="connsiteX126" fmla="*/ 1493374 w 3219215"/>
              <a:gd name="connsiteY126" fmla="*/ 2515040 h 3211105"/>
              <a:gd name="connsiteX127" fmla="*/ 1492494 w 3219215"/>
              <a:gd name="connsiteY127" fmla="*/ 2140400 h 3211105"/>
              <a:gd name="connsiteX128" fmla="*/ 1472536 w 3219215"/>
              <a:gd name="connsiteY128" fmla="*/ 2106285 h 3211105"/>
              <a:gd name="connsiteX129" fmla="*/ 1238485 w 3219215"/>
              <a:gd name="connsiteY129" fmla="*/ 1967455 h 3211105"/>
              <a:gd name="connsiteX130" fmla="*/ 1199271 w 3219215"/>
              <a:gd name="connsiteY130" fmla="*/ 1968598 h 3211105"/>
              <a:gd name="connsiteX131" fmla="*/ 878615 w 3219215"/>
              <a:gd name="connsiteY131" fmla="*/ 2153764 h 3211105"/>
              <a:gd name="connsiteX132" fmla="*/ 1731118 w 3219215"/>
              <a:gd name="connsiteY132" fmla="*/ 2518645 h 3211105"/>
              <a:gd name="connsiteX133" fmla="*/ 2344996 w 3219215"/>
              <a:gd name="connsiteY133" fmla="*/ 2153500 h 3211105"/>
              <a:gd name="connsiteX134" fmla="*/ 2015725 w 3219215"/>
              <a:gd name="connsiteY134" fmla="*/ 1963234 h 3211105"/>
              <a:gd name="connsiteX135" fmla="*/ 1987501 w 3219215"/>
              <a:gd name="connsiteY135" fmla="*/ 1965696 h 3211105"/>
              <a:gd name="connsiteX136" fmla="*/ 1749845 w 3219215"/>
              <a:gd name="connsiteY136" fmla="*/ 2107252 h 3211105"/>
              <a:gd name="connsiteX137" fmla="*/ 1731909 w 3219215"/>
              <a:gd name="connsiteY137" fmla="*/ 2138201 h 3211105"/>
              <a:gd name="connsiteX138" fmla="*/ 1731118 w 3219215"/>
              <a:gd name="connsiteY138" fmla="*/ 2518645 h 3211105"/>
              <a:gd name="connsiteX139" fmla="*/ 768887 w 3219215"/>
              <a:gd name="connsiteY139" fmla="*/ 1948376 h 3211105"/>
              <a:gd name="connsiteX140" fmla="*/ 989926 w 3219215"/>
              <a:gd name="connsiteY140" fmla="*/ 1819216 h 3211105"/>
              <a:gd name="connsiteX141" fmla="*/ 1108710 w 3219215"/>
              <a:gd name="connsiteY141" fmla="*/ 1741405 h 3211105"/>
              <a:gd name="connsiteX142" fmla="*/ 1115392 w 3219215"/>
              <a:gd name="connsiteY142" fmla="*/ 1599321 h 3211105"/>
              <a:gd name="connsiteX143" fmla="*/ 1108270 w 3219215"/>
              <a:gd name="connsiteY143" fmla="*/ 1444488 h 3211105"/>
              <a:gd name="connsiteX144" fmla="*/ 974803 w 3219215"/>
              <a:gd name="connsiteY144" fmla="*/ 1358060 h 3211105"/>
              <a:gd name="connsiteX145" fmla="*/ 774075 w 3219215"/>
              <a:gd name="connsiteY145" fmla="*/ 1242881 h 3211105"/>
              <a:gd name="connsiteX146" fmla="*/ 768887 w 3219215"/>
              <a:gd name="connsiteY146" fmla="*/ 1948376 h 3211105"/>
              <a:gd name="connsiteX147" fmla="*/ 2456835 w 3219215"/>
              <a:gd name="connsiteY147" fmla="*/ 1949870 h 3211105"/>
              <a:gd name="connsiteX148" fmla="*/ 2446548 w 3219215"/>
              <a:gd name="connsiteY148" fmla="*/ 1241298 h 3211105"/>
              <a:gd name="connsiteX149" fmla="*/ 2127826 w 3219215"/>
              <a:gd name="connsiteY149" fmla="*/ 1427783 h 3211105"/>
              <a:gd name="connsiteX150" fmla="*/ 2109714 w 3219215"/>
              <a:gd name="connsiteY150" fmla="*/ 1467085 h 3211105"/>
              <a:gd name="connsiteX151" fmla="*/ 2109538 w 3219215"/>
              <a:gd name="connsiteY151" fmla="*/ 1717314 h 3211105"/>
              <a:gd name="connsiteX152" fmla="*/ 2123958 w 3219215"/>
              <a:gd name="connsiteY152" fmla="*/ 1754417 h 3211105"/>
              <a:gd name="connsiteX153" fmla="*/ 2456835 w 3219215"/>
              <a:gd name="connsiteY153" fmla="*/ 1949870 h 3211105"/>
              <a:gd name="connsiteX154" fmla="*/ 1731205 w 3219215"/>
              <a:gd name="connsiteY154" fmla="*/ 703912 h 3211105"/>
              <a:gd name="connsiteX155" fmla="*/ 1732173 w 3219215"/>
              <a:gd name="connsiteY155" fmla="*/ 1084795 h 3211105"/>
              <a:gd name="connsiteX156" fmla="*/ 1754241 w 3219215"/>
              <a:gd name="connsiteY156" fmla="*/ 1113018 h 3211105"/>
              <a:gd name="connsiteX157" fmla="*/ 1964553 w 3219215"/>
              <a:gd name="connsiteY157" fmla="*/ 1231187 h 3211105"/>
              <a:gd name="connsiteX158" fmla="*/ 1999810 w 3219215"/>
              <a:gd name="connsiteY158" fmla="*/ 1233297 h 3211105"/>
              <a:gd name="connsiteX159" fmla="*/ 2329786 w 3219215"/>
              <a:gd name="connsiteY159" fmla="*/ 1043471 h 3211105"/>
              <a:gd name="connsiteX160" fmla="*/ 1731205 w 3219215"/>
              <a:gd name="connsiteY160" fmla="*/ 703912 h 3211105"/>
              <a:gd name="connsiteX161" fmla="*/ 1493286 w 3219215"/>
              <a:gd name="connsiteY161" fmla="*/ 715870 h 3211105"/>
              <a:gd name="connsiteX162" fmla="*/ 903234 w 3219215"/>
              <a:gd name="connsiteY162" fmla="*/ 1047516 h 3211105"/>
              <a:gd name="connsiteX163" fmla="*/ 1228461 w 3219215"/>
              <a:gd name="connsiteY163" fmla="*/ 1236199 h 3211105"/>
              <a:gd name="connsiteX164" fmla="*/ 1260026 w 3219215"/>
              <a:gd name="connsiteY164" fmla="*/ 1231011 h 3211105"/>
              <a:gd name="connsiteX165" fmla="*/ 1469107 w 3219215"/>
              <a:gd name="connsiteY165" fmla="*/ 1110644 h 3211105"/>
              <a:gd name="connsiteX166" fmla="*/ 1492231 w 3219215"/>
              <a:gd name="connsiteY166" fmla="*/ 1078640 h 3211105"/>
              <a:gd name="connsiteX167" fmla="*/ 1493286 w 3219215"/>
              <a:gd name="connsiteY167" fmla="*/ 715870 h 321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9215" h="321110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solidFill>
            <a:schemeClr val="accent2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FD67EB14-3A15-46B5-AB65-11F892F0563C}"/>
              </a:ext>
            </a:extLst>
          </p:cNvPr>
          <p:cNvSpPr/>
          <p:nvPr/>
        </p:nvSpPr>
        <p:spPr>
          <a:xfrm>
            <a:off x="9082627" y="4516618"/>
            <a:ext cx="484681" cy="484774"/>
          </a:xfrm>
          <a:custGeom>
            <a:avLst/>
            <a:gdLst>
              <a:gd name="connsiteX0" fmla="*/ 1779651 w 3214291"/>
              <a:gd name="connsiteY0" fmla="*/ 0 h 3214907"/>
              <a:gd name="connsiteX1" fmla="*/ 1939935 w 3214291"/>
              <a:gd name="connsiteY1" fmla="*/ 29982 h 3214907"/>
              <a:gd name="connsiteX2" fmla="*/ 1939319 w 3214291"/>
              <a:gd name="connsiteY2" fmla="*/ 237920 h 3214907"/>
              <a:gd name="connsiteX3" fmla="*/ 1974576 w 3214291"/>
              <a:gd name="connsiteY3" fmla="*/ 287157 h 3214907"/>
              <a:gd name="connsiteX4" fmla="*/ 2041310 w 3214291"/>
              <a:gd name="connsiteY4" fmla="*/ 308786 h 3214907"/>
              <a:gd name="connsiteX5" fmla="*/ 2166161 w 3214291"/>
              <a:gd name="connsiteY5" fmla="*/ 270803 h 3214907"/>
              <a:gd name="connsiteX6" fmla="*/ 2270174 w 3214291"/>
              <a:gd name="connsiteY6" fmla="*/ 137600 h 3214907"/>
              <a:gd name="connsiteX7" fmla="*/ 2436612 w 3214291"/>
              <a:gd name="connsiteY7" fmla="*/ 219368 h 3214907"/>
              <a:gd name="connsiteX8" fmla="*/ 2370758 w 3214291"/>
              <a:gd name="connsiteY8" fmla="*/ 425636 h 3214907"/>
              <a:gd name="connsiteX9" fmla="*/ 2391684 w 3214291"/>
              <a:gd name="connsiteY9" fmla="*/ 491226 h 3214907"/>
              <a:gd name="connsiteX10" fmla="*/ 2495960 w 3214291"/>
              <a:gd name="connsiteY10" fmla="*/ 565961 h 3214907"/>
              <a:gd name="connsiteX11" fmla="*/ 2611316 w 3214291"/>
              <a:gd name="connsiteY11" fmla="*/ 500810 h 3214907"/>
              <a:gd name="connsiteX12" fmla="*/ 2711284 w 3214291"/>
              <a:gd name="connsiteY12" fmla="*/ 443924 h 3214907"/>
              <a:gd name="connsiteX13" fmla="*/ 2798416 w 3214291"/>
              <a:gd name="connsiteY13" fmla="*/ 518219 h 3214907"/>
              <a:gd name="connsiteX14" fmla="*/ 2843169 w 3214291"/>
              <a:gd name="connsiteY14" fmla="*/ 564466 h 3214907"/>
              <a:gd name="connsiteX15" fmla="*/ 2684116 w 3214291"/>
              <a:gd name="connsiteY15" fmla="*/ 776361 h 3214907"/>
              <a:gd name="connsiteX16" fmla="*/ 2765972 w 3214291"/>
              <a:gd name="connsiteY16" fmla="*/ 905168 h 3214907"/>
              <a:gd name="connsiteX17" fmla="*/ 2805538 w 3214291"/>
              <a:gd name="connsiteY17" fmla="*/ 916686 h 3214907"/>
              <a:gd name="connsiteX18" fmla="*/ 2993693 w 3214291"/>
              <a:gd name="connsiteY18" fmla="*/ 872900 h 3214907"/>
              <a:gd name="connsiteX19" fmla="*/ 3047326 w 3214291"/>
              <a:gd name="connsiteY19" fmla="*/ 898310 h 3214907"/>
              <a:gd name="connsiteX20" fmla="*/ 3108169 w 3214291"/>
              <a:gd name="connsiteY20" fmla="*/ 1031777 h 3214907"/>
              <a:gd name="connsiteX21" fmla="*/ 2920893 w 3214291"/>
              <a:gd name="connsiteY21" fmla="*/ 1157947 h 3214907"/>
              <a:gd name="connsiteX22" fmla="*/ 2898648 w 3214291"/>
              <a:gd name="connsiteY22" fmla="*/ 1211756 h 3214907"/>
              <a:gd name="connsiteX23" fmla="*/ 2926080 w 3214291"/>
              <a:gd name="connsiteY23" fmla="*/ 1322539 h 3214907"/>
              <a:gd name="connsiteX24" fmla="*/ 2968195 w 3214291"/>
              <a:gd name="connsiteY24" fmla="*/ 1355334 h 3214907"/>
              <a:gd name="connsiteX25" fmla="*/ 3195916 w 3214291"/>
              <a:gd name="connsiteY25" fmla="*/ 1373271 h 3214907"/>
              <a:gd name="connsiteX26" fmla="*/ 3214292 w 3214291"/>
              <a:gd name="connsiteY26" fmla="*/ 1553073 h 3214907"/>
              <a:gd name="connsiteX27" fmla="*/ 2992814 w 3214291"/>
              <a:gd name="connsiteY27" fmla="*/ 1614532 h 3214907"/>
              <a:gd name="connsiteX28" fmla="*/ 2949028 w 3214291"/>
              <a:gd name="connsiteY28" fmla="*/ 1667022 h 3214907"/>
              <a:gd name="connsiteX29" fmla="*/ 3067812 w 3214291"/>
              <a:gd name="connsiteY29" fmla="*/ 1857463 h 3214907"/>
              <a:gd name="connsiteX30" fmla="*/ 3190201 w 3214291"/>
              <a:gd name="connsiteY30" fmla="*/ 1912855 h 3214907"/>
              <a:gd name="connsiteX31" fmla="*/ 3148262 w 3214291"/>
              <a:gd name="connsiteY31" fmla="*/ 2067160 h 3214907"/>
              <a:gd name="connsiteX32" fmla="*/ 3110631 w 3214291"/>
              <a:gd name="connsiteY32" fmla="*/ 2084393 h 3214907"/>
              <a:gd name="connsiteX33" fmla="*/ 2913067 w 3214291"/>
              <a:gd name="connsiteY33" fmla="*/ 2075248 h 3214907"/>
              <a:gd name="connsiteX34" fmla="*/ 2862248 w 3214291"/>
              <a:gd name="connsiteY34" fmla="*/ 2104967 h 3214907"/>
              <a:gd name="connsiteX35" fmla="*/ 2900231 w 3214291"/>
              <a:gd name="connsiteY35" fmla="*/ 2313872 h 3214907"/>
              <a:gd name="connsiteX36" fmla="*/ 3003013 w 3214291"/>
              <a:gd name="connsiteY36" fmla="*/ 2408741 h 3214907"/>
              <a:gd name="connsiteX37" fmla="*/ 2904539 w 3214291"/>
              <a:gd name="connsiteY37" fmla="*/ 2567442 h 3214907"/>
              <a:gd name="connsiteX38" fmla="*/ 2687281 w 3214291"/>
              <a:gd name="connsiteY38" fmla="*/ 2478288 h 3214907"/>
              <a:gd name="connsiteX39" fmla="*/ 2626438 w 3214291"/>
              <a:gd name="connsiteY39" fmla="*/ 2490773 h 3214907"/>
              <a:gd name="connsiteX40" fmla="*/ 2536669 w 3214291"/>
              <a:gd name="connsiteY40" fmla="*/ 2586609 h 3214907"/>
              <a:gd name="connsiteX41" fmla="*/ 2667410 w 3214291"/>
              <a:gd name="connsiteY41" fmla="*/ 2826288 h 3214907"/>
              <a:gd name="connsiteX42" fmla="*/ 2518821 w 3214291"/>
              <a:gd name="connsiteY42" fmla="*/ 2941027 h 3214907"/>
              <a:gd name="connsiteX43" fmla="*/ 2344293 w 3214291"/>
              <a:gd name="connsiteY43" fmla="*/ 2785052 h 3214907"/>
              <a:gd name="connsiteX44" fmla="*/ 2287231 w 3214291"/>
              <a:gd name="connsiteY44" fmla="*/ 2777666 h 3214907"/>
              <a:gd name="connsiteX45" fmla="*/ 2184273 w 3214291"/>
              <a:gd name="connsiteY45" fmla="*/ 2839740 h 3214907"/>
              <a:gd name="connsiteX46" fmla="*/ 2191483 w 3214291"/>
              <a:gd name="connsiteY46" fmla="*/ 2957996 h 3214907"/>
              <a:gd name="connsiteX47" fmla="*/ 2193945 w 3214291"/>
              <a:gd name="connsiteY47" fmla="*/ 2979801 h 3214907"/>
              <a:gd name="connsiteX48" fmla="*/ 2206430 w 3214291"/>
              <a:gd name="connsiteY48" fmla="*/ 3105004 h 3214907"/>
              <a:gd name="connsiteX49" fmla="*/ 2055026 w 3214291"/>
              <a:gd name="connsiteY49" fmla="*/ 3162593 h 3214907"/>
              <a:gd name="connsiteX50" fmla="*/ 2021352 w 3214291"/>
              <a:gd name="connsiteY50" fmla="*/ 3140085 h 3214907"/>
              <a:gd name="connsiteX51" fmla="*/ 1924460 w 3214291"/>
              <a:gd name="connsiteY51" fmla="*/ 2962832 h 3214907"/>
              <a:gd name="connsiteX52" fmla="*/ 1876190 w 3214291"/>
              <a:gd name="connsiteY52" fmla="*/ 2937774 h 3214907"/>
              <a:gd name="connsiteX53" fmla="*/ 1776310 w 3214291"/>
              <a:gd name="connsiteY53" fmla="*/ 2952809 h 3214907"/>
              <a:gd name="connsiteX54" fmla="*/ 1734283 w 3214291"/>
              <a:gd name="connsiteY54" fmla="*/ 2997562 h 3214907"/>
              <a:gd name="connsiteX55" fmla="*/ 1698674 w 3214291"/>
              <a:gd name="connsiteY55" fmla="*/ 3205324 h 3214907"/>
              <a:gd name="connsiteX56" fmla="*/ 1693223 w 3214291"/>
              <a:gd name="connsiteY56" fmla="*/ 3214907 h 3214907"/>
              <a:gd name="connsiteX57" fmla="*/ 1509727 w 3214291"/>
              <a:gd name="connsiteY57" fmla="*/ 3214907 h 3214907"/>
              <a:gd name="connsiteX58" fmla="*/ 1465766 w 3214291"/>
              <a:gd name="connsiteY58" fmla="*/ 2998441 h 3214907"/>
              <a:gd name="connsiteX59" fmla="*/ 1421892 w 3214291"/>
              <a:gd name="connsiteY59" fmla="*/ 2954040 h 3214907"/>
              <a:gd name="connsiteX60" fmla="*/ 1239540 w 3214291"/>
              <a:gd name="connsiteY60" fmla="*/ 3036072 h 3214907"/>
              <a:gd name="connsiteX61" fmla="*/ 1172366 w 3214291"/>
              <a:gd name="connsiteY61" fmla="*/ 3162681 h 3214907"/>
              <a:gd name="connsiteX62" fmla="*/ 1083564 w 3214291"/>
              <a:gd name="connsiteY62" fmla="*/ 3134985 h 3214907"/>
              <a:gd name="connsiteX63" fmla="*/ 993091 w 3214291"/>
              <a:gd name="connsiteY63" fmla="*/ 3103421 h 3214907"/>
              <a:gd name="connsiteX64" fmla="*/ 1026326 w 3214291"/>
              <a:gd name="connsiteY64" fmla="*/ 2876404 h 3214907"/>
              <a:gd name="connsiteX65" fmla="*/ 1000301 w 3214291"/>
              <a:gd name="connsiteY65" fmla="*/ 2825232 h 3214907"/>
              <a:gd name="connsiteX66" fmla="*/ 792979 w 3214291"/>
              <a:gd name="connsiteY66" fmla="*/ 2848444 h 3214907"/>
              <a:gd name="connsiteX67" fmla="*/ 692834 w 3214291"/>
              <a:gd name="connsiteY67" fmla="*/ 2939708 h 3214907"/>
              <a:gd name="connsiteX68" fmla="*/ 539320 w 3214291"/>
              <a:gd name="connsiteY68" fmla="*/ 2820133 h 3214907"/>
              <a:gd name="connsiteX69" fmla="*/ 661709 w 3214291"/>
              <a:gd name="connsiteY69" fmla="*/ 2592236 h 3214907"/>
              <a:gd name="connsiteX70" fmla="*/ 559279 w 3214291"/>
              <a:gd name="connsiteY70" fmla="*/ 2483563 h 3214907"/>
              <a:gd name="connsiteX71" fmla="*/ 517867 w 3214291"/>
              <a:gd name="connsiteY71" fmla="*/ 2481717 h 3214907"/>
              <a:gd name="connsiteX72" fmla="*/ 313182 w 3214291"/>
              <a:gd name="connsiteY72" fmla="*/ 2570871 h 3214907"/>
              <a:gd name="connsiteX73" fmla="*/ 206971 w 3214291"/>
              <a:gd name="connsiteY73" fmla="*/ 2410411 h 3214907"/>
              <a:gd name="connsiteX74" fmla="*/ 368661 w 3214291"/>
              <a:gd name="connsiteY74" fmla="*/ 2261030 h 3214907"/>
              <a:gd name="connsiteX75" fmla="*/ 380355 w 3214291"/>
              <a:gd name="connsiteY75" fmla="*/ 2205551 h 3214907"/>
              <a:gd name="connsiteX76" fmla="*/ 350286 w 3214291"/>
              <a:gd name="connsiteY76" fmla="*/ 2142158 h 3214907"/>
              <a:gd name="connsiteX77" fmla="*/ 252867 w 3214291"/>
              <a:gd name="connsiteY77" fmla="*/ 2088261 h 3214907"/>
              <a:gd name="connsiteX78" fmla="*/ 74383 w 3214291"/>
              <a:gd name="connsiteY78" fmla="*/ 2103208 h 3214907"/>
              <a:gd name="connsiteX79" fmla="*/ 30509 w 3214291"/>
              <a:gd name="connsiteY79" fmla="*/ 1936066 h 3214907"/>
              <a:gd name="connsiteX80" fmla="*/ 52754 w 3214291"/>
              <a:gd name="connsiteY80" fmla="*/ 1903535 h 3214907"/>
              <a:gd name="connsiteX81" fmla="*/ 220687 w 3214291"/>
              <a:gd name="connsiteY81" fmla="*/ 1827218 h 3214907"/>
              <a:gd name="connsiteX82" fmla="*/ 248646 w 3214291"/>
              <a:gd name="connsiteY82" fmla="*/ 1780706 h 3214907"/>
              <a:gd name="connsiteX83" fmla="*/ 243371 w 3214291"/>
              <a:gd name="connsiteY83" fmla="*/ 1719424 h 3214907"/>
              <a:gd name="connsiteX84" fmla="*/ 164944 w 3214291"/>
              <a:gd name="connsiteY84" fmla="*/ 1624906 h 3214907"/>
              <a:gd name="connsiteX85" fmla="*/ 0 w 3214291"/>
              <a:gd name="connsiteY85" fmla="*/ 1580241 h 3214907"/>
              <a:gd name="connsiteX86" fmla="*/ 12485 w 3214291"/>
              <a:gd name="connsiteY86" fmla="*/ 1413627 h 3214907"/>
              <a:gd name="connsiteX87" fmla="*/ 40796 w 3214291"/>
              <a:gd name="connsiteY87" fmla="*/ 1390328 h 3214907"/>
              <a:gd name="connsiteX88" fmla="*/ 228072 w 3214291"/>
              <a:gd name="connsiteY88" fmla="*/ 1366061 h 3214907"/>
              <a:gd name="connsiteX89" fmla="*/ 267462 w 3214291"/>
              <a:gd name="connsiteY89" fmla="*/ 1329661 h 3214907"/>
              <a:gd name="connsiteX90" fmla="*/ 288476 w 3214291"/>
              <a:gd name="connsiteY90" fmla="*/ 1198568 h 3214907"/>
              <a:gd name="connsiteX91" fmla="*/ 185078 w 3214291"/>
              <a:gd name="connsiteY91" fmla="*/ 1122866 h 3214907"/>
              <a:gd name="connsiteX92" fmla="*/ 93023 w 3214291"/>
              <a:gd name="connsiteY92" fmla="*/ 1062111 h 3214907"/>
              <a:gd name="connsiteX93" fmla="*/ 164768 w 3214291"/>
              <a:gd name="connsiteY93" fmla="*/ 886880 h 3214907"/>
              <a:gd name="connsiteX94" fmla="*/ 369013 w 3214291"/>
              <a:gd name="connsiteY94" fmla="*/ 931545 h 3214907"/>
              <a:gd name="connsiteX95" fmla="*/ 422646 w 3214291"/>
              <a:gd name="connsiteY95" fmla="*/ 910531 h 3214907"/>
              <a:gd name="connsiteX96" fmla="*/ 497557 w 3214291"/>
              <a:gd name="connsiteY96" fmla="*/ 792627 h 3214907"/>
              <a:gd name="connsiteX97" fmla="*/ 349758 w 3214291"/>
              <a:gd name="connsiteY97" fmla="*/ 599811 h 3214907"/>
              <a:gd name="connsiteX98" fmla="*/ 477071 w 3214291"/>
              <a:gd name="connsiteY98" fmla="*/ 458079 h 3214907"/>
              <a:gd name="connsiteX99" fmla="*/ 642278 w 3214291"/>
              <a:gd name="connsiteY99" fmla="*/ 563059 h 3214907"/>
              <a:gd name="connsiteX100" fmla="*/ 717276 w 3214291"/>
              <a:gd name="connsiteY100" fmla="*/ 557432 h 3214907"/>
              <a:gd name="connsiteX101" fmla="*/ 754820 w 3214291"/>
              <a:gd name="connsiteY101" fmla="*/ 527099 h 3214907"/>
              <a:gd name="connsiteX102" fmla="*/ 793682 w 3214291"/>
              <a:gd name="connsiteY102" fmla="*/ 399347 h 3214907"/>
              <a:gd name="connsiteX103" fmla="*/ 755347 w 3214291"/>
              <a:gd name="connsiteY103" fmla="*/ 277925 h 3214907"/>
              <a:gd name="connsiteX104" fmla="*/ 774251 w 3214291"/>
              <a:gd name="connsiteY104" fmla="*/ 224995 h 3214907"/>
              <a:gd name="connsiteX105" fmla="*/ 896200 w 3214291"/>
              <a:gd name="connsiteY105" fmla="*/ 155096 h 3214907"/>
              <a:gd name="connsiteX106" fmla="*/ 907191 w 3214291"/>
              <a:gd name="connsiteY106" fmla="*/ 150700 h 3214907"/>
              <a:gd name="connsiteX107" fmla="*/ 1035119 w 3214291"/>
              <a:gd name="connsiteY107" fmla="*/ 310544 h 3214907"/>
              <a:gd name="connsiteX108" fmla="*/ 1097632 w 3214291"/>
              <a:gd name="connsiteY108" fmla="*/ 328920 h 3214907"/>
              <a:gd name="connsiteX109" fmla="*/ 1219669 w 3214291"/>
              <a:gd name="connsiteY109" fmla="*/ 276166 h 3214907"/>
              <a:gd name="connsiteX110" fmla="*/ 1227758 w 3214291"/>
              <a:gd name="connsiteY110" fmla="*/ 148326 h 3214907"/>
              <a:gd name="connsiteX111" fmla="*/ 1227846 w 3214291"/>
              <a:gd name="connsiteY111" fmla="*/ 37631 h 3214907"/>
              <a:gd name="connsiteX112" fmla="*/ 1383294 w 3214291"/>
              <a:gd name="connsiteY112" fmla="*/ 11078 h 3214907"/>
              <a:gd name="connsiteX113" fmla="*/ 1415737 w 3214291"/>
              <a:gd name="connsiteY113" fmla="*/ 8968 h 3214907"/>
              <a:gd name="connsiteX114" fmla="*/ 1485109 w 3214291"/>
              <a:gd name="connsiteY114" fmla="*/ 198794 h 3214907"/>
              <a:gd name="connsiteX115" fmla="*/ 1529334 w 3214291"/>
              <a:gd name="connsiteY115" fmla="*/ 229831 h 3214907"/>
              <a:gd name="connsiteX116" fmla="*/ 1666758 w 3214291"/>
              <a:gd name="connsiteY116" fmla="*/ 223237 h 3214907"/>
              <a:gd name="connsiteX117" fmla="*/ 1721182 w 3214291"/>
              <a:gd name="connsiteY117" fmla="*/ 99617 h 3214907"/>
              <a:gd name="connsiteX118" fmla="*/ 1753362 w 3214291"/>
              <a:gd name="connsiteY118" fmla="*/ 264 h 3214907"/>
              <a:gd name="connsiteX119" fmla="*/ 1779651 w 3214291"/>
              <a:gd name="connsiteY119" fmla="*/ 0 h 3214907"/>
              <a:gd name="connsiteX120" fmla="*/ 1603893 w 3214291"/>
              <a:gd name="connsiteY120" fmla="*/ 1891929 h 3214907"/>
              <a:gd name="connsiteX121" fmla="*/ 1892281 w 3214291"/>
              <a:gd name="connsiteY121" fmla="*/ 1604420 h 3214907"/>
              <a:gd name="connsiteX122" fmla="*/ 1607762 w 3214291"/>
              <a:gd name="connsiteY122" fmla="*/ 1326408 h 3214907"/>
              <a:gd name="connsiteX123" fmla="*/ 1323243 w 3214291"/>
              <a:gd name="connsiteY123" fmla="*/ 1604069 h 3214907"/>
              <a:gd name="connsiteX124" fmla="*/ 1603893 w 3214291"/>
              <a:gd name="connsiteY124" fmla="*/ 1891929 h 3214907"/>
              <a:gd name="connsiteX125" fmla="*/ 1579099 w 3214291"/>
              <a:gd name="connsiteY125" fmla="*/ 2795602 h 3214907"/>
              <a:gd name="connsiteX126" fmla="*/ 1745449 w 3214291"/>
              <a:gd name="connsiteY126" fmla="*/ 2767203 h 3214907"/>
              <a:gd name="connsiteX127" fmla="*/ 1862386 w 3214291"/>
              <a:gd name="connsiteY127" fmla="*/ 2571838 h 3214907"/>
              <a:gd name="connsiteX128" fmla="*/ 1735338 w 3214291"/>
              <a:gd name="connsiteY128" fmla="*/ 2305167 h 3214907"/>
              <a:gd name="connsiteX129" fmla="*/ 1441763 w 3214291"/>
              <a:gd name="connsiteY129" fmla="*/ 2294089 h 3214907"/>
              <a:gd name="connsiteX130" fmla="*/ 1308120 w 3214291"/>
              <a:gd name="connsiteY130" fmla="*/ 2584323 h 3214907"/>
              <a:gd name="connsiteX131" fmla="*/ 1413803 w 3214291"/>
              <a:gd name="connsiteY131" fmla="*/ 2760785 h 3214907"/>
              <a:gd name="connsiteX132" fmla="*/ 1579099 w 3214291"/>
              <a:gd name="connsiteY132" fmla="*/ 2795602 h 3214907"/>
              <a:gd name="connsiteX133" fmla="*/ 949833 w 3214291"/>
              <a:gd name="connsiteY133" fmla="*/ 1372567 h 3214907"/>
              <a:gd name="connsiteX134" fmla="*/ 1103698 w 3214291"/>
              <a:gd name="connsiteY134" fmla="*/ 1151265 h 3214907"/>
              <a:gd name="connsiteX135" fmla="*/ 917565 w 3214291"/>
              <a:gd name="connsiteY135" fmla="*/ 872021 h 3214907"/>
              <a:gd name="connsiteX136" fmla="*/ 687734 w 3214291"/>
              <a:gd name="connsiteY136" fmla="*/ 891276 h 3214907"/>
              <a:gd name="connsiteX137" fmla="*/ 543628 w 3214291"/>
              <a:gd name="connsiteY137" fmla="*/ 1115128 h 3214907"/>
              <a:gd name="connsiteX138" fmla="*/ 670677 w 3214291"/>
              <a:gd name="connsiteY138" fmla="*/ 1362720 h 3214907"/>
              <a:gd name="connsiteX139" fmla="*/ 949833 w 3214291"/>
              <a:gd name="connsiteY139" fmla="*/ 1372567 h 3214907"/>
              <a:gd name="connsiteX140" fmla="*/ 515405 w 3214291"/>
              <a:gd name="connsiteY140" fmla="*/ 1994183 h 3214907"/>
              <a:gd name="connsiteX141" fmla="*/ 539936 w 3214291"/>
              <a:gd name="connsiteY141" fmla="*/ 2091075 h 3214907"/>
              <a:gd name="connsiteX142" fmla="*/ 638058 w 3214291"/>
              <a:gd name="connsiteY142" fmla="*/ 2276768 h 3214907"/>
              <a:gd name="connsiteX143" fmla="*/ 918708 w 3214291"/>
              <a:gd name="connsiteY143" fmla="*/ 2308596 h 3214907"/>
              <a:gd name="connsiteX144" fmla="*/ 1081894 w 3214291"/>
              <a:gd name="connsiteY144" fmla="*/ 2018186 h 3214907"/>
              <a:gd name="connsiteX145" fmla="*/ 973133 w 3214291"/>
              <a:gd name="connsiteY145" fmla="*/ 1822909 h 3214907"/>
              <a:gd name="connsiteX146" fmla="*/ 618099 w 3214291"/>
              <a:gd name="connsiteY146" fmla="*/ 1839790 h 3214907"/>
              <a:gd name="connsiteX147" fmla="*/ 515405 w 3214291"/>
              <a:gd name="connsiteY147" fmla="*/ 1994183 h 3214907"/>
              <a:gd name="connsiteX148" fmla="*/ 2380781 w 3214291"/>
              <a:gd name="connsiteY148" fmla="*/ 1836186 h 3214907"/>
              <a:gd name="connsiteX149" fmla="*/ 2257777 w 3214291"/>
              <a:gd name="connsiteY149" fmla="*/ 1849902 h 3214907"/>
              <a:gd name="connsiteX150" fmla="*/ 2111033 w 3214291"/>
              <a:gd name="connsiteY150" fmla="*/ 2083425 h 3214907"/>
              <a:gd name="connsiteX151" fmla="*/ 2305256 w 3214291"/>
              <a:gd name="connsiteY151" fmla="*/ 2357042 h 3214907"/>
              <a:gd name="connsiteX152" fmla="*/ 2524184 w 3214291"/>
              <a:gd name="connsiteY152" fmla="*/ 2334270 h 3214907"/>
              <a:gd name="connsiteX153" fmla="*/ 2666004 w 3214291"/>
              <a:gd name="connsiteY153" fmla="*/ 2109626 h 3214907"/>
              <a:gd name="connsiteX154" fmla="*/ 2544230 w 3214291"/>
              <a:gd name="connsiteY154" fmla="*/ 1863002 h 3214907"/>
              <a:gd name="connsiteX155" fmla="*/ 2380781 w 3214291"/>
              <a:gd name="connsiteY155" fmla="*/ 1836186 h 3214907"/>
              <a:gd name="connsiteX156" fmla="*/ 1901249 w 3214291"/>
              <a:gd name="connsiteY156" fmla="*/ 614494 h 3214907"/>
              <a:gd name="connsiteX157" fmla="*/ 1780443 w 3214291"/>
              <a:gd name="connsiteY157" fmla="*/ 450957 h 3214907"/>
              <a:gd name="connsiteX158" fmla="*/ 1493462 w 3214291"/>
              <a:gd name="connsiteY158" fmla="*/ 444803 h 3214907"/>
              <a:gd name="connsiteX159" fmla="*/ 1363336 w 3214291"/>
              <a:gd name="connsiteY159" fmla="*/ 686415 h 3214907"/>
              <a:gd name="connsiteX160" fmla="*/ 1491176 w 3214291"/>
              <a:gd name="connsiteY160" fmla="*/ 919939 h 3214907"/>
              <a:gd name="connsiteX161" fmla="*/ 1744833 w 3214291"/>
              <a:gd name="connsiteY161" fmla="*/ 947899 h 3214907"/>
              <a:gd name="connsiteX162" fmla="*/ 1901249 w 3214291"/>
              <a:gd name="connsiteY162" fmla="*/ 614494 h 3214907"/>
              <a:gd name="connsiteX163" fmla="*/ 2588720 w 3214291"/>
              <a:gd name="connsiteY163" fmla="*/ 1382239 h 3214907"/>
              <a:gd name="connsiteX164" fmla="*/ 2688863 w 3214291"/>
              <a:gd name="connsiteY164" fmla="*/ 1186610 h 3214907"/>
              <a:gd name="connsiteX165" fmla="*/ 2557331 w 3214291"/>
              <a:gd name="connsiteY165" fmla="*/ 921961 h 3214907"/>
              <a:gd name="connsiteX166" fmla="*/ 2307893 w 3214291"/>
              <a:gd name="connsiteY166" fmla="*/ 903585 h 3214907"/>
              <a:gd name="connsiteX167" fmla="*/ 2129057 w 3214291"/>
              <a:gd name="connsiteY167" fmla="*/ 1222482 h 3214907"/>
              <a:gd name="connsiteX168" fmla="*/ 2221816 w 3214291"/>
              <a:gd name="connsiteY168" fmla="*/ 1388130 h 3214907"/>
              <a:gd name="connsiteX169" fmla="*/ 2588720 w 3214291"/>
              <a:gd name="connsiteY169" fmla="*/ 1382239 h 32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214291" h="3214907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solidFill>
            <a:schemeClr val="accent3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EFA9B805-86A7-4C8F-87DD-63962526C77C}"/>
              </a:ext>
            </a:extLst>
          </p:cNvPr>
          <p:cNvSpPr/>
          <p:nvPr/>
        </p:nvSpPr>
        <p:spPr>
          <a:xfrm>
            <a:off x="9629043" y="4777538"/>
            <a:ext cx="458833" cy="459016"/>
          </a:xfrm>
          <a:custGeom>
            <a:avLst/>
            <a:gdLst>
              <a:gd name="connsiteX0" fmla="*/ 725308 w 1461971"/>
              <a:gd name="connsiteY0" fmla="*/ 567939 h 1462555"/>
              <a:gd name="connsiteX1" fmla="*/ 563582 w 1461971"/>
              <a:gd name="connsiteY1" fmla="*/ 735062 h 1462555"/>
              <a:gd name="connsiteX2" fmla="*/ 728267 w 1461971"/>
              <a:gd name="connsiteY2" fmla="*/ 895749 h 1462555"/>
              <a:gd name="connsiteX3" fmla="*/ 890392 w 1461971"/>
              <a:gd name="connsiteY3" fmla="*/ 733903 h 1462555"/>
              <a:gd name="connsiteX4" fmla="*/ 725308 w 1461971"/>
              <a:gd name="connsiteY4" fmla="*/ 567939 h 1462555"/>
              <a:gd name="connsiteX5" fmla="*/ 730186 w 1461971"/>
              <a:gd name="connsiteY5" fmla="*/ 364552 h 1462555"/>
              <a:gd name="connsiteX6" fmla="*/ 1097457 w 1461971"/>
              <a:gd name="connsiteY6" fmla="*/ 728905 h 1462555"/>
              <a:gd name="connsiteX7" fmla="*/ 730586 w 1461971"/>
              <a:gd name="connsiteY7" fmla="*/ 1095297 h 1462555"/>
              <a:gd name="connsiteX8" fmla="*/ 367152 w 1461971"/>
              <a:gd name="connsiteY8" fmla="*/ 729385 h 1462555"/>
              <a:gd name="connsiteX9" fmla="*/ 730186 w 1461971"/>
              <a:gd name="connsiteY9" fmla="*/ 364552 h 1462555"/>
              <a:gd name="connsiteX10" fmla="*/ 736343 w 1461971"/>
              <a:gd name="connsiteY10" fmla="*/ 314776 h 1462555"/>
              <a:gd name="connsiteX11" fmla="*/ 315296 w 1461971"/>
              <a:gd name="connsiteY11" fmla="*/ 724828 h 1462555"/>
              <a:gd name="connsiteX12" fmla="*/ 725068 w 1461971"/>
              <a:gd name="connsiteY12" fmla="*/ 1150953 h 1462555"/>
              <a:gd name="connsiteX13" fmla="*/ 1148475 w 1461971"/>
              <a:gd name="connsiteY13" fmla="*/ 730426 h 1462555"/>
              <a:gd name="connsiteX14" fmla="*/ 736343 w 1461971"/>
              <a:gd name="connsiteY14" fmla="*/ 314776 h 1462555"/>
              <a:gd name="connsiteX15" fmla="*/ 638348 w 1461971"/>
              <a:gd name="connsiteY15" fmla="*/ 0 h 1462555"/>
              <a:gd name="connsiteX16" fmla="*/ 642346 w 1461971"/>
              <a:gd name="connsiteY16" fmla="*/ 0 h 1462555"/>
              <a:gd name="connsiteX17" fmla="*/ 659019 w 1461971"/>
              <a:gd name="connsiteY17" fmla="*/ 44700 h 1462555"/>
              <a:gd name="connsiteX18" fmla="*/ 684287 w 1461971"/>
              <a:gd name="connsiteY18" fmla="*/ 101274 h 1462555"/>
              <a:gd name="connsiteX19" fmla="*/ 746299 w 1461971"/>
              <a:gd name="connsiteY19" fmla="*/ 105272 h 1462555"/>
              <a:gd name="connsiteX20" fmla="*/ 770008 w 1461971"/>
              <a:gd name="connsiteY20" fmla="*/ 87640 h 1462555"/>
              <a:gd name="connsiteX21" fmla="*/ 802313 w 1461971"/>
              <a:gd name="connsiteY21" fmla="*/ 0 h 1462555"/>
              <a:gd name="connsiteX22" fmla="*/ 810309 w 1461971"/>
              <a:gd name="connsiteY22" fmla="*/ 0 h 1462555"/>
              <a:gd name="connsiteX23" fmla="*/ 883676 w 1461971"/>
              <a:gd name="connsiteY23" fmla="*/ 13074 h 1462555"/>
              <a:gd name="connsiteX24" fmla="*/ 883436 w 1461971"/>
              <a:gd name="connsiteY24" fmla="*/ 109350 h 1462555"/>
              <a:gd name="connsiteX25" fmla="*/ 897110 w 1461971"/>
              <a:gd name="connsiteY25" fmla="*/ 129861 h 1462555"/>
              <a:gd name="connsiteX26" fmla="*/ 952044 w 1461971"/>
              <a:gd name="connsiteY26" fmla="*/ 147932 h 1462555"/>
              <a:gd name="connsiteX27" fmla="*/ 970996 w 1461971"/>
              <a:gd name="connsiteY27" fmla="*/ 141935 h 1462555"/>
              <a:gd name="connsiteX28" fmla="*/ 1025291 w 1461971"/>
              <a:gd name="connsiteY28" fmla="*/ 72887 h 1462555"/>
              <a:gd name="connsiteX29" fmla="*/ 1040484 w 1461971"/>
              <a:gd name="connsiteY29" fmla="*/ 65450 h 1462555"/>
              <a:gd name="connsiteX30" fmla="*/ 1107894 w 1461971"/>
              <a:gd name="connsiteY30" fmla="*/ 100114 h 1462555"/>
              <a:gd name="connsiteX31" fmla="*/ 1077867 w 1461971"/>
              <a:gd name="connsiteY31" fmla="*/ 197750 h 1462555"/>
              <a:gd name="connsiteX32" fmla="*/ 1081346 w 1461971"/>
              <a:gd name="connsiteY32" fmla="*/ 217780 h 1462555"/>
              <a:gd name="connsiteX33" fmla="*/ 1135321 w 1461971"/>
              <a:gd name="connsiteY33" fmla="*/ 259921 h 1462555"/>
              <a:gd name="connsiteX34" fmla="*/ 1225999 w 1461971"/>
              <a:gd name="connsiteY34" fmla="*/ 201548 h 1462555"/>
              <a:gd name="connsiteX35" fmla="*/ 1292009 w 1461971"/>
              <a:gd name="connsiteY35" fmla="*/ 259002 h 1462555"/>
              <a:gd name="connsiteX36" fmla="*/ 1229358 w 1461971"/>
              <a:gd name="connsiteY36" fmla="*/ 340604 h 1462555"/>
              <a:gd name="connsiteX37" fmla="*/ 1227839 w 1461971"/>
              <a:gd name="connsiteY37" fmla="*/ 364793 h 1462555"/>
              <a:gd name="connsiteX38" fmla="*/ 1255146 w 1461971"/>
              <a:gd name="connsiteY38" fmla="*/ 406534 h 1462555"/>
              <a:gd name="connsiteX39" fmla="*/ 1281094 w 1461971"/>
              <a:gd name="connsiteY39" fmla="*/ 416329 h 1462555"/>
              <a:gd name="connsiteX40" fmla="*/ 1381808 w 1461971"/>
              <a:gd name="connsiteY40" fmla="*/ 392460 h 1462555"/>
              <a:gd name="connsiteX41" fmla="*/ 1414913 w 1461971"/>
              <a:gd name="connsiteY41" fmla="*/ 468386 h 1462555"/>
              <a:gd name="connsiteX42" fmla="*/ 1366775 w 1461971"/>
              <a:gd name="connsiteY42" fmla="*/ 502130 h 1462555"/>
              <a:gd name="connsiteX43" fmla="*/ 1331111 w 1461971"/>
              <a:gd name="connsiteY43" fmla="*/ 597566 h 1462555"/>
              <a:gd name="connsiteX44" fmla="*/ 1352182 w 1461971"/>
              <a:gd name="connsiteY44" fmla="*/ 615838 h 1462555"/>
              <a:gd name="connsiteX45" fmla="*/ 1441701 w 1461971"/>
              <a:gd name="connsiteY45" fmla="*/ 623195 h 1462555"/>
              <a:gd name="connsiteX46" fmla="*/ 1457613 w 1461971"/>
              <a:gd name="connsiteY46" fmla="*/ 640347 h 1462555"/>
              <a:gd name="connsiteX47" fmla="*/ 1461971 w 1461971"/>
              <a:gd name="connsiteY47" fmla="*/ 679729 h 1462555"/>
              <a:gd name="connsiteX48" fmla="*/ 1461971 w 1461971"/>
              <a:gd name="connsiteY48" fmla="*/ 707716 h 1462555"/>
              <a:gd name="connsiteX49" fmla="*/ 1364016 w 1461971"/>
              <a:gd name="connsiteY49" fmla="*/ 735104 h 1462555"/>
              <a:gd name="connsiteX50" fmla="*/ 1344905 w 1461971"/>
              <a:gd name="connsiteY50" fmla="*/ 757973 h 1462555"/>
              <a:gd name="connsiteX51" fmla="*/ 1341826 w 1461971"/>
              <a:gd name="connsiteY51" fmla="*/ 781682 h 1462555"/>
              <a:gd name="connsiteX52" fmla="*/ 1373172 w 1461971"/>
              <a:gd name="connsiteY52" fmla="*/ 835338 h 1462555"/>
              <a:gd name="connsiteX53" fmla="*/ 1449377 w 1461971"/>
              <a:gd name="connsiteY53" fmla="*/ 869042 h 1462555"/>
              <a:gd name="connsiteX54" fmla="*/ 1429067 w 1461971"/>
              <a:gd name="connsiteY54" fmla="*/ 951125 h 1462555"/>
              <a:gd name="connsiteX55" fmla="*/ 1329992 w 1461971"/>
              <a:gd name="connsiteY55" fmla="*/ 943288 h 1462555"/>
              <a:gd name="connsiteX56" fmla="*/ 1297087 w 1461971"/>
              <a:gd name="connsiteY56" fmla="*/ 962479 h 1462555"/>
              <a:gd name="connsiteX57" fmla="*/ 1314159 w 1461971"/>
              <a:gd name="connsiteY57" fmla="*/ 1049040 h 1462555"/>
              <a:gd name="connsiteX58" fmla="*/ 1364136 w 1461971"/>
              <a:gd name="connsiteY58" fmla="*/ 1099297 h 1462555"/>
              <a:gd name="connsiteX59" fmla="*/ 1320356 w 1461971"/>
              <a:gd name="connsiteY59" fmla="*/ 1167146 h 1462555"/>
              <a:gd name="connsiteX60" fmla="*/ 1222921 w 1461971"/>
              <a:gd name="connsiteY60" fmla="*/ 1126604 h 1462555"/>
              <a:gd name="connsiteX61" fmla="*/ 1195453 w 1461971"/>
              <a:gd name="connsiteY61" fmla="*/ 1131602 h 1462555"/>
              <a:gd name="connsiteX62" fmla="*/ 1157231 w 1461971"/>
              <a:gd name="connsiteY62" fmla="*/ 1175662 h 1462555"/>
              <a:gd name="connsiteX63" fmla="*/ 1182139 w 1461971"/>
              <a:gd name="connsiteY63" fmla="*/ 1230317 h 1462555"/>
              <a:gd name="connsiteX64" fmla="*/ 1211806 w 1461971"/>
              <a:gd name="connsiteY64" fmla="*/ 1283493 h 1462555"/>
              <a:gd name="connsiteX65" fmla="*/ 1145596 w 1461971"/>
              <a:gd name="connsiteY65" fmla="*/ 1338068 h 1462555"/>
              <a:gd name="connsiteX66" fmla="*/ 1052399 w 1461971"/>
              <a:gd name="connsiteY66" fmla="*/ 1255145 h 1462555"/>
              <a:gd name="connsiteX67" fmla="*/ 993545 w 1461971"/>
              <a:gd name="connsiteY67" fmla="*/ 1286531 h 1462555"/>
              <a:gd name="connsiteX68" fmla="*/ 988388 w 1461971"/>
              <a:gd name="connsiteY68" fmla="*/ 1303084 h 1462555"/>
              <a:gd name="connsiteX69" fmla="*/ 1001982 w 1461971"/>
              <a:gd name="connsiteY69" fmla="*/ 1391923 h 1462555"/>
              <a:gd name="connsiteX70" fmla="*/ 985870 w 1461971"/>
              <a:gd name="connsiteY70" fmla="*/ 1419111 h 1462555"/>
              <a:gd name="connsiteX71" fmla="*/ 924577 w 1461971"/>
              <a:gd name="connsiteY71" fmla="*/ 1440181 h 1462555"/>
              <a:gd name="connsiteX72" fmla="*/ 873560 w 1461971"/>
              <a:gd name="connsiteY72" fmla="*/ 1346224 h 1462555"/>
              <a:gd name="connsiteX73" fmla="*/ 850451 w 1461971"/>
              <a:gd name="connsiteY73" fmla="*/ 1334229 h 1462555"/>
              <a:gd name="connsiteX74" fmla="*/ 782122 w 1461971"/>
              <a:gd name="connsiteY74" fmla="*/ 1400039 h 1462555"/>
              <a:gd name="connsiteX75" fmla="*/ 773126 w 1461971"/>
              <a:gd name="connsiteY75" fmla="*/ 1449097 h 1462555"/>
              <a:gd name="connsiteX76" fmla="*/ 758054 w 1461971"/>
              <a:gd name="connsiteY76" fmla="*/ 1461731 h 1462555"/>
              <a:gd name="connsiteX77" fmla="*/ 698160 w 1461971"/>
              <a:gd name="connsiteY77" fmla="*/ 1462531 h 1462555"/>
              <a:gd name="connsiteX78" fmla="*/ 681648 w 1461971"/>
              <a:gd name="connsiteY78" fmla="*/ 1447937 h 1462555"/>
              <a:gd name="connsiteX79" fmla="*/ 666255 w 1461971"/>
              <a:gd name="connsiteY79" fmla="*/ 1363456 h 1462555"/>
              <a:gd name="connsiteX80" fmla="*/ 645585 w 1461971"/>
              <a:gd name="connsiteY80" fmla="*/ 1342505 h 1462555"/>
              <a:gd name="connsiteX81" fmla="*/ 591330 w 1461971"/>
              <a:gd name="connsiteY81" fmla="*/ 1337828 h 1462555"/>
              <a:gd name="connsiteX82" fmla="*/ 561703 w 1461971"/>
              <a:gd name="connsiteY82" fmla="*/ 1385606 h 1462555"/>
              <a:gd name="connsiteX83" fmla="*/ 533037 w 1461971"/>
              <a:gd name="connsiteY83" fmla="*/ 1439901 h 1462555"/>
              <a:gd name="connsiteX84" fmla="*/ 451393 w 1461971"/>
              <a:gd name="connsiteY84" fmla="*/ 1412194 h 1462555"/>
              <a:gd name="connsiteX85" fmla="*/ 466107 w 1461971"/>
              <a:gd name="connsiteY85" fmla="*/ 1309800 h 1462555"/>
              <a:gd name="connsiteX86" fmla="*/ 452433 w 1461971"/>
              <a:gd name="connsiteY86" fmla="*/ 1283333 h 1462555"/>
              <a:gd name="connsiteX87" fmla="*/ 402816 w 1461971"/>
              <a:gd name="connsiteY87" fmla="*/ 1260943 h 1462555"/>
              <a:gd name="connsiteX88" fmla="*/ 360555 w 1461971"/>
              <a:gd name="connsiteY88" fmla="*/ 1295047 h 1462555"/>
              <a:gd name="connsiteX89" fmla="*/ 316375 w 1461971"/>
              <a:gd name="connsiteY89" fmla="*/ 1335869 h 1462555"/>
              <a:gd name="connsiteX90" fmla="*/ 304061 w 1461971"/>
              <a:gd name="connsiteY90" fmla="*/ 1327512 h 1462555"/>
              <a:gd name="connsiteX91" fmla="*/ 245928 w 1461971"/>
              <a:gd name="connsiteY91" fmla="*/ 1284572 h 1462555"/>
              <a:gd name="connsiteX92" fmla="*/ 294066 w 1461971"/>
              <a:gd name="connsiteY92" fmla="*/ 1195253 h 1462555"/>
              <a:gd name="connsiteX93" fmla="*/ 291227 w 1461971"/>
              <a:gd name="connsiteY93" fmla="*/ 1169465 h 1462555"/>
              <a:gd name="connsiteX94" fmla="*/ 248567 w 1461971"/>
              <a:gd name="connsiteY94" fmla="*/ 1129603 h 1462555"/>
              <a:gd name="connsiteX95" fmla="*/ 195511 w 1461971"/>
              <a:gd name="connsiteY95" fmla="*/ 1148315 h 1462555"/>
              <a:gd name="connsiteX96" fmla="*/ 144094 w 1461971"/>
              <a:gd name="connsiteY96" fmla="*/ 1165307 h 1462555"/>
              <a:gd name="connsiteX97" fmla="*/ 110670 w 1461971"/>
              <a:gd name="connsiteY97" fmla="*/ 1122966 h 1462555"/>
              <a:gd name="connsiteX98" fmla="*/ 93917 w 1461971"/>
              <a:gd name="connsiteY98" fmla="*/ 1098257 h 1462555"/>
              <a:gd name="connsiteX99" fmla="*/ 167324 w 1461971"/>
              <a:gd name="connsiteY99" fmla="*/ 1030409 h 1462555"/>
              <a:gd name="connsiteX100" fmla="*/ 173681 w 1461971"/>
              <a:gd name="connsiteY100" fmla="*/ 1005500 h 1462555"/>
              <a:gd name="connsiteX101" fmla="*/ 145654 w 1461971"/>
              <a:gd name="connsiteY101" fmla="*/ 952284 h 1462555"/>
              <a:gd name="connsiteX102" fmla="*/ 85481 w 1461971"/>
              <a:gd name="connsiteY102" fmla="*/ 954163 h 1462555"/>
              <a:gd name="connsiteX103" fmla="*/ 21550 w 1461971"/>
              <a:gd name="connsiteY103" fmla="*/ 909144 h 1462555"/>
              <a:gd name="connsiteX104" fmla="*/ 44740 w 1461971"/>
              <a:gd name="connsiteY104" fmla="*/ 857848 h 1462555"/>
              <a:gd name="connsiteX105" fmla="*/ 98595 w 1461971"/>
              <a:gd name="connsiteY105" fmla="*/ 831619 h 1462555"/>
              <a:gd name="connsiteX106" fmla="*/ 113708 w 1461971"/>
              <a:gd name="connsiteY106" fmla="*/ 805831 h 1462555"/>
              <a:gd name="connsiteX107" fmla="*/ 51377 w 1461971"/>
              <a:gd name="connsiteY107" fmla="*/ 732585 h 1462555"/>
              <a:gd name="connsiteX108" fmla="*/ 0 w 1461971"/>
              <a:gd name="connsiteY108" fmla="*/ 718991 h 1462555"/>
              <a:gd name="connsiteX109" fmla="*/ 5317 w 1461971"/>
              <a:gd name="connsiteY109" fmla="*/ 644745 h 1462555"/>
              <a:gd name="connsiteX110" fmla="*/ 18632 w 1461971"/>
              <a:gd name="connsiteY110" fmla="*/ 632231 h 1462555"/>
              <a:gd name="connsiteX111" fmla="*/ 101914 w 1461971"/>
              <a:gd name="connsiteY111" fmla="*/ 622195 h 1462555"/>
              <a:gd name="connsiteX112" fmla="*/ 119905 w 1461971"/>
              <a:gd name="connsiteY112" fmla="*/ 605723 h 1462555"/>
              <a:gd name="connsiteX113" fmla="*/ 123984 w 1461971"/>
              <a:gd name="connsiteY113" fmla="*/ 586212 h 1462555"/>
              <a:gd name="connsiteX114" fmla="*/ 96396 w 1461971"/>
              <a:gd name="connsiteY114" fmla="*/ 519162 h 1462555"/>
              <a:gd name="connsiteX115" fmla="*/ 42381 w 1461971"/>
              <a:gd name="connsiteY115" fmla="*/ 483219 h 1462555"/>
              <a:gd name="connsiteX116" fmla="*/ 75605 w 1461971"/>
              <a:gd name="connsiteY116" fmla="*/ 403616 h 1462555"/>
              <a:gd name="connsiteX117" fmla="*/ 167124 w 1461971"/>
              <a:gd name="connsiteY117" fmla="*/ 424406 h 1462555"/>
              <a:gd name="connsiteX118" fmla="*/ 191393 w 1461971"/>
              <a:gd name="connsiteY118" fmla="*/ 414890 h 1462555"/>
              <a:gd name="connsiteX119" fmla="*/ 221379 w 1461971"/>
              <a:gd name="connsiteY119" fmla="*/ 362474 h 1462555"/>
              <a:gd name="connsiteX120" fmla="*/ 188194 w 1461971"/>
              <a:gd name="connsiteY120" fmla="*/ 312017 h 1462555"/>
              <a:gd name="connsiteX121" fmla="*/ 159447 w 1461971"/>
              <a:gd name="connsiteY121" fmla="*/ 273595 h 1462555"/>
              <a:gd name="connsiteX122" fmla="*/ 187954 w 1461971"/>
              <a:gd name="connsiteY122" fmla="*/ 241330 h 1462555"/>
              <a:gd name="connsiteX123" fmla="*/ 216541 w 1461971"/>
              <a:gd name="connsiteY123" fmla="*/ 208585 h 1462555"/>
              <a:gd name="connsiteX124" fmla="*/ 292626 w 1461971"/>
              <a:gd name="connsiteY124" fmla="*/ 256562 h 1462555"/>
              <a:gd name="connsiteX125" fmla="*/ 328450 w 1461971"/>
              <a:gd name="connsiteY125" fmla="*/ 253604 h 1462555"/>
              <a:gd name="connsiteX126" fmla="*/ 331568 w 1461971"/>
              <a:gd name="connsiteY126" fmla="*/ 251085 h 1462555"/>
              <a:gd name="connsiteX127" fmla="*/ 356237 w 1461971"/>
              <a:gd name="connsiteY127" fmla="*/ 167883 h 1462555"/>
              <a:gd name="connsiteX128" fmla="*/ 337926 w 1461971"/>
              <a:gd name="connsiteY128" fmla="*/ 111789 h 1462555"/>
              <a:gd name="connsiteX129" fmla="*/ 412851 w 1461971"/>
              <a:gd name="connsiteY129" fmla="*/ 68609 h 1462555"/>
              <a:gd name="connsiteX130" fmla="*/ 473304 w 1461971"/>
              <a:gd name="connsiteY130" fmla="*/ 143574 h 1462555"/>
              <a:gd name="connsiteX131" fmla="*/ 498292 w 1461971"/>
              <a:gd name="connsiteY131" fmla="*/ 150451 h 1462555"/>
              <a:gd name="connsiteX132" fmla="*/ 553587 w 1461971"/>
              <a:gd name="connsiteY132" fmla="*/ 126542 h 1462555"/>
              <a:gd name="connsiteX133" fmla="*/ 557465 w 1461971"/>
              <a:gd name="connsiteY133" fmla="*/ 66490 h 1462555"/>
              <a:gd name="connsiteX134" fmla="*/ 557505 w 1461971"/>
              <a:gd name="connsiteY134" fmla="*/ 18751 h 1462555"/>
              <a:gd name="connsiteX135" fmla="*/ 638348 w 1461971"/>
              <a:gd name="connsiteY135" fmla="*/ 0 h 146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461971" h="1462555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solidFill>
            <a:schemeClr val="accent1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Freeform: Shape 453">
            <a:extLst>
              <a:ext uri="{FF2B5EF4-FFF2-40B4-BE49-F238E27FC236}">
                <a16:creationId xmlns:a16="http://schemas.microsoft.com/office/drawing/2014/main" id="{4C6DDFCD-0D45-4AE3-9D62-EBBB6E18770F}"/>
              </a:ext>
            </a:extLst>
          </p:cNvPr>
          <p:cNvSpPr/>
          <p:nvPr/>
        </p:nvSpPr>
        <p:spPr>
          <a:xfrm>
            <a:off x="9351308" y="5055882"/>
            <a:ext cx="394990" cy="394673"/>
          </a:xfrm>
          <a:custGeom>
            <a:avLst/>
            <a:gdLst>
              <a:gd name="connsiteX0" fmla="*/ 1506364 w 2562218"/>
              <a:gd name="connsiteY0" fmla="*/ 1318537 h 2560160"/>
              <a:gd name="connsiteX1" fmla="*/ 1501790 w 2562218"/>
              <a:gd name="connsiteY1" fmla="*/ 1348793 h 2560160"/>
              <a:gd name="connsiteX2" fmla="*/ 1371051 w 2562218"/>
              <a:gd name="connsiteY2" fmla="*/ 1492991 h 2560160"/>
              <a:gd name="connsiteX3" fmla="*/ 1319564 w 2562218"/>
              <a:gd name="connsiteY3" fmla="*/ 1503386 h 2560160"/>
              <a:gd name="connsiteX4" fmla="*/ 1319564 w 2562218"/>
              <a:gd name="connsiteY4" fmla="*/ 1976337 h 2560160"/>
              <a:gd name="connsiteX5" fmla="*/ 1422210 w 2562218"/>
              <a:gd name="connsiteY5" fmla="*/ 1965990 h 2560160"/>
              <a:gd name="connsiteX6" fmla="*/ 1970307 w 2562218"/>
              <a:gd name="connsiteY6" fmla="*/ 1404015 h 2560160"/>
              <a:gd name="connsiteX7" fmla="*/ 1977849 w 2562218"/>
              <a:gd name="connsiteY7" fmla="*/ 1318537 h 2560160"/>
              <a:gd name="connsiteX8" fmla="*/ 584367 w 2562218"/>
              <a:gd name="connsiteY8" fmla="*/ 1318537 h 2560160"/>
              <a:gd name="connsiteX9" fmla="*/ 591910 w 2562218"/>
              <a:gd name="connsiteY9" fmla="*/ 1404015 h 2560160"/>
              <a:gd name="connsiteX10" fmla="*/ 1140007 w 2562218"/>
              <a:gd name="connsiteY10" fmla="*/ 1965990 h 2560160"/>
              <a:gd name="connsiteX11" fmla="*/ 1242652 w 2562218"/>
              <a:gd name="connsiteY11" fmla="*/ 1976337 h 2560160"/>
              <a:gd name="connsiteX12" fmla="*/ 1242652 w 2562218"/>
              <a:gd name="connsiteY12" fmla="*/ 1503386 h 2560160"/>
              <a:gd name="connsiteX13" fmla="*/ 1191166 w 2562218"/>
              <a:gd name="connsiteY13" fmla="*/ 1492991 h 2560160"/>
              <a:gd name="connsiteX14" fmla="*/ 1060427 w 2562218"/>
              <a:gd name="connsiteY14" fmla="*/ 1348793 h 2560160"/>
              <a:gd name="connsiteX15" fmla="*/ 1055852 w 2562218"/>
              <a:gd name="connsiteY15" fmla="*/ 1318537 h 2560160"/>
              <a:gd name="connsiteX16" fmla="*/ 1281108 w 2562218"/>
              <a:gd name="connsiteY16" fmla="*/ 1121883 h 2560160"/>
              <a:gd name="connsiteX17" fmla="*/ 1122911 w 2562218"/>
              <a:gd name="connsiteY17" fmla="*/ 1280080 h 2560160"/>
              <a:gd name="connsiteX18" fmla="*/ 1281108 w 2562218"/>
              <a:gd name="connsiteY18" fmla="*/ 1438277 h 2560160"/>
              <a:gd name="connsiteX19" fmla="*/ 1439305 w 2562218"/>
              <a:gd name="connsiteY19" fmla="*/ 1280080 h 2560160"/>
              <a:gd name="connsiteX20" fmla="*/ 1281108 w 2562218"/>
              <a:gd name="connsiteY20" fmla="*/ 1121883 h 2560160"/>
              <a:gd name="connsiteX21" fmla="*/ 1319564 w 2562218"/>
              <a:gd name="connsiteY21" fmla="*/ 583823 h 2560160"/>
              <a:gd name="connsiteX22" fmla="*/ 1319564 w 2562218"/>
              <a:gd name="connsiteY22" fmla="*/ 1056774 h 2560160"/>
              <a:gd name="connsiteX23" fmla="*/ 1371051 w 2562218"/>
              <a:gd name="connsiteY23" fmla="*/ 1067169 h 2560160"/>
              <a:gd name="connsiteX24" fmla="*/ 1501790 w 2562218"/>
              <a:gd name="connsiteY24" fmla="*/ 1211367 h 2560160"/>
              <a:gd name="connsiteX25" fmla="*/ 1506364 w 2562218"/>
              <a:gd name="connsiteY25" fmla="*/ 1241625 h 2560160"/>
              <a:gd name="connsiteX26" fmla="*/ 1977849 w 2562218"/>
              <a:gd name="connsiteY26" fmla="*/ 1241625 h 2560160"/>
              <a:gd name="connsiteX27" fmla="*/ 1970307 w 2562218"/>
              <a:gd name="connsiteY27" fmla="*/ 1156145 h 2560160"/>
              <a:gd name="connsiteX28" fmla="*/ 1422210 w 2562218"/>
              <a:gd name="connsiteY28" fmla="*/ 594170 h 2560160"/>
              <a:gd name="connsiteX29" fmla="*/ 1242652 w 2562218"/>
              <a:gd name="connsiteY29" fmla="*/ 583823 h 2560160"/>
              <a:gd name="connsiteX30" fmla="*/ 1140007 w 2562218"/>
              <a:gd name="connsiteY30" fmla="*/ 594170 h 2560160"/>
              <a:gd name="connsiteX31" fmla="*/ 591910 w 2562218"/>
              <a:gd name="connsiteY31" fmla="*/ 1156145 h 2560160"/>
              <a:gd name="connsiteX32" fmla="*/ 584367 w 2562218"/>
              <a:gd name="connsiteY32" fmla="*/ 1241625 h 2560160"/>
              <a:gd name="connsiteX33" fmla="*/ 1055852 w 2562218"/>
              <a:gd name="connsiteY33" fmla="*/ 1241625 h 2560160"/>
              <a:gd name="connsiteX34" fmla="*/ 1060427 w 2562218"/>
              <a:gd name="connsiteY34" fmla="*/ 1211367 h 2560160"/>
              <a:gd name="connsiteX35" fmla="*/ 1191166 w 2562218"/>
              <a:gd name="connsiteY35" fmla="*/ 1067169 h 2560160"/>
              <a:gd name="connsiteX36" fmla="*/ 1242652 w 2562218"/>
              <a:gd name="connsiteY36" fmla="*/ 1056774 h 2560160"/>
              <a:gd name="connsiteX37" fmla="*/ 1224583 w 2562218"/>
              <a:gd name="connsiteY37" fmla="*/ 861 h 2560160"/>
              <a:gd name="connsiteX38" fmla="*/ 1275519 w 2562218"/>
              <a:gd name="connsiteY38" fmla="*/ 42161 h 2560160"/>
              <a:gd name="connsiteX39" fmla="*/ 1325768 w 2562218"/>
              <a:gd name="connsiteY39" fmla="*/ 218379 h 2560160"/>
              <a:gd name="connsiteX40" fmla="*/ 1453805 w 2562218"/>
              <a:gd name="connsiteY40" fmla="*/ 290657 h 2560160"/>
              <a:gd name="connsiteX41" fmla="*/ 1495105 w 2562218"/>
              <a:gd name="connsiteY41" fmla="*/ 254863 h 2560160"/>
              <a:gd name="connsiteX42" fmla="*/ 1591474 w 2562218"/>
              <a:gd name="connsiteY42" fmla="*/ 91723 h 2560160"/>
              <a:gd name="connsiteX43" fmla="*/ 1669259 w 2562218"/>
              <a:gd name="connsiteY43" fmla="*/ 59371 h 2560160"/>
              <a:gd name="connsiteX44" fmla="*/ 1746353 w 2562218"/>
              <a:gd name="connsiteY44" fmla="*/ 183962 h 2560160"/>
              <a:gd name="connsiteX45" fmla="*/ 1727078 w 2562218"/>
              <a:gd name="connsiteY45" fmla="*/ 340909 h 2560160"/>
              <a:gd name="connsiteX46" fmla="*/ 1727078 w 2562218"/>
              <a:gd name="connsiteY46" fmla="*/ 357429 h 2560160"/>
              <a:gd name="connsiteX47" fmla="*/ 1866815 w 2562218"/>
              <a:gd name="connsiteY47" fmla="*/ 419381 h 2560160"/>
              <a:gd name="connsiteX48" fmla="*/ 2020320 w 2562218"/>
              <a:gd name="connsiteY48" fmla="*/ 304425 h 2560160"/>
              <a:gd name="connsiteX49" fmla="*/ 2113243 w 2562218"/>
              <a:gd name="connsiteY49" fmla="*/ 305802 h 2560160"/>
              <a:gd name="connsiteX50" fmla="*/ 2127702 w 2562218"/>
              <a:gd name="connsiteY50" fmla="*/ 318193 h 2560160"/>
              <a:gd name="connsiteX51" fmla="*/ 2143534 w 2562218"/>
              <a:gd name="connsiteY51" fmla="*/ 424197 h 2560160"/>
              <a:gd name="connsiteX52" fmla="*/ 2058865 w 2562218"/>
              <a:gd name="connsiteY52" fmla="*/ 574947 h 2560160"/>
              <a:gd name="connsiteX53" fmla="*/ 2070569 w 2562218"/>
              <a:gd name="connsiteY53" fmla="*/ 672693 h 2560160"/>
              <a:gd name="connsiteX54" fmla="*/ 2160053 w 2562218"/>
              <a:gd name="connsiteY54" fmla="*/ 708487 h 2560160"/>
              <a:gd name="connsiteX55" fmla="*/ 2341091 w 2562218"/>
              <a:gd name="connsiteY55" fmla="*/ 660993 h 2560160"/>
              <a:gd name="connsiteX56" fmla="*/ 2418189 w 2562218"/>
              <a:gd name="connsiteY56" fmla="*/ 690590 h 2560160"/>
              <a:gd name="connsiteX57" fmla="*/ 2441592 w 2562218"/>
              <a:gd name="connsiteY57" fmla="*/ 736710 h 2560160"/>
              <a:gd name="connsiteX58" fmla="*/ 2422317 w 2562218"/>
              <a:gd name="connsiteY58" fmla="*/ 804855 h 2560160"/>
              <a:gd name="connsiteX59" fmla="*/ 2267439 w 2562218"/>
              <a:gd name="connsiteY59" fmla="*/ 928073 h 2560160"/>
              <a:gd name="connsiteX60" fmla="*/ 2239903 w 2562218"/>
              <a:gd name="connsiteY60" fmla="*/ 1003103 h 2560160"/>
              <a:gd name="connsiteX61" fmla="*/ 2248164 w 2562218"/>
              <a:gd name="connsiteY61" fmla="*/ 1033390 h 2560160"/>
              <a:gd name="connsiteX62" fmla="*/ 2311490 w 2562218"/>
              <a:gd name="connsiteY62" fmla="*/ 1087771 h 2560160"/>
              <a:gd name="connsiteX63" fmla="*/ 2498725 w 2562218"/>
              <a:gd name="connsiteY63" fmla="*/ 1113239 h 2560160"/>
              <a:gd name="connsiteX64" fmla="*/ 2559299 w 2562218"/>
              <a:gd name="connsiteY64" fmla="*/ 1173127 h 2560160"/>
              <a:gd name="connsiteX65" fmla="*/ 2561364 w 2562218"/>
              <a:gd name="connsiteY65" fmla="*/ 1226818 h 2560160"/>
              <a:gd name="connsiteX66" fmla="*/ 2517309 w 2562218"/>
              <a:gd name="connsiteY66" fmla="*/ 1278444 h 2560160"/>
              <a:gd name="connsiteX67" fmla="*/ 2341091 w 2562218"/>
              <a:gd name="connsiteY67" fmla="*/ 1328693 h 2560160"/>
              <a:gd name="connsiteX68" fmla="*/ 2269503 w 2562218"/>
              <a:gd name="connsiteY68" fmla="*/ 1447778 h 2560160"/>
              <a:gd name="connsiteX69" fmla="*/ 2305984 w 2562218"/>
              <a:gd name="connsiteY69" fmla="*/ 1495966 h 2560160"/>
              <a:gd name="connsiteX70" fmla="*/ 2467747 w 2562218"/>
              <a:gd name="connsiteY70" fmla="*/ 1590957 h 2560160"/>
              <a:gd name="connsiteX71" fmla="*/ 2502854 w 2562218"/>
              <a:gd name="connsiteY71" fmla="*/ 1672871 h 2560160"/>
              <a:gd name="connsiteX72" fmla="*/ 2501476 w 2562218"/>
              <a:gd name="connsiteY72" fmla="*/ 1681132 h 2560160"/>
              <a:gd name="connsiteX73" fmla="*/ 2404421 w 2562218"/>
              <a:gd name="connsiteY73" fmla="*/ 1750655 h 2560160"/>
              <a:gd name="connsiteX74" fmla="*/ 2235083 w 2562218"/>
              <a:gd name="connsiteY74" fmla="*/ 1729316 h 2560160"/>
              <a:gd name="connsiteX75" fmla="*/ 2149727 w 2562218"/>
              <a:gd name="connsiteY75" fmla="*/ 1773372 h 2560160"/>
              <a:gd name="connsiteX76" fmla="*/ 2148350 w 2562218"/>
              <a:gd name="connsiteY76" fmla="*/ 1875247 h 2560160"/>
              <a:gd name="connsiteX77" fmla="*/ 2257800 w 2562218"/>
              <a:gd name="connsiteY77" fmla="*/ 2019800 h 2560160"/>
              <a:gd name="connsiteX78" fmla="*/ 2257800 w 2562218"/>
              <a:gd name="connsiteY78" fmla="*/ 2114104 h 2560160"/>
              <a:gd name="connsiteX79" fmla="*/ 2253671 w 2562218"/>
              <a:gd name="connsiteY79" fmla="*/ 2118923 h 2560160"/>
              <a:gd name="connsiteX80" fmla="*/ 2135273 w 2562218"/>
              <a:gd name="connsiteY80" fmla="*/ 2142327 h 2560160"/>
              <a:gd name="connsiteX81" fmla="*/ 1988655 w 2562218"/>
              <a:gd name="connsiteY81" fmla="*/ 2059726 h 2560160"/>
              <a:gd name="connsiteX82" fmla="*/ 1888154 w 2562218"/>
              <a:gd name="connsiteY82" fmla="*/ 2074181 h 2560160"/>
              <a:gd name="connsiteX83" fmla="*/ 1855802 w 2562218"/>
              <a:gd name="connsiteY83" fmla="*/ 2165043 h 2560160"/>
              <a:gd name="connsiteX84" fmla="*/ 1903296 w 2562218"/>
              <a:gd name="connsiteY84" fmla="*/ 2348145 h 2560160"/>
              <a:gd name="connsiteX85" fmla="*/ 1876451 w 2562218"/>
              <a:gd name="connsiteY85" fmla="*/ 2416981 h 2560160"/>
              <a:gd name="connsiteX86" fmla="*/ 1828266 w 2562218"/>
              <a:gd name="connsiteY86" fmla="*/ 2441762 h 2560160"/>
              <a:gd name="connsiteX87" fmla="*/ 1755992 w 2562218"/>
              <a:gd name="connsiteY87" fmla="*/ 2421801 h 2560160"/>
              <a:gd name="connsiteX88" fmla="*/ 1642413 w 2562218"/>
              <a:gd name="connsiteY88" fmla="*/ 2277935 h 2560160"/>
              <a:gd name="connsiteX89" fmla="*/ 1495792 w 2562218"/>
              <a:gd name="connsiteY89" fmla="*/ 2265544 h 2560160"/>
              <a:gd name="connsiteX90" fmla="*/ 1476518 w 2562218"/>
              <a:gd name="connsiteY90" fmla="*/ 2304090 h 2560160"/>
              <a:gd name="connsiteX91" fmla="*/ 1450363 w 2562218"/>
              <a:gd name="connsiteY91" fmla="*/ 2493388 h 2560160"/>
              <a:gd name="connsiteX92" fmla="*/ 1400801 w 2562218"/>
              <a:gd name="connsiteY92" fmla="*/ 2560160 h 2560160"/>
              <a:gd name="connsiteX93" fmla="*/ 1317510 w 2562218"/>
              <a:gd name="connsiteY93" fmla="*/ 2560160 h 2560160"/>
              <a:gd name="connsiteX94" fmla="*/ 1281026 w 2562218"/>
              <a:gd name="connsiteY94" fmla="*/ 2509221 h 2560160"/>
              <a:gd name="connsiteX95" fmla="*/ 1229399 w 2562218"/>
              <a:gd name="connsiteY95" fmla="*/ 2326806 h 2560160"/>
              <a:gd name="connsiteX96" fmla="*/ 1168138 w 2562218"/>
              <a:gd name="connsiteY96" fmla="*/ 2273115 h 2560160"/>
              <a:gd name="connsiteX97" fmla="*/ 1130966 w 2562218"/>
              <a:gd name="connsiteY97" fmla="*/ 2268986 h 2560160"/>
              <a:gd name="connsiteX98" fmla="*/ 1067636 w 2562218"/>
              <a:gd name="connsiteY98" fmla="*/ 2304090 h 2560160"/>
              <a:gd name="connsiteX99" fmla="*/ 1051804 w 2562218"/>
              <a:gd name="connsiteY99" fmla="*/ 2330935 h 2560160"/>
              <a:gd name="connsiteX100" fmla="*/ 965074 w 2562218"/>
              <a:gd name="connsiteY100" fmla="*/ 2477556 h 2560160"/>
              <a:gd name="connsiteX101" fmla="*/ 899680 w 2562218"/>
              <a:gd name="connsiteY101" fmla="*/ 2504401 h 2560160"/>
              <a:gd name="connsiteX102" fmla="*/ 846676 w 2562218"/>
              <a:gd name="connsiteY102" fmla="*/ 2486504 h 2560160"/>
              <a:gd name="connsiteX103" fmla="*/ 810883 w 2562218"/>
              <a:gd name="connsiteY103" fmla="*/ 2419733 h 2560160"/>
              <a:gd name="connsiteX104" fmla="*/ 833595 w 2562218"/>
              <a:gd name="connsiteY104" fmla="*/ 2231815 h 2560160"/>
              <a:gd name="connsiteX105" fmla="*/ 781969 w 2562218"/>
              <a:gd name="connsiteY105" fmla="*/ 2144391 h 2560160"/>
              <a:gd name="connsiteX106" fmla="*/ 686291 w 2562218"/>
              <a:gd name="connsiteY106" fmla="*/ 2149211 h 2560160"/>
              <a:gd name="connsiteX107" fmla="*/ 552061 w 2562218"/>
              <a:gd name="connsiteY107" fmla="*/ 2251089 h 2560160"/>
              <a:gd name="connsiteX108" fmla="*/ 432976 w 2562218"/>
              <a:gd name="connsiteY108" fmla="*/ 2244205 h 2560160"/>
              <a:gd name="connsiteX109" fmla="*/ 422650 w 2562218"/>
              <a:gd name="connsiteY109" fmla="*/ 2233879 h 2560160"/>
              <a:gd name="connsiteX110" fmla="*/ 412327 w 2562218"/>
              <a:gd name="connsiteY110" fmla="*/ 2151275 h 2560160"/>
              <a:gd name="connsiteX111" fmla="*/ 501812 w 2562218"/>
              <a:gd name="connsiteY111" fmla="*/ 1991577 h 2560160"/>
              <a:gd name="connsiteX112" fmla="*/ 516954 w 2562218"/>
              <a:gd name="connsiteY112" fmla="*/ 1942706 h 2560160"/>
              <a:gd name="connsiteX113" fmla="*/ 396491 w 2562218"/>
              <a:gd name="connsiteY113" fmla="*/ 1856663 h 2560160"/>
              <a:gd name="connsiteX114" fmla="*/ 211325 w 2562218"/>
              <a:gd name="connsiteY114" fmla="*/ 1904847 h 2560160"/>
              <a:gd name="connsiteX115" fmla="*/ 152128 w 2562218"/>
              <a:gd name="connsiteY115" fmla="*/ 1884886 h 2560160"/>
              <a:gd name="connsiteX116" fmla="*/ 122527 w 2562218"/>
              <a:gd name="connsiteY116" fmla="*/ 1832569 h 2560160"/>
              <a:gd name="connsiteX117" fmla="*/ 142492 w 2562218"/>
              <a:gd name="connsiteY117" fmla="*/ 1755475 h 2560160"/>
              <a:gd name="connsiteX118" fmla="*/ 279474 w 2562218"/>
              <a:gd name="connsiteY118" fmla="*/ 1646716 h 2560160"/>
              <a:gd name="connsiteX119" fmla="*/ 315955 w 2562218"/>
              <a:gd name="connsiteY119" fmla="*/ 1535889 h 2560160"/>
              <a:gd name="connsiteX120" fmla="*/ 242303 w 2562218"/>
              <a:gd name="connsiteY120" fmla="*/ 1473936 h 2560160"/>
              <a:gd name="connsiteX121" fmla="*/ 69523 w 2562218"/>
              <a:gd name="connsiteY121" fmla="*/ 1450533 h 2560160"/>
              <a:gd name="connsiteX122" fmla="*/ 1378 w 2562218"/>
              <a:gd name="connsiteY122" fmla="*/ 1402349 h 2560160"/>
              <a:gd name="connsiteX123" fmla="*/ 0 w 2562218"/>
              <a:gd name="connsiteY123" fmla="*/ 1316993 h 2560160"/>
              <a:gd name="connsiteX124" fmla="*/ 50253 w 2562218"/>
              <a:gd name="connsiteY124" fmla="*/ 1280509 h 2560160"/>
              <a:gd name="connsiteX125" fmla="*/ 226470 w 2562218"/>
              <a:gd name="connsiteY125" fmla="*/ 1230947 h 2560160"/>
              <a:gd name="connsiteX126" fmla="*/ 287045 w 2562218"/>
              <a:gd name="connsiteY126" fmla="*/ 1163488 h 2560160"/>
              <a:gd name="connsiteX127" fmla="*/ 290487 w 2562218"/>
              <a:gd name="connsiteY127" fmla="*/ 1134578 h 2560160"/>
              <a:gd name="connsiteX128" fmla="*/ 252629 w 2562218"/>
              <a:gd name="connsiteY128" fmla="*/ 1064368 h 2560160"/>
              <a:gd name="connsiteX129" fmla="*/ 92930 w 2562218"/>
              <a:gd name="connsiteY129" fmla="*/ 970751 h 2560160"/>
              <a:gd name="connsiteX130" fmla="*/ 58511 w 2562218"/>
              <a:gd name="connsiteY130" fmla="*/ 886773 h 2560160"/>
              <a:gd name="connsiteX131" fmla="*/ 61953 w 2562218"/>
              <a:gd name="connsiteY131" fmla="*/ 875069 h 2560160"/>
              <a:gd name="connsiteX132" fmla="*/ 152815 w 2562218"/>
              <a:gd name="connsiteY132" fmla="*/ 812430 h 2560160"/>
              <a:gd name="connsiteX133" fmla="*/ 322152 w 2562218"/>
              <a:gd name="connsiteY133" fmla="*/ 831704 h 2560160"/>
              <a:gd name="connsiteX134" fmla="*/ 408885 w 2562218"/>
              <a:gd name="connsiteY134" fmla="*/ 791778 h 2560160"/>
              <a:gd name="connsiteX135" fmla="*/ 402001 w 2562218"/>
              <a:gd name="connsiteY135" fmla="*/ 674070 h 2560160"/>
              <a:gd name="connsiteX136" fmla="*/ 296681 w 2562218"/>
              <a:gd name="connsiteY136" fmla="*/ 534333 h 2560160"/>
              <a:gd name="connsiteX137" fmla="*/ 296681 w 2562218"/>
              <a:gd name="connsiteY137" fmla="*/ 456552 h 2560160"/>
              <a:gd name="connsiteX138" fmla="*/ 331100 w 2562218"/>
              <a:gd name="connsiteY138" fmla="*/ 418003 h 2560160"/>
              <a:gd name="connsiteX139" fmla="*/ 404753 w 2562218"/>
              <a:gd name="connsiteY139" fmla="*/ 409742 h 2560160"/>
              <a:gd name="connsiteX140" fmla="*/ 561009 w 2562218"/>
              <a:gd name="connsiteY140" fmla="*/ 497853 h 2560160"/>
              <a:gd name="connsiteX141" fmla="*/ 700746 w 2562218"/>
              <a:gd name="connsiteY141" fmla="*/ 458617 h 2560160"/>
              <a:gd name="connsiteX142" fmla="*/ 704188 w 2562218"/>
              <a:gd name="connsiteY142" fmla="*/ 398042 h 2560160"/>
              <a:gd name="connsiteX143" fmla="*/ 658755 w 2562218"/>
              <a:gd name="connsiteY143" fmla="*/ 222511 h 2560160"/>
              <a:gd name="connsiteX144" fmla="*/ 691798 w 2562218"/>
              <a:gd name="connsiteY144" fmla="*/ 141285 h 2560160"/>
              <a:gd name="connsiteX145" fmla="*/ 717265 w 2562218"/>
              <a:gd name="connsiteY145" fmla="*/ 127517 h 2560160"/>
              <a:gd name="connsiteX146" fmla="*/ 812256 w 2562218"/>
              <a:gd name="connsiteY146" fmla="*/ 150924 h 2560160"/>
              <a:gd name="connsiteX147" fmla="*/ 921706 w 2562218"/>
              <a:gd name="connsiteY147" fmla="*/ 289970 h 2560160"/>
              <a:gd name="connsiteX148" fmla="*/ 1071078 w 2562218"/>
              <a:gd name="connsiteY148" fmla="*/ 289279 h 2560160"/>
              <a:gd name="connsiteX149" fmla="*/ 1088975 w 2562218"/>
              <a:gd name="connsiteY149" fmla="*/ 225953 h 2560160"/>
              <a:gd name="connsiteX150" fmla="*/ 1111005 w 2562218"/>
              <a:gd name="connsiteY150" fmla="*/ 64877 h 2560160"/>
              <a:gd name="connsiteX151" fmla="*/ 1170889 w 2562218"/>
              <a:gd name="connsiteY151" fmla="*/ 2925 h 2560160"/>
              <a:gd name="connsiteX152" fmla="*/ 1224583 w 2562218"/>
              <a:gd name="connsiteY152" fmla="*/ 861 h 25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62218" h="2560160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Freeform: Shape 5">
            <a:extLst>
              <a:ext uri="{FF2B5EF4-FFF2-40B4-BE49-F238E27FC236}">
                <a16:creationId xmlns:a16="http://schemas.microsoft.com/office/drawing/2014/main" id="{1F9DF14E-0A6D-48D6-BD3E-D966A0156EE6}"/>
              </a:ext>
            </a:extLst>
          </p:cNvPr>
          <p:cNvSpPr/>
          <p:nvPr/>
        </p:nvSpPr>
        <p:spPr>
          <a:xfrm>
            <a:off x="9938758" y="4369417"/>
            <a:ext cx="458833" cy="458833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C4DE27-69C6-4562-92C4-ABA9B0E5F647}"/>
              </a:ext>
            </a:extLst>
          </p:cNvPr>
          <p:cNvGrpSpPr/>
          <p:nvPr/>
        </p:nvGrpSpPr>
        <p:grpSpPr>
          <a:xfrm>
            <a:off x="9412309" y="5514898"/>
            <a:ext cx="797885" cy="1132887"/>
            <a:chOff x="4160927" y="2978939"/>
            <a:chExt cx="1013906" cy="1439607"/>
          </a:xfrm>
        </p:grpSpPr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F14F5BE7-B9DC-4221-8E39-305FC2F216E5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78" name="Freeform: Shape 3">
                <a:extLst>
                  <a:ext uri="{FF2B5EF4-FFF2-40B4-BE49-F238E27FC236}">
                    <a16:creationId xmlns:a16="http://schemas.microsoft.com/office/drawing/2014/main" id="{9162EC76-65F9-4643-8C2B-86AE05870D8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4">
                <a:extLst>
                  <a:ext uri="{FF2B5EF4-FFF2-40B4-BE49-F238E27FC236}">
                    <a16:creationId xmlns:a16="http://schemas.microsoft.com/office/drawing/2014/main" id="{E21F5BEA-AE66-461D-BC45-6D85819AA4CB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5">
                <a:extLst>
                  <a:ext uri="{FF2B5EF4-FFF2-40B4-BE49-F238E27FC236}">
                    <a16:creationId xmlns:a16="http://schemas.microsoft.com/office/drawing/2014/main" id="{610024C8-0F94-4C0A-8F65-889CA5ED5E7F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">
                <a:extLst>
                  <a:ext uri="{FF2B5EF4-FFF2-40B4-BE49-F238E27FC236}">
                    <a16:creationId xmlns:a16="http://schemas.microsoft.com/office/drawing/2014/main" id="{82417888-FFAD-44AB-8255-C671D939F2E2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7">
                <a:extLst>
                  <a:ext uri="{FF2B5EF4-FFF2-40B4-BE49-F238E27FC236}">
                    <a16:creationId xmlns:a16="http://schemas.microsoft.com/office/drawing/2014/main" id="{4775C015-BD0E-4715-8C0A-51AD271A56D5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18264259-5395-4A69-A511-11B0D7F6A15E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BE340FC-1BA6-4A04-AD6E-FE5C5E4ACBF7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A7D2658-089D-49F8-BE0D-8C17C5F1D98A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CB10F005-7071-48EE-A99B-125C01D038E7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393750F-48B8-488C-BEDF-713E922A8AF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05A2904-C413-45C4-95FA-0D207252706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CA5C062-16C2-4416-89C0-947BDE5507F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7F3EA443-AF56-4F3E-B7E9-D28106FCEA19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8BA47F5-7B15-4E07-A145-8E3D6AAD2C4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A470454-0128-436E-B804-0693E2801C1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946CDA57-ECB3-4D2C-8CA5-13BB75AC829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3A5DECA-3E6A-4AA4-9746-9F32B5E8DD8A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F54375E-F5CA-4D18-8014-AD06EE0CFBC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DC1390-2A60-4277-B1AE-CCDE775C7BE3}"/>
              </a:ext>
            </a:extLst>
          </p:cNvPr>
          <p:cNvGrpSpPr/>
          <p:nvPr/>
        </p:nvGrpSpPr>
        <p:grpSpPr>
          <a:xfrm>
            <a:off x="8763821" y="5688614"/>
            <a:ext cx="637423" cy="905053"/>
            <a:chOff x="4160927" y="2978939"/>
            <a:chExt cx="1013906" cy="1439607"/>
          </a:xfrm>
        </p:grpSpPr>
        <p:grpSp>
          <p:nvGrpSpPr>
            <p:cNvPr id="85" name="Group 33">
              <a:extLst>
                <a:ext uri="{FF2B5EF4-FFF2-40B4-BE49-F238E27FC236}">
                  <a16:creationId xmlns:a16="http://schemas.microsoft.com/office/drawing/2014/main" id="{27D18395-AD8F-4DDA-A043-A7EC9D774AF1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98" name="Freeform: Shape 3">
                <a:extLst>
                  <a:ext uri="{FF2B5EF4-FFF2-40B4-BE49-F238E27FC236}">
                    <a16:creationId xmlns:a16="http://schemas.microsoft.com/office/drawing/2014/main" id="{4920EF51-DAB0-4754-8C22-F51FC72D7402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4">
                <a:extLst>
                  <a:ext uri="{FF2B5EF4-FFF2-40B4-BE49-F238E27FC236}">
                    <a16:creationId xmlns:a16="http://schemas.microsoft.com/office/drawing/2014/main" id="{449720F9-034B-41B6-A897-11182F7620AD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5">
                <a:extLst>
                  <a:ext uri="{FF2B5EF4-FFF2-40B4-BE49-F238E27FC236}">
                    <a16:creationId xmlns:a16="http://schemas.microsoft.com/office/drawing/2014/main" id="{5DA2639C-972C-4435-A2B5-F3BB59A05E6E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6">
                <a:extLst>
                  <a:ext uri="{FF2B5EF4-FFF2-40B4-BE49-F238E27FC236}">
                    <a16:creationId xmlns:a16="http://schemas.microsoft.com/office/drawing/2014/main" id="{3CAD3FB5-C7E5-4E77-9103-8E4422D1B9F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7">
                <a:extLst>
                  <a:ext uri="{FF2B5EF4-FFF2-40B4-BE49-F238E27FC236}">
                    <a16:creationId xmlns:a16="http://schemas.microsoft.com/office/drawing/2014/main" id="{8AD4B3DC-4003-425D-8AA5-379E1FFEC2A3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8">
                <a:extLst>
                  <a:ext uri="{FF2B5EF4-FFF2-40B4-BE49-F238E27FC236}">
                    <a16:creationId xmlns:a16="http://schemas.microsoft.com/office/drawing/2014/main" id="{77D8D8F5-091A-4132-83CA-49C39BE26F5A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46A401E-09E2-46A3-8393-006AC8D25A81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1309F172-B581-4B0E-B631-A2DD67F96390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F86ED29-D53D-4BD9-B2CA-91EABA603362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44368FC-BFC0-492D-9E9D-150CBCCF036D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830A068-F733-4F34-8B72-A7D97272B1A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FE15A2E-8046-472E-B7CB-722A96CEB84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82F0252-0D67-4D0E-B7AD-9BB2B5E4A34F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2F7B1714-3CC8-49B7-BFD9-EDEA6D13FB46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5136B8F-A4BC-4C99-BE6D-90D35D29B67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3FA5FF4-CB2F-4A67-A987-7874E113FA3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64D3911B-4555-48D9-A284-817966415E9D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B663C31-4E13-4F04-BB0B-DB451709877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6114530-F5E7-4C46-AB0C-D6DFE468AEEC}"/>
              </a:ext>
            </a:extLst>
          </p:cNvPr>
          <p:cNvGrpSpPr/>
          <p:nvPr/>
        </p:nvGrpSpPr>
        <p:grpSpPr>
          <a:xfrm>
            <a:off x="10221260" y="5688614"/>
            <a:ext cx="637423" cy="905053"/>
            <a:chOff x="4160927" y="2978939"/>
            <a:chExt cx="1013906" cy="1439607"/>
          </a:xfrm>
        </p:grpSpPr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8D08BCE5-7E07-4623-A186-E6F865852373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118" name="Freeform: Shape 3">
                <a:extLst>
                  <a:ext uri="{FF2B5EF4-FFF2-40B4-BE49-F238E27FC236}">
                    <a16:creationId xmlns:a16="http://schemas.microsoft.com/office/drawing/2014/main" id="{583C5873-B4C3-4F8B-89EE-EC517243DFD9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4">
                <a:extLst>
                  <a:ext uri="{FF2B5EF4-FFF2-40B4-BE49-F238E27FC236}">
                    <a16:creationId xmlns:a16="http://schemas.microsoft.com/office/drawing/2014/main" id="{72AAE879-0AAE-4C7A-8A54-C07E5AE1FD8A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5">
                <a:extLst>
                  <a:ext uri="{FF2B5EF4-FFF2-40B4-BE49-F238E27FC236}">
                    <a16:creationId xmlns:a16="http://schemas.microsoft.com/office/drawing/2014/main" id="{2CC033F1-364A-40DA-BAF3-7BD227393F3C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6">
                <a:extLst>
                  <a:ext uri="{FF2B5EF4-FFF2-40B4-BE49-F238E27FC236}">
                    <a16:creationId xmlns:a16="http://schemas.microsoft.com/office/drawing/2014/main" id="{B5B82DA8-DE21-4923-9409-0ED1C3BEBF4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">
                <a:extLst>
                  <a:ext uri="{FF2B5EF4-FFF2-40B4-BE49-F238E27FC236}">
                    <a16:creationId xmlns:a16="http://schemas.microsoft.com/office/drawing/2014/main" id="{663C95AE-2E64-454F-9D38-F35A718D9AED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">
                <a:extLst>
                  <a:ext uri="{FF2B5EF4-FFF2-40B4-BE49-F238E27FC236}">
                    <a16:creationId xmlns:a16="http://schemas.microsoft.com/office/drawing/2014/main" id="{E79E9FBD-815D-4504-916E-3A653D383C11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79B1C3-7ACB-4DDA-8FAF-413B05AABD29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4675491-5894-4C3D-90C0-6536F42E7F8E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99338FE-3753-480C-8F18-CC15A73A3B61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4EC786E-EA46-43A6-B21B-DAAFF8A77408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DD2BF74-6837-485C-849C-9593637A65BA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0BF9926-3261-439F-9120-62F66D41ADE5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E7A27DFE-9149-4BC0-9482-5A8E13F34545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4660EF-7B84-4E15-B3D0-BF43C7CC613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79BB3C6-984C-49A3-999D-18AC9244CAF4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A865EF19-C140-4C19-833D-473171E3B369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6B287D5C-93DA-4561-B81E-EA1B6540463C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3BB06F9-34EE-4DE3-B2F3-EB71E82B209C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E134AB9-BD2A-41B4-A8B9-6BFE8CAE5DA7}"/>
              </a:ext>
            </a:extLst>
          </p:cNvPr>
          <p:cNvSpPr txBox="1"/>
          <p:nvPr/>
        </p:nvSpPr>
        <p:spPr>
          <a:xfrm>
            <a:off x="889352" y="2517249"/>
            <a:ext cx="5933478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err="1"/>
              <a:t>Envoy</a:t>
            </a:r>
            <a:r>
              <a:rPr lang="ru-RU" sz="2000" dirty="0"/>
              <a:t> — это высокопроизводительный прокси-сервер и шлюз, разработанный для </a:t>
            </a:r>
            <a:r>
              <a:rPr lang="ru-RU" sz="2000" dirty="0" err="1"/>
              <a:t>микросервисной</a:t>
            </a:r>
            <a:r>
              <a:rPr lang="ru-RU" sz="2000" dirty="0"/>
              <a:t> архитектуры. Он был создан компанией </a:t>
            </a:r>
            <a:r>
              <a:rPr lang="ru-RU" sz="2000" dirty="0" err="1"/>
              <a:t>Lyft</a:t>
            </a:r>
            <a:r>
              <a:rPr lang="ru-RU" sz="2000" dirty="0"/>
              <a:t> и в настоящее время является проектом с открытым исходным кодом, поддерживаемым </a:t>
            </a:r>
            <a:r>
              <a:rPr lang="ru-RU" sz="2000" dirty="0" err="1"/>
              <a:t>Cloud</a:t>
            </a:r>
            <a:r>
              <a:rPr lang="ru-RU" sz="2000" dirty="0"/>
              <a:t> </a:t>
            </a:r>
            <a:r>
              <a:rPr lang="ru-RU" sz="2000" dirty="0" err="1"/>
              <a:t>Native</a:t>
            </a:r>
            <a:r>
              <a:rPr lang="ru-RU" sz="2000" dirty="0"/>
              <a:t> Computing Foundation.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24" name="Graphic 95">
            <a:extLst>
              <a:ext uri="{FF2B5EF4-FFF2-40B4-BE49-F238E27FC236}">
                <a16:creationId xmlns:a16="http://schemas.microsoft.com/office/drawing/2014/main" id="{3CCE6C6E-9BB5-4F26-949D-FFD34E9E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261" y="1891778"/>
            <a:ext cx="1211409" cy="669831"/>
          </a:xfrm>
          <a:prstGeom prst="rect">
            <a:avLst/>
          </a:prstGeom>
        </p:spPr>
      </p:pic>
      <p:pic>
        <p:nvPicPr>
          <p:cNvPr id="126" name="Graphic 95">
            <a:extLst>
              <a:ext uri="{FF2B5EF4-FFF2-40B4-BE49-F238E27FC236}">
                <a16:creationId xmlns:a16="http://schemas.microsoft.com/office/drawing/2014/main" id="{EAB05A65-E53E-4E84-8AFB-2B6DB5185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4528" y="1167705"/>
            <a:ext cx="1415563" cy="782715"/>
          </a:xfrm>
          <a:prstGeom prst="rect">
            <a:avLst/>
          </a:prstGeom>
        </p:spPr>
      </p:pic>
      <p:pic>
        <p:nvPicPr>
          <p:cNvPr id="127" name="Graphic 95">
            <a:extLst>
              <a:ext uri="{FF2B5EF4-FFF2-40B4-BE49-F238E27FC236}">
                <a16:creationId xmlns:a16="http://schemas.microsoft.com/office/drawing/2014/main" id="{AE4A72E4-2B7B-4599-83B9-8AD2B1C8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309" y="2082130"/>
            <a:ext cx="1081238" cy="597855"/>
          </a:xfrm>
          <a:prstGeom prst="rect">
            <a:avLst/>
          </a:prstGeom>
        </p:spPr>
      </p:pic>
      <p:pic>
        <p:nvPicPr>
          <p:cNvPr id="128" name="Graphic 95">
            <a:extLst>
              <a:ext uri="{FF2B5EF4-FFF2-40B4-BE49-F238E27FC236}">
                <a16:creationId xmlns:a16="http://schemas.microsoft.com/office/drawing/2014/main" id="{0B9D2A41-E171-4EA9-918C-8C3A7E3A8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730" y="1322899"/>
            <a:ext cx="1415562" cy="782715"/>
          </a:xfrm>
          <a:prstGeom prst="rect">
            <a:avLst/>
          </a:prstGeom>
        </p:spPr>
      </p:pic>
      <p:pic>
        <p:nvPicPr>
          <p:cNvPr id="129" name="Graphic 95">
            <a:extLst>
              <a:ext uri="{FF2B5EF4-FFF2-40B4-BE49-F238E27FC236}">
                <a16:creationId xmlns:a16="http://schemas.microsoft.com/office/drawing/2014/main" id="{B8FE43E2-0B02-4742-85A7-D542EFD5F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1921" y="957366"/>
            <a:ext cx="805618" cy="4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19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25213"/>
            <a:ext cx="11573197" cy="724247"/>
          </a:xfrm>
        </p:spPr>
        <p:txBody>
          <a:bodyPr/>
          <a:lstStyle/>
          <a:p>
            <a:r>
              <a:rPr lang="en-US" sz="4800" dirty="0"/>
              <a:t>Envoy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AE34BD1-B1FA-4982-9BF0-C9E0CA00F261}"/>
              </a:ext>
            </a:extLst>
          </p:cNvPr>
          <p:cNvGrpSpPr/>
          <p:nvPr/>
        </p:nvGrpSpPr>
        <p:grpSpPr>
          <a:xfrm>
            <a:off x="8504574" y="2744227"/>
            <a:ext cx="2477247" cy="1442572"/>
            <a:chOff x="7884847" y="2724468"/>
            <a:chExt cx="2477247" cy="1442572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C58D935-0F7D-4122-977A-F9E2F8F45BF0}"/>
                </a:ext>
              </a:extLst>
            </p:cNvPr>
            <p:cNvSpPr/>
            <p:nvPr/>
          </p:nvSpPr>
          <p:spPr>
            <a:xfrm>
              <a:off x="7884847" y="2724468"/>
              <a:ext cx="2477247" cy="1442572"/>
            </a:xfrm>
            <a:custGeom>
              <a:avLst/>
              <a:gdLst>
                <a:gd name="connsiteX0" fmla="*/ 2183863 w 2477247"/>
                <a:gd name="connsiteY0" fmla="*/ 527767 h 1442572"/>
                <a:gd name="connsiteX1" fmla="*/ 2016636 w 2477247"/>
                <a:gd name="connsiteY1" fmla="*/ 706361 h 1442572"/>
                <a:gd name="connsiteX2" fmla="*/ 2302180 w 2477247"/>
                <a:gd name="connsiteY2" fmla="*/ 706361 h 1442572"/>
                <a:gd name="connsiteX3" fmla="*/ 2302180 w 2477247"/>
                <a:gd name="connsiteY3" fmla="*/ 704598 h 1442572"/>
                <a:gd name="connsiteX4" fmla="*/ 2389714 w 2477247"/>
                <a:gd name="connsiteY4" fmla="*/ 617064 h 1442572"/>
                <a:gd name="connsiteX5" fmla="*/ 2302180 w 2477247"/>
                <a:gd name="connsiteY5" fmla="*/ 529530 h 1442572"/>
                <a:gd name="connsiteX6" fmla="*/ 2302180 w 2477247"/>
                <a:gd name="connsiteY6" fmla="*/ 527767 h 1442572"/>
                <a:gd name="connsiteX7" fmla="*/ 26677 w 2477247"/>
                <a:gd name="connsiteY7" fmla="*/ 0 h 1442572"/>
                <a:gd name="connsiteX8" fmla="*/ 2433766 w 2477247"/>
                <a:gd name="connsiteY8" fmla="*/ 0 h 1442572"/>
                <a:gd name="connsiteX9" fmla="*/ 2460443 w 2477247"/>
                <a:gd name="connsiteY9" fmla="*/ 26677 h 1442572"/>
                <a:gd name="connsiteX10" fmla="*/ 2460443 w 2477247"/>
                <a:gd name="connsiteY10" fmla="*/ 232385 h 1442572"/>
                <a:gd name="connsiteX11" fmla="*/ 2460443 w 2477247"/>
                <a:gd name="connsiteY11" fmla="*/ 235867 h 1442572"/>
                <a:gd name="connsiteX12" fmla="*/ 2457183 w 2477247"/>
                <a:gd name="connsiteY12" fmla="*/ 235867 h 1442572"/>
                <a:gd name="connsiteX13" fmla="*/ 2264173 w 2477247"/>
                <a:gd name="connsiteY13" fmla="*/ 441997 h 1442572"/>
                <a:gd name="connsiteX14" fmla="*/ 2302180 w 2477247"/>
                <a:gd name="connsiteY14" fmla="*/ 441997 h 1442572"/>
                <a:gd name="connsiteX15" fmla="*/ 2304524 w 2477247"/>
                <a:gd name="connsiteY15" fmla="*/ 441997 h 1442572"/>
                <a:gd name="connsiteX16" fmla="*/ 2304524 w 2477247"/>
                <a:gd name="connsiteY16" fmla="*/ 442234 h 1442572"/>
                <a:gd name="connsiteX17" fmla="*/ 2337463 w 2477247"/>
                <a:gd name="connsiteY17" fmla="*/ 445554 h 1442572"/>
                <a:gd name="connsiteX18" fmla="*/ 2477247 w 2477247"/>
                <a:gd name="connsiteY18" fmla="*/ 617064 h 1442572"/>
                <a:gd name="connsiteX19" fmla="*/ 2337463 w 2477247"/>
                <a:gd name="connsiteY19" fmla="*/ 788574 h 1442572"/>
                <a:gd name="connsiteX20" fmla="*/ 2304524 w 2477247"/>
                <a:gd name="connsiteY20" fmla="*/ 791895 h 1442572"/>
                <a:gd name="connsiteX21" fmla="*/ 2304524 w 2477247"/>
                <a:gd name="connsiteY21" fmla="*/ 792131 h 1442572"/>
                <a:gd name="connsiteX22" fmla="*/ 2302180 w 2477247"/>
                <a:gd name="connsiteY22" fmla="*/ 792131 h 1442572"/>
                <a:gd name="connsiteX23" fmla="*/ 1936325 w 2477247"/>
                <a:gd name="connsiteY23" fmla="*/ 792131 h 1442572"/>
                <a:gd name="connsiteX24" fmla="*/ 1537847 w 2477247"/>
                <a:gd name="connsiteY24" fmla="*/ 1217697 h 1442572"/>
                <a:gd name="connsiteX25" fmla="*/ 1537847 w 2477247"/>
                <a:gd name="connsiteY25" fmla="*/ 1442572 h 1442572"/>
                <a:gd name="connsiteX26" fmla="*/ 929169 w 2477247"/>
                <a:gd name="connsiteY26" fmla="*/ 1442572 h 1442572"/>
                <a:gd name="connsiteX27" fmla="*/ 929169 w 2477247"/>
                <a:gd name="connsiteY27" fmla="*/ 1224716 h 1442572"/>
                <a:gd name="connsiteX28" fmla="*/ 3260 w 2477247"/>
                <a:gd name="connsiteY28" fmla="*/ 235867 h 1442572"/>
                <a:gd name="connsiteX29" fmla="*/ 0 w 2477247"/>
                <a:gd name="connsiteY29" fmla="*/ 235867 h 1442572"/>
                <a:gd name="connsiteX30" fmla="*/ 0 w 2477247"/>
                <a:gd name="connsiteY30" fmla="*/ 232385 h 1442572"/>
                <a:gd name="connsiteX31" fmla="*/ 0 w 2477247"/>
                <a:gd name="connsiteY31" fmla="*/ 26677 h 1442572"/>
                <a:gd name="connsiteX32" fmla="*/ 26677 w 2477247"/>
                <a:gd name="connsiteY32" fmla="*/ 0 h 144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77247" h="1442572">
                  <a:moveTo>
                    <a:pt x="2183863" y="527767"/>
                  </a:moveTo>
                  <a:lnTo>
                    <a:pt x="2016636" y="706361"/>
                  </a:lnTo>
                  <a:lnTo>
                    <a:pt x="2302180" y="706361"/>
                  </a:lnTo>
                  <a:lnTo>
                    <a:pt x="2302180" y="704598"/>
                  </a:lnTo>
                  <a:cubicBezTo>
                    <a:pt x="2350524" y="704598"/>
                    <a:pt x="2389714" y="665408"/>
                    <a:pt x="2389714" y="617064"/>
                  </a:cubicBezTo>
                  <a:cubicBezTo>
                    <a:pt x="2389714" y="568720"/>
                    <a:pt x="2350524" y="529530"/>
                    <a:pt x="2302180" y="529530"/>
                  </a:cubicBezTo>
                  <a:lnTo>
                    <a:pt x="2302180" y="527767"/>
                  </a:lnTo>
                  <a:close/>
                  <a:moveTo>
                    <a:pt x="26677" y="0"/>
                  </a:moveTo>
                  <a:lnTo>
                    <a:pt x="2433766" y="0"/>
                  </a:lnTo>
                  <a:cubicBezTo>
                    <a:pt x="2448499" y="0"/>
                    <a:pt x="2460443" y="11944"/>
                    <a:pt x="2460443" y="26677"/>
                  </a:cubicBezTo>
                  <a:lnTo>
                    <a:pt x="2460443" y="232385"/>
                  </a:lnTo>
                  <a:lnTo>
                    <a:pt x="2460443" y="235867"/>
                  </a:lnTo>
                  <a:lnTo>
                    <a:pt x="2457183" y="235867"/>
                  </a:lnTo>
                  <a:lnTo>
                    <a:pt x="2264173" y="441997"/>
                  </a:lnTo>
                  <a:lnTo>
                    <a:pt x="2302180" y="441997"/>
                  </a:lnTo>
                  <a:lnTo>
                    <a:pt x="2304524" y="441997"/>
                  </a:lnTo>
                  <a:lnTo>
                    <a:pt x="2304524" y="442234"/>
                  </a:lnTo>
                  <a:lnTo>
                    <a:pt x="2337463" y="445554"/>
                  </a:lnTo>
                  <a:cubicBezTo>
                    <a:pt x="2417237" y="461878"/>
                    <a:pt x="2477247" y="532463"/>
                    <a:pt x="2477247" y="617064"/>
                  </a:cubicBezTo>
                  <a:cubicBezTo>
                    <a:pt x="2477247" y="701665"/>
                    <a:pt x="2417237" y="772250"/>
                    <a:pt x="2337463" y="788574"/>
                  </a:cubicBezTo>
                  <a:lnTo>
                    <a:pt x="2304524" y="791895"/>
                  </a:lnTo>
                  <a:lnTo>
                    <a:pt x="2304524" y="792131"/>
                  </a:lnTo>
                  <a:lnTo>
                    <a:pt x="2302180" y="792131"/>
                  </a:lnTo>
                  <a:lnTo>
                    <a:pt x="1936325" y="792131"/>
                  </a:lnTo>
                  <a:lnTo>
                    <a:pt x="1537847" y="1217697"/>
                  </a:lnTo>
                  <a:lnTo>
                    <a:pt x="1537847" y="1442572"/>
                  </a:lnTo>
                  <a:lnTo>
                    <a:pt x="929169" y="1442572"/>
                  </a:lnTo>
                  <a:lnTo>
                    <a:pt x="929169" y="1224716"/>
                  </a:lnTo>
                  <a:lnTo>
                    <a:pt x="3260" y="235867"/>
                  </a:lnTo>
                  <a:lnTo>
                    <a:pt x="0" y="235867"/>
                  </a:lnTo>
                  <a:lnTo>
                    <a:pt x="0" y="232385"/>
                  </a:lnTo>
                  <a:lnTo>
                    <a:pt x="0" y="26677"/>
                  </a:lnTo>
                  <a:cubicBezTo>
                    <a:pt x="0" y="11944"/>
                    <a:pt x="11944" y="0"/>
                    <a:pt x="2667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9E5A699E-AC20-4E5A-B852-406A02AE551E}"/>
                </a:ext>
              </a:extLst>
            </p:cNvPr>
            <p:cNvSpPr/>
            <p:nvPr/>
          </p:nvSpPr>
          <p:spPr>
            <a:xfrm>
              <a:off x="7884847" y="2874565"/>
              <a:ext cx="2460443" cy="857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C7CEDF7-8141-4CCA-B843-9C8AE2FCBDAB}"/>
              </a:ext>
            </a:extLst>
          </p:cNvPr>
          <p:cNvSpPr/>
          <p:nvPr/>
        </p:nvSpPr>
        <p:spPr>
          <a:xfrm>
            <a:off x="9484730" y="4208120"/>
            <a:ext cx="485424" cy="484201"/>
          </a:xfrm>
          <a:custGeom>
            <a:avLst/>
            <a:gdLst>
              <a:gd name="connsiteX0" fmla="*/ 1802423 w 3219215"/>
              <a:gd name="connsiteY0" fmla="*/ 0 h 3211105"/>
              <a:gd name="connsiteX1" fmla="*/ 1896413 w 3219215"/>
              <a:gd name="connsiteY1" fmla="*/ 15474 h 3211105"/>
              <a:gd name="connsiteX2" fmla="*/ 1944947 w 3219215"/>
              <a:gd name="connsiteY2" fmla="*/ 72273 h 3211105"/>
              <a:gd name="connsiteX3" fmla="*/ 1943803 w 3219215"/>
              <a:gd name="connsiteY3" fmla="*/ 234843 h 3211105"/>
              <a:gd name="connsiteX4" fmla="*/ 1975456 w 3219215"/>
              <a:gd name="connsiteY4" fmla="*/ 282761 h 3211105"/>
              <a:gd name="connsiteX5" fmla="*/ 2115254 w 3219215"/>
              <a:gd name="connsiteY5" fmla="*/ 322941 h 3211105"/>
              <a:gd name="connsiteX6" fmla="*/ 2211178 w 3219215"/>
              <a:gd name="connsiteY6" fmla="*/ 214181 h 3211105"/>
              <a:gd name="connsiteX7" fmla="*/ 2359943 w 3219215"/>
              <a:gd name="connsiteY7" fmla="*/ 178748 h 3211105"/>
              <a:gd name="connsiteX8" fmla="*/ 2413049 w 3219215"/>
              <a:gd name="connsiteY8" fmla="*/ 302983 h 3211105"/>
              <a:gd name="connsiteX9" fmla="*/ 2372516 w 3219215"/>
              <a:gd name="connsiteY9" fmla="*/ 437505 h 3211105"/>
              <a:gd name="connsiteX10" fmla="*/ 2382012 w 3219215"/>
              <a:gd name="connsiteY10" fmla="*/ 477246 h 3211105"/>
              <a:gd name="connsiteX11" fmla="*/ 2502291 w 3219215"/>
              <a:gd name="connsiteY11" fmla="*/ 571588 h 3211105"/>
              <a:gd name="connsiteX12" fmla="*/ 2705745 w 3219215"/>
              <a:gd name="connsiteY12" fmla="*/ 439000 h 3211105"/>
              <a:gd name="connsiteX13" fmla="*/ 2843520 w 3219215"/>
              <a:gd name="connsiteY13" fmla="*/ 565873 h 3211105"/>
              <a:gd name="connsiteX14" fmla="*/ 2689215 w 3219215"/>
              <a:gd name="connsiteY14" fmla="*/ 775306 h 3211105"/>
              <a:gd name="connsiteX15" fmla="*/ 2770017 w 3219215"/>
              <a:gd name="connsiteY15" fmla="*/ 898662 h 3211105"/>
              <a:gd name="connsiteX16" fmla="*/ 2811253 w 3219215"/>
              <a:gd name="connsiteY16" fmla="*/ 914136 h 3211105"/>
              <a:gd name="connsiteX17" fmla="*/ 3033962 w 3219215"/>
              <a:gd name="connsiteY17" fmla="*/ 861382 h 3211105"/>
              <a:gd name="connsiteX18" fmla="*/ 3112829 w 3219215"/>
              <a:gd name="connsiteY18" fmla="*/ 1026150 h 3211105"/>
              <a:gd name="connsiteX19" fmla="*/ 2934785 w 3219215"/>
              <a:gd name="connsiteY19" fmla="*/ 1147220 h 3211105"/>
              <a:gd name="connsiteX20" fmla="*/ 2906649 w 3219215"/>
              <a:gd name="connsiteY20" fmla="*/ 1220460 h 3211105"/>
              <a:gd name="connsiteX21" fmla="*/ 2917903 w 3219215"/>
              <a:gd name="connsiteY21" fmla="*/ 1262839 h 3211105"/>
              <a:gd name="connsiteX22" fmla="*/ 3022883 w 3219215"/>
              <a:gd name="connsiteY22" fmla="*/ 1352872 h 3211105"/>
              <a:gd name="connsiteX23" fmla="*/ 3199433 w 3219215"/>
              <a:gd name="connsiteY23" fmla="*/ 1370633 h 3211105"/>
              <a:gd name="connsiteX24" fmla="*/ 3219216 w 3219215"/>
              <a:gd name="connsiteY24" fmla="*/ 1547974 h 3211105"/>
              <a:gd name="connsiteX25" fmla="*/ 3000463 w 3219215"/>
              <a:gd name="connsiteY25" fmla="*/ 1612509 h 3211105"/>
              <a:gd name="connsiteX26" fmla="*/ 2953952 w 3219215"/>
              <a:gd name="connsiteY26" fmla="*/ 1668956 h 3211105"/>
              <a:gd name="connsiteX27" fmla="*/ 2952281 w 3219215"/>
              <a:gd name="connsiteY27" fmla="*/ 1788619 h 3211105"/>
              <a:gd name="connsiteX28" fmla="*/ 3058756 w 3219215"/>
              <a:gd name="connsiteY28" fmla="*/ 1843659 h 3211105"/>
              <a:gd name="connsiteX29" fmla="*/ 3187827 w 3219215"/>
              <a:gd name="connsiteY29" fmla="*/ 1900457 h 3211105"/>
              <a:gd name="connsiteX30" fmla="*/ 3146415 w 3219215"/>
              <a:gd name="connsiteY30" fmla="*/ 2061445 h 3211105"/>
              <a:gd name="connsiteX31" fmla="*/ 3111950 w 3219215"/>
              <a:gd name="connsiteY31" fmla="*/ 2075864 h 3211105"/>
              <a:gd name="connsiteX32" fmla="*/ 2910078 w 3219215"/>
              <a:gd name="connsiteY32" fmla="*/ 2064522 h 3211105"/>
              <a:gd name="connsiteX33" fmla="*/ 2863303 w 3219215"/>
              <a:gd name="connsiteY33" fmla="*/ 2092218 h 3211105"/>
              <a:gd name="connsiteX34" fmla="*/ 2804658 w 3219215"/>
              <a:gd name="connsiteY34" fmla="*/ 2215925 h 3211105"/>
              <a:gd name="connsiteX35" fmla="*/ 3003101 w 3219215"/>
              <a:gd name="connsiteY35" fmla="*/ 2402498 h 3211105"/>
              <a:gd name="connsiteX36" fmla="*/ 2902341 w 3219215"/>
              <a:gd name="connsiteY36" fmla="*/ 2559001 h 3211105"/>
              <a:gd name="connsiteX37" fmla="*/ 2693611 w 3219215"/>
              <a:gd name="connsiteY37" fmla="*/ 2467561 h 3211105"/>
              <a:gd name="connsiteX38" fmla="*/ 2626614 w 3219215"/>
              <a:gd name="connsiteY38" fmla="*/ 2480750 h 3211105"/>
              <a:gd name="connsiteX39" fmla="*/ 2546956 w 3219215"/>
              <a:gd name="connsiteY39" fmla="*/ 2575883 h 3211105"/>
              <a:gd name="connsiteX40" fmla="*/ 2599534 w 3219215"/>
              <a:gd name="connsiteY40" fmla="*/ 2687633 h 3211105"/>
              <a:gd name="connsiteX41" fmla="*/ 2667059 w 3219215"/>
              <a:gd name="connsiteY41" fmla="*/ 2814242 h 3211105"/>
              <a:gd name="connsiteX42" fmla="*/ 2521019 w 3219215"/>
              <a:gd name="connsiteY42" fmla="*/ 2928982 h 3211105"/>
              <a:gd name="connsiteX43" fmla="*/ 2349129 w 3219215"/>
              <a:gd name="connsiteY43" fmla="*/ 2774325 h 3211105"/>
              <a:gd name="connsiteX44" fmla="*/ 2285473 w 3219215"/>
              <a:gd name="connsiteY44" fmla="*/ 2765269 h 3211105"/>
              <a:gd name="connsiteX45" fmla="*/ 2179437 w 3219215"/>
              <a:gd name="connsiteY45" fmla="*/ 2836135 h 3211105"/>
              <a:gd name="connsiteX46" fmla="*/ 2192362 w 3219215"/>
              <a:gd name="connsiteY46" fmla="*/ 2959843 h 3211105"/>
              <a:gd name="connsiteX47" fmla="*/ 2213727 w 3219215"/>
              <a:gd name="connsiteY47" fmla="*/ 3088562 h 3211105"/>
              <a:gd name="connsiteX48" fmla="*/ 2200979 w 3219215"/>
              <a:gd name="connsiteY48" fmla="*/ 3097354 h 3211105"/>
              <a:gd name="connsiteX49" fmla="*/ 2039728 w 3219215"/>
              <a:gd name="connsiteY49" fmla="*/ 3157230 h 3211105"/>
              <a:gd name="connsiteX50" fmla="*/ 1929208 w 3219215"/>
              <a:gd name="connsiteY50" fmla="*/ 2958260 h 3211105"/>
              <a:gd name="connsiteX51" fmla="*/ 1870564 w 3219215"/>
              <a:gd name="connsiteY51" fmla="*/ 2928102 h 3211105"/>
              <a:gd name="connsiteX52" fmla="*/ 1725139 w 3219215"/>
              <a:gd name="connsiteY52" fmla="*/ 3060954 h 3211105"/>
              <a:gd name="connsiteX53" fmla="*/ 1695597 w 3219215"/>
              <a:gd name="connsiteY53" fmla="*/ 3210687 h 3211105"/>
              <a:gd name="connsiteX54" fmla="*/ 1531884 w 3219215"/>
              <a:gd name="connsiteY54" fmla="*/ 3209280 h 3211105"/>
              <a:gd name="connsiteX55" fmla="*/ 1505419 w 3219215"/>
              <a:gd name="connsiteY55" fmla="*/ 3178859 h 3211105"/>
              <a:gd name="connsiteX56" fmla="*/ 1467172 w 3219215"/>
              <a:gd name="connsiteY56" fmla="*/ 2984989 h 3211105"/>
              <a:gd name="connsiteX57" fmla="*/ 1426552 w 3219215"/>
              <a:gd name="connsiteY57" fmla="*/ 2943665 h 3211105"/>
              <a:gd name="connsiteX58" fmla="*/ 1303460 w 3219215"/>
              <a:gd name="connsiteY58" fmla="*/ 2930476 h 3211105"/>
              <a:gd name="connsiteX59" fmla="*/ 1237078 w 3219215"/>
              <a:gd name="connsiteY59" fmla="*/ 3035193 h 3211105"/>
              <a:gd name="connsiteX60" fmla="*/ 1167970 w 3219215"/>
              <a:gd name="connsiteY60" fmla="*/ 3142811 h 3211105"/>
              <a:gd name="connsiteX61" fmla="*/ 1044790 w 3219215"/>
              <a:gd name="connsiteY61" fmla="*/ 3112477 h 3211105"/>
              <a:gd name="connsiteX62" fmla="*/ 991948 w 3219215"/>
              <a:gd name="connsiteY62" fmla="*/ 3095156 h 3211105"/>
              <a:gd name="connsiteX63" fmla="*/ 1025447 w 3219215"/>
              <a:gd name="connsiteY63" fmla="*/ 2872447 h 3211105"/>
              <a:gd name="connsiteX64" fmla="*/ 1000037 w 3219215"/>
              <a:gd name="connsiteY64" fmla="*/ 2816352 h 3211105"/>
              <a:gd name="connsiteX65" fmla="*/ 888287 w 3219215"/>
              <a:gd name="connsiteY65" fmla="*/ 2762631 h 3211105"/>
              <a:gd name="connsiteX66" fmla="*/ 795088 w 3219215"/>
              <a:gd name="connsiteY66" fmla="*/ 2837366 h 3211105"/>
              <a:gd name="connsiteX67" fmla="*/ 694329 w 3219215"/>
              <a:gd name="connsiteY67" fmla="*/ 2928718 h 3211105"/>
              <a:gd name="connsiteX68" fmla="*/ 618891 w 3219215"/>
              <a:gd name="connsiteY68" fmla="*/ 2869546 h 3211105"/>
              <a:gd name="connsiteX69" fmla="*/ 546090 w 3219215"/>
              <a:gd name="connsiteY69" fmla="*/ 2812308 h 3211105"/>
              <a:gd name="connsiteX70" fmla="*/ 648609 w 3219215"/>
              <a:gd name="connsiteY70" fmla="*/ 2610876 h 3211105"/>
              <a:gd name="connsiteX71" fmla="*/ 640696 w 3219215"/>
              <a:gd name="connsiteY71" fmla="*/ 2557682 h 3211105"/>
              <a:gd name="connsiteX72" fmla="*/ 551278 w 3219215"/>
              <a:gd name="connsiteY72" fmla="*/ 2462022 h 3211105"/>
              <a:gd name="connsiteX73" fmla="*/ 316347 w 3219215"/>
              <a:gd name="connsiteY73" fmla="*/ 2560760 h 3211105"/>
              <a:gd name="connsiteX74" fmla="*/ 208905 w 3219215"/>
              <a:gd name="connsiteY74" fmla="*/ 2405224 h 3211105"/>
              <a:gd name="connsiteX75" fmla="*/ 370244 w 3219215"/>
              <a:gd name="connsiteY75" fmla="*/ 2253117 h 3211105"/>
              <a:gd name="connsiteX76" fmla="*/ 382553 w 3219215"/>
              <a:gd name="connsiteY76" fmla="*/ 2200451 h 3211105"/>
              <a:gd name="connsiteX77" fmla="*/ 208993 w 3219215"/>
              <a:gd name="connsiteY77" fmla="*/ 2085184 h 3211105"/>
              <a:gd name="connsiteX78" fmla="*/ 187012 w 3219215"/>
              <a:gd name="connsiteY78" fmla="*/ 2085887 h 3211105"/>
              <a:gd name="connsiteX79" fmla="*/ 81681 w 3219215"/>
              <a:gd name="connsiteY79" fmla="*/ 2083777 h 3211105"/>
              <a:gd name="connsiteX80" fmla="*/ 47478 w 3219215"/>
              <a:gd name="connsiteY80" fmla="*/ 1982929 h 3211105"/>
              <a:gd name="connsiteX81" fmla="*/ 30070 w 3219215"/>
              <a:gd name="connsiteY81" fmla="*/ 1911448 h 3211105"/>
              <a:gd name="connsiteX82" fmla="*/ 222006 w 3219215"/>
              <a:gd name="connsiteY82" fmla="*/ 1822997 h 3211105"/>
              <a:gd name="connsiteX83" fmla="*/ 252779 w 3219215"/>
              <a:gd name="connsiteY83" fmla="*/ 1769628 h 3211105"/>
              <a:gd name="connsiteX84" fmla="*/ 248471 w 3219215"/>
              <a:gd name="connsiteY84" fmla="*/ 1721446 h 3211105"/>
              <a:gd name="connsiteX85" fmla="*/ 165120 w 3219215"/>
              <a:gd name="connsiteY85" fmla="*/ 1619367 h 3211105"/>
              <a:gd name="connsiteX86" fmla="*/ 0 w 3219215"/>
              <a:gd name="connsiteY86" fmla="*/ 1573823 h 3211105"/>
              <a:gd name="connsiteX87" fmla="*/ 0 w 3219215"/>
              <a:gd name="connsiteY87" fmla="*/ 1521069 h 3211105"/>
              <a:gd name="connsiteX88" fmla="*/ 19431 w 3219215"/>
              <a:gd name="connsiteY88" fmla="*/ 1383382 h 3211105"/>
              <a:gd name="connsiteX89" fmla="*/ 122213 w 3219215"/>
              <a:gd name="connsiteY89" fmla="*/ 1372040 h 3211105"/>
              <a:gd name="connsiteX90" fmla="*/ 292432 w 3219215"/>
              <a:gd name="connsiteY90" fmla="*/ 1219933 h 3211105"/>
              <a:gd name="connsiteX91" fmla="*/ 271506 w 3219215"/>
              <a:gd name="connsiteY91" fmla="*/ 1170872 h 3211105"/>
              <a:gd name="connsiteX92" fmla="*/ 96100 w 3219215"/>
              <a:gd name="connsiteY92" fmla="*/ 1058594 h 3211105"/>
              <a:gd name="connsiteX93" fmla="*/ 168812 w 3219215"/>
              <a:gd name="connsiteY93" fmla="*/ 880462 h 3211105"/>
              <a:gd name="connsiteX94" fmla="*/ 377981 w 3219215"/>
              <a:gd name="connsiteY94" fmla="*/ 927325 h 3211105"/>
              <a:gd name="connsiteX95" fmla="*/ 417898 w 3219215"/>
              <a:gd name="connsiteY95" fmla="*/ 915807 h 3211105"/>
              <a:gd name="connsiteX96" fmla="*/ 501074 w 3219215"/>
              <a:gd name="connsiteY96" fmla="*/ 791484 h 3211105"/>
              <a:gd name="connsiteX97" fmla="*/ 352747 w 3219215"/>
              <a:gd name="connsiteY97" fmla="*/ 596294 h 3211105"/>
              <a:gd name="connsiteX98" fmla="*/ 478917 w 3219215"/>
              <a:gd name="connsiteY98" fmla="*/ 454826 h 3211105"/>
              <a:gd name="connsiteX99" fmla="*/ 568511 w 3219215"/>
              <a:gd name="connsiteY99" fmla="*/ 511185 h 3211105"/>
              <a:gd name="connsiteX100" fmla="*/ 684305 w 3219215"/>
              <a:gd name="connsiteY100" fmla="*/ 574929 h 3211105"/>
              <a:gd name="connsiteX101" fmla="*/ 797111 w 3219215"/>
              <a:gd name="connsiteY101" fmla="*/ 497029 h 3211105"/>
              <a:gd name="connsiteX102" fmla="*/ 811266 w 3219215"/>
              <a:gd name="connsiteY102" fmla="*/ 445067 h 3211105"/>
              <a:gd name="connsiteX103" fmla="*/ 754028 w 3219215"/>
              <a:gd name="connsiteY103" fmla="*/ 274496 h 3211105"/>
              <a:gd name="connsiteX104" fmla="*/ 761766 w 3219215"/>
              <a:gd name="connsiteY104" fmla="*/ 235194 h 3211105"/>
              <a:gd name="connsiteX105" fmla="*/ 911411 w 3219215"/>
              <a:gd name="connsiteY105" fmla="*/ 147975 h 3211105"/>
              <a:gd name="connsiteX106" fmla="*/ 1039515 w 3219215"/>
              <a:gd name="connsiteY106" fmla="*/ 312567 h 3211105"/>
              <a:gd name="connsiteX107" fmla="*/ 1090598 w 3219215"/>
              <a:gd name="connsiteY107" fmla="*/ 328744 h 3211105"/>
              <a:gd name="connsiteX108" fmla="*/ 1205777 w 3219215"/>
              <a:gd name="connsiteY108" fmla="*/ 286190 h 3211105"/>
              <a:gd name="connsiteX109" fmla="*/ 1231011 w 3219215"/>
              <a:gd name="connsiteY109" fmla="*/ 249526 h 3211105"/>
              <a:gd name="connsiteX110" fmla="*/ 1231627 w 3219215"/>
              <a:gd name="connsiteY110" fmla="*/ 65063 h 3211105"/>
              <a:gd name="connsiteX111" fmla="*/ 1265829 w 3219215"/>
              <a:gd name="connsiteY111" fmla="*/ 26201 h 3211105"/>
              <a:gd name="connsiteX112" fmla="*/ 1389185 w 3219215"/>
              <a:gd name="connsiteY112" fmla="*/ 0 h 3211105"/>
              <a:gd name="connsiteX113" fmla="*/ 1415562 w 3219215"/>
              <a:gd name="connsiteY113" fmla="*/ 0 h 3211105"/>
              <a:gd name="connsiteX114" fmla="*/ 1490032 w 3219215"/>
              <a:gd name="connsiteY114" fmla="*/ 200728 h 3211105"/>
              <a:gd name="connsiteX115" fmla="*/ 1525465 w 3219215"/>
              <a:gd name="connsiteY115" fmla="*/ 227809 h 3211105"/>
              <a:gd name="connsiteX116" fmla="*/ 1656559 w 3219215"/>
              <a:gd name="connsiteY116" fmla="*/ 228072 h 3211105"/>
              <a:gd name="connsiteX117" fmla="*/ 1686892 w 3219215"/>
              <a:gd name="connsiteY117" fmla="*/ 206355 h 3211105"/>
              <a:gd name="connsiteX118" fmla="*/ 1758462 w 3219215"/>
              <a:gd name="connsiteY118" fmla="*/ 0 h 3211105"/>
              <a:gd name="connsiteX119" fmla="*/ 1802423 w 3219215"/>
              <a:gd name="connsiteY119" fmla="*/ 0 h 3211105"/>
              <a:gd name="connsiteX120" fmla="*/ 1609520 w 3219215"/>
              <a:gd name="connsiteY120" fmla="*/ 1345135 h 3211105"/>
              <a:gd name="connsiteX121" fmla="*/ 1350499 w 3219215"/>
              <a:gd name="connsiteY121" fmla="*/ 1604684 h 3211105"/>
              <a:gd name="connsiteX122" fmla="*/ 1609256 w 3219215"/>
              <a:gd name="connsiteY122" fmla="*/ 1871794 h 3211105"/>
              <a:gd name="connsiteX123" fmla="*/ 1871003 w 3219215"/>
              <a:gd name="connsiteY123" fmla="*/ 1606970 h 3211105"/>
              <a:gd name="connsiteX124" fmla="*/ 1609520 w 3219215"/>
              <a:gd name="connsiteY124" fmla="*/ 1345135 h 3211105"/>
              <a:gd name="connsiteX125" fmla="*/ 878615 w 3219215"/>
              <a:gd name="connsiteY125" fmla="*/ 2153764 h 3211105"/>
              <a:gd name="connsiteX126" fmla="*/ 1493374 w 3219215"/>
              <a:gd name="connsiteY126" fmla="*/ 2515040 h 3211105"/>
              <a:gd name="connsiteX127" fmla="*/ 1492494 w 3219215"/>
              <a:gd name="connsiteY127" fmla="*/ 2140400 h 3211105"/>
              <a:gd name="connsiteX128" fmla="*/ 1472536 w 3219215"/>
              <a:gd name="connsiteY128" fmla="*/ 2106285 h 3211105"/>
              <a:gd name="connsiteX129" fmla="*/ 1238485 w 3219215"/>
              <a:gd name="connsiteY129" fmla="*/ 1967455 h 3211105"/>
              <a:gd name="connsiteX130" fmla="*/ 1199271 w 3219215"/>
              <a:gd name="connsiteY130" fmla="*/ 1968598 h 3211105"/>
              <a:gd name="connsiteX131" fmla="*/ 878615 w 3219215"/>
              <a:gd name="connsiteY131" fmla="*/ 2153764 h 3211105"/>
              <a:gd name="connsiteX132" fmla="*/ 1731118 w 3219215"/>
              <a:gd name="connsiteY132" fmla="*/ 2518645 h 3211105"/>
              <a:gd name="connsiteX133" fmla="*/ 2344996 w 3219215"/>
              <a:gd name="connsiteY133" fmla="*/ 2153500 h 3211105"/>
              <a:gd name="connsiteX134" fmla="*/ 2015725 w 3219215"/>
              <a:gd name="connsiteY134" fmla="*/ 1963234 h 3211105"/>
              <a:gd name="connsiteX135" fmla="*/ 1987501 w 3219215"/>
              <a:gd name="connsiteY135" fmla="*/ 1965696 h 3211105"/>
              <a:gd name="connsiteX136" fmla="*/ 1749845 w 3219215"/>
              <a:gd name="connsiteY136" fmla="*/ 2107252 h 3211105"/>
              <a:gd name="connsiteX137" fmla="*/ 1731909 w 3219215"/>
              <a:gd name="connsiteY137" fmla="*/ 2138201 h 3211105"/>
              <a:gd name="connsiteX138" fmla="*/ 1731118 w 3219215"/>
              <a:gd name="connsiteY138" fmla="*/ 2518645 h 3211105"/>
              <a:gd name="connsiteX139" fmla="*/ 768887 w 3219215"/>
              <a:gd name="connsiteY139" fmla="*/ 1948376 h 3211105"/>
              <a:gd name="connsiteX140" fmla="*/ 989926 w 3219215"/>
              <a:gd name="connsiteY140" fmla="*/ 1819216 h 3211105"/>
              <a:gd name="connsiteX141" fmla="*/ 1108710 w 3219215"/>
              <a:gd name="connsiteY141" fmla="*/ 1741405 h 3211105"/>
              <a:gd name="connsiteX142" fmla="*/ 1115392 w 3219215"/>
              <a:gd name="connsiteY142" fmla="*/ 1599321 h 3211105"/>
              <a:gd name="connsiteX143" fmla="*/ 1108270 w 3219215"/>
              <a:gd name="connsiteY143" fmla="*/ 1444488 h 3211105"/>
              <a:gd name="connsiteX144" fmla="*/ 974803 w 3219215"/>
              <a:gd name="connsiteY144" fmla="*/ 1358060 h 3211105"/>
              <a:gd name="connsiteX145" fmla="*/ 774075 w 3219215"/>
              <a:gd name="connsiteY145" fmla="*/ 1242881 h 3211105"/>
              <a:gd name="connsiteX146" fmla="*/ 768887 w 3219215"/>
              <a:gd name="connsiteY146" fmla="*/ 1948376 h 3211105"/>
              <a:gd name="connsiteX147" fmla="*/ 2456835 w 3219215"/>
              <a:gd name="connsiteY147" fmla="*/ 1949870 h 3211105"/>
              <a:gd name="connsiteX148" fmla="*/ 2446548 w 3219215"/>
              <a:gd name="connsiteY148" fmla="*/ 1241298 h 3211105"/>
              <a:gd name="connsiteX149" fmla="*/ 2127826 w 3219215"/>
              <a:gd name="connsiteY149" fmla="*/ 1427783 h 3211105"/>
              <a:gd name="connsiteX150" fmla="*/ 2109714 w 3219215"/>
              <a:gd name="connsiteY150" fmla="*/ 1467085 h 3211105"/>
              <a:gd name="connsiteX151" fmla="*/ 2109538 w 3219215"/>
              <a:gd name="connsiteY151" fmla="*/ 1717314 h 3211105"/>
              <a:gd name="connsiteX152" fmla="*/ 2123958 w 3219215"/>
              <a:gd name="connsiteY152" fmla="*/ 1754417 h 3211105"/>
              <a:gd name="connsiteX153" fmla="*/ 2456835 w 3219215"/>
              <a:gd name="connsiteY153" fmla="*/ 1949870 h 3211105"/>
              <a:gd name="connsiteX154" fmla="*/ 1731205 w 3219215"/>
              <a:gd name="connsiteY154" fmla="*/ 703912 h 3211105"/>
              <a:gd name="connsiteX155" fmla="*/ 1732173 w 3219215"/>
              <a:gd name="connsiteY155" fmla="*/ 1084795 h 3211105"/>
              <a:gd name="connsiteX156" fmla="*/ 1754241 w 3219215"/>
              <a:gd name="connsiteY156" fmla="*/ 1113018 h 3211105"/>
              <a:gd name="connsiteX157" fmla="*/ 1964553 w 3219215"/>
              <a:gd name="connsiteY157" fmla="*/ 1231187 h 3211105"/>
              <a:gd name="connsiteX158" fmla="*/ 1999810 w 3219215"/>
              <a:gd name="connsiteY158" fmla="*/ 1233297 h 3211105"/>
              <a:gd name="connsiteX159" fmla="*/ 2329786 w 3219215"/>
              <a:gd name="connsiteY159" fmla="*/ 1043471 h 3211105"/>
              <a:gd name="connsiteX160" fmla="*/ 1731205 w 3219215"/>
              <a:gd name="connsiteY160" fmla="*/ 703912 h 3211105"/>
              <a:gd name="connsiteX161" fmla="*/ 1493286 w 3219215"/>
              <a:gd name="connsiteY161" fmla="*/ 715870 h 3211105"/>
              <a:gd name="connsiteX162" fmla="*/ 903234 w 3219215"/>
              <a:gd name="connsiteY162" fmla="*/ 1047516 h 3211105"/>
              <a:gd name="connsiteX163" fmla="*/ 1228461 w 3219215"/>
              <a:gd name="connsiteY163" fmla="*/ 1236199 h 3211105"/>
              <a:gd name="connsiteX164" fmla="*/ 1260026 w 3219215"/>
              <a:gd name="connsiteY164" fmla="*/ 1231011 h 3211105"/>
              <a:gd name="connsiteX165" fmla="*/ 1469107 w 3219215"/>
              <a:gd name="connsiteY165" fmla="*/ 1110644 h 3211105"/>
              <a:gd name="connsiteX166" fmla="*/ 1492231 w 3219215"/>
              <a:gd name="connsiteY166" fmla="*/ 1078640 h 3211105"/>
              <a:gd name="connsiteX167" fmla="*/ 1493286 w 3219215"/>
              <a:gd name="connsiteY167" fmla="*/ 715870 h 321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9215" h="321110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solidFill>
            <a:schemeClr val="accent2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FD67EB14-3A15-46B5-AB65-11F892F0563C}"/>
              </a:ext>
            </a:extLst>
          </p:cNvPr>
          <p:cNvSpPr/>
          <p:nvPr/>
        </p:nvSpPr>
        <p:spPr>
          <a:xfrm>
            <a:off x="9082627" y="4516618"/>
            <a:ext cx="484681" cy="484774"/>
          </a:xfrm>
          <a:custGeom>
            <a:avLst/>
            <a:gdLst>
              <a:gd name="connsiteX0" fmla="*/ 1779651 w 3214291"/>
              <a:gd name="connsiteY0" fmla="*/ 0 h 3214907"/>
              <a:gd name="connsiteX1" fmla="*/ 1939935 w 3214291"/>
              <a:gd name="connsiteY1" fmla="*/ 29982 h 3214907"/>
              <a:gd name="connsiteX2" fmla="*/ 1939319 w 3214291"/>
              <a:gd name="connsiteY2" fmla="*/ 237920 h 3214907"/>
              <a:gd name="connsiteX3" fmla="*/ 1974576 w 3214291"/>
              <a:gd name="connsiteY3" fmla="*/ 287157 h 3214907"/>
              <a:gd name="connsiteX4" fmla="*/ 2041310 w 3214291"/>
              <a:gd name="connsiteY4" fmla="*/ 308786 h 3214907"/>
              <a:gd name="connsiteX5" fmla="*/ 2166161 w 3214291"/>
              <a:gd name="connsiteY5" fmla="*/ 270803 h 3214907"/>
              <a:gd name="connsiteX6" fmla="*/ 2270174 w 3214291"/>
              <a:gd name="connsiteY6" fmla="*/ 137600 h 3214907"/>
              <a:gd name="connsiteX7" fmla="*/ 2436612 w 3214291"/>
              <a:gd name="connsiteY7" fmla="*/ 219368 h 3214907"/>
              <a:gd name="connsiteX8" fmla="*/ 2370758 w 3214291"/>
              <a:gd name="connsiteY8" fmla="*/ 425636 h 3214907"/>
              <a:gd name="connsiteX9" fmla="*/ 2391684 w 3214291"/>
              <a:gd name="connsiteY9" fmla="*/ 491226 h 3214907"/>
              <a:gd name="connsiteX10" fmla="*/ 2495960 w 3214291"/>
              <a:gd name="connsiteY10" fmla="*/ 565961 h 3214907"/>
              <a:gd name="connsiteX11" fmla="*/ 2611316 w 3214291"/>
              <a:gd name="connsiteY11" fmla="*/ 500810 h 3214907"/>
              <a:gd name="connsiteX12" fmla="*/ 2711284 w 3214291"/>
              <a:gd name="connsiteY12" fmla="*/ 443924 h 3214907"/>
              <a:gd name="connsiteX13" fmla="*/ 2798416 w 3214291"/>
              <a:gd name="connsiteY13" fmla="*/ 518219 h 3214907"/>
              <a:gd name="connsiteX14" fmla="*/ 2843169 w 3214291"/>
              <a:gd name="connsiteY14" fmla="*/ 564466 h 3214907"/>
              <a:gd name="connsiteX15" fmla="*/ 2684116 w 3214291"/>
              <a:gd name="connsiteY15" fmla="*/ 776361 h 3214907"/>
              <a:gd name="connsiteX16" fmla="*/ 2765972 w 3214291"/>
              <a:gd name="connsiteY16" fmla="*/ 905168 h 3214907"/>
              <a:gd name="connsiteX17" fmla="*/ 2805538 w 3214291"/>
              <a:gd name="connsiteY17" fmla="*/ 916686 h 3214907"/>
              <a:gd name="connsiteX18" fmla="*/ 2993693 w 3214291"/>
              <a:gd name="connsiteY18" fmla="*/ 872900 h 3214907"/>
              <a:gd name="connsiteX19" fmla="*/ 3047326 w 3214291"/>
              <a:gd name="connsiteY19" fmla="*/ 898310 h 3214907"/>
              <a:gd name="connsiteX20" fmla="*/ 3108169 w 3214291"/>
              <a:gd name="connsiteY20" fmla="*/ 1031777 h 3214907"/>
              <a:gd name="connsiteX21" fmla="*/ 2920893 w 3214291"/>
              <a:gd name="connsiteY21" fmla="*/ 1157947 h 3214907"/>
              <a:gd name="connsiteX22" fmla="*/ 2898648 w 3214291"/>
              <a:gd name="connsiteY22" fmla="*/ 1211756 h 3214907"/>
              <a:gd name="connsiteX23" fmla="*/ 2926080 w 3214291"/>
              <a:gd name="connsiteY23" fmla="*/ 1322539 h 3214907"/>
              <a:gd name="connsiteX24" fmla="*/ 2968195 w 3214291"/>
              <a:gd name="connsiteY24" fmla="*/ 1355334 h 3214907"/>
              <a:gd name="connsiteX25" fmla="*/ 3195916 w 3214291"/>
              <a:gd name="connsiteY25" fmla="*/ 1373271 h 3214907"/>
              <a:gd name="connsiteX26" fmla="*/ 3214292 w 3214291"/>
              <a:gd name="connsiteY26" fmla="*/ 1553073 h 3214907"/>
              <a:gd name="connsiteX27" fmla="*/ 2992814 w 3214291"/>
              <a:gd name="connsiteY27" fmla="*/ 1614532 h 3214907"/>
              <a:gd name="connsiteX28" fmla="*/ 2949028 w 3214291"/>
              <a:gd name="connsiteY28" fmla="*/ 1667022 h 3214907"/>
              <a:gd name="connsiteX29" fmla="*/ 3067812 w 3214291"/>
              <a:gd name="connsiteY29" fmla="*/ 1857463 h 3214907"/>
              <a:gd name="connsiteX30" fmla="*/ 3190201 w 3214291"/>
              <a:gd name="connsiteY30" fmla="*/ 1912855 h 3214907"/>
              <a:gd name="connsiteX31" fmla="*/ 3148262 w 3214291"/>
              <a:gd name="connsiteY31" fmla="*/ 2067160 h 3214907"/>
              <a:gd name="connsiteX32" fmla="*/ 3110631 w 3214291"/>
              <a:gd name="connsiteY32" fmla="*/ 2084393 h 3214907"/>
              <a:gd name="connsiteX33" fmla="*/ 2913067 w 3214291"/>
              <a:gd name="connsiteY33" fmla="*/ 2075248 h 3214907"/>
              <a:gd name="connsiteX34" fmla="*/ 2862248 w 3214291"/>
              <a:gd name="connsiteY34" fmla="*/ 2104967 h 3214907"/>
              <a:gd name="connsiteX35" fmla="*/ 2900231 w 3214291"/>
              <a:gd name="connsiteY35" fmla="*/ 2313872 h 3214907"/>
              <a:gd name="connsiteX36" fmla="*/ 3003013 w 3214291"/>
              <a:gd name="connsiteY36" fmla="*/ 2408741 h 3214907"/>
              <a:gd name="connsiteX37" fmla="*/ 2904539 w 3214291"/>
              <a:gd name="connsiteY37" fmla="*/ 2567442 h 3214907"/>
              <a:gd name="connsiteX38" fmla="*/ 2687281 w 3214291"/>
              <a:gd name="connsiteY38" fmla="*/ 2478288 h 3214907"/>
              <a:gd name="connsiteX39" fmla="*/ 2626438 w 3214291"/>
              <a:gd name="connsiteY39" fmla="*/ 2490773 h 3214907"/>
              <a:gd name="connsiteX40" fmla="*/ 2536669 w 3214291"/>
              <a:gd name="connsiteY40" fmla="*/ 2586609 h 3214907"/>
              <a:gd name="connsiteX41" fmla="*/ 2667410 w 3214291"/>
              <a:gd name="connsiteY41" fmla="*/ 2826288 h 3214907"/>
              <a:gd name="connsiteX42" fmla="*/ 2518821 w 3214291"/>
              <a:gd name="connsiteY42" fmla="*/ 2941027 h 3214907"/>
              <a:gd name="connsiteX43" fmla="*/ 2344293 w 3214291"/>
              <a:gd name="connsiteY43" fmla="*/ 2785052 h 3214907"/>
              <a:gd name="connsiteX44" fmla="*/ 2287231 w 3214291"/>
              <a:gd name="connsiteY44" fmla="*/ 2777666 h 3214907"/>
              <a:gd name="connsiteX45" fmla="*/ 2184273 w 3214291"/>
              <a:gd name="connsiteY45" fmla="*/ 2839740 h 3214907"/>
              <a:gd name="connsiteX46" fmla="*/ 2191483 w 3214291"/>
              <a:gd name="connsiteY46" fmla="*/ 2957996 h 3214907"/>
              <a:gd name="connsiteX47" fmla="*/ 2193945 w 3214291"/>
              <a:gd name="connsiteY47" fmla="*/ 2979801 h 3214907"/>
              <a:gd name="connsiteX48" fmla="*/ 2206430 w 3214291"/>
              <a:gd name="connsiteY48" fmla="*/ 3105004 h 3214907"/>
              <a:gd name="connsiteX49" fmla="*/ 2055026 w 3214291"/>
              <a:gd name="connsiteY49" fmla="*/ 3162593 h 3214907"/>
              <a:gd name="connsiteX50" fmla="*/ 2021352 w 3214291"/>
              <a:gd name="connsiteY50" fmla="*/ 3140085 h 3214907"/>
              <a:gd name="connsiteX51" fmla="*/ 1924460 w 3214291"/>
              <a:gd name="connsiteY51" fmla="*/ 2962832 h 3214907"/>
              <a:gd name="connsiteX52" fmla="*/ 1876190 w 3214291"/>
              <a:gd name="connsiteY52" fmla="*/ 2937774 h 3214907"/>
              <a:gd name="connsiteX53" fmla="*/ 1776310 w 3214291"/>
              <a:gd name="connsiteY53" fmla="*/ 2952809 h 3214907"/>
              <a:gd name="connsiteX54" fmla="*/ 1734283 w 3214291"/>
              <a:gd name="connsiteY54" fmla="*/ 2997562 h 3214907"/>
              <a:gd name="connsiteX55" fmla="*/ 1698674 w 3214291"/>
              <a:gd name="connsiteY55" fmla="*/ 3205324 h 3214907"/>
              <a:gd name="connsiteX56" fmla="*/ 1693223 w 3214291"/>
              <a:gd name="connsiteY56" fmla="*/ 3214907 h 3214907"/>
              <a:gd name="connsiteX57" fmla="*/ 1509727 w 3214291"/>
              <a:gd name="connsiteY57" fmla="*/ 3214907 h 3214907"/>
              <a:gd name="connsiteX58" fmla="*/ 1465766 w 3214291"/>
              <a:gd name="connsiteY58" fmla="*/ 2998441 h 3214907"/>
              <a:gd name="connsiteX59" fmla="*/ 1421892 w 3214291"/>
              <a:gd name="connsiteY59" fmla="*/ 2954040 h 3214907"/>
              <a:gd name="connsiteX60" fmla="*/ 1239540 w 3214291"/>
              <a:gd name="connsiteY60" fmla="*/ 3036072 h 3214907"/>
              <a:gd name="connsiteX61" fmla="*/ 1172366 w 3214291"/>
              <a:gd name="connsiteY61" fmla="*/ 3162681 h 3214907"/>
              <a:gd name="connsiteX62" fmla="*/ 1083564 w 3214291"/>
              <a:gd name="connsiteY62" fmla="*/ 3134985 h 3214907"/>
              <a:gd name="connsiteX63" fmla="*/ 993091 w 3214291"/>
              <a:gd name="connsiteY63" fmla="*/ 3103421 h 3214907"/>
              <a:gd name="connsiteX64" fmla="*/ 1026326 w 3214291"/>
              <a:gd name="connsiteY64" fmla="*/ 2876404 h 3214907"/>
              <a:gd name="connsiteX65" fmla="*/ 1000301 w 3214291"/>
              <a:gd name="connsiteY65" fmla="*/ 2825232 h 3214907"/>
              <a:gd name="connsiteX66" fmla="*/ 792979 w 3214291"/>
              <a:gd name="connsiteY66" fmla="*/ 2848444 h 3214907"/>
              <a:gd name="connsiteX67" fmla="*/ 692834 w 3214291"/>
              <a:gd name="connsiteY67" fmla="*/ 2939708 h 3214907"/>
              <a:gd name="connsiteX68" fmla="*/ 539320 w 3214291"/>
              <a:gd name="connsiteY68" fmla="*/ 2820133 h 3214907"/>
              <a:gd name="connsiteX69" fmla="*/ 661709 w 3214291"/>
              <a:gd name="connsiteY69" fmla="*/ 2592236 h 3214907"/>
              <a:gd name="connsiteX70" fmla="*/ 559279 w 3214291"/>
              <a:gd name="connsiteY70" fmla="*/ 2483563 h 3214907"/>
              <a:gd name="connsiteX71" fmla="*/ 517867 w 3214291"/>
              <a:gd name="connsiteY71" fmla="*/ 2481717 h 3214907"/>
              <a:gd name="connsiteX72" fmla="*/ 313182 w 3214291"/>
              <a:gd name="connsiteY72" fmla="*/ 2570871 h 3214907"/>
              <a:gd name="connsiteX73" fmla="*/ 206971 w 3214291"/>
              <a:gd name="connsiteY73" fmla="*/ 2410411 h 3214907"/>
              <a:gd name="connsiteX74" fmla="*/ 368661 w 3214291"/>
              <a:gd name="connsiteY74" fmla="*/ 2261030 h 3214907"/>
              <a:gd name="connsiteX75" fmla="*/ 380355 w 3214291"/>
              <a:gd name="connsiteY75" fmla="*/ 2205551 h 3214907"/>
              <a:gd name="connsiteX76" fmla="*/ 350286 w 3214291"/>
              <a:gd name="connsiteY76" fmla="*/ 2142158 h 3214907"/>
              <a:gd name="connsiteX77" fmla="*/ 252867 w 3214291"/>
              <a:gd name="connsiteY77" fmla="*/ 2088261 h 3214907"/>
              <a:gd name="connsiteX78" fmla="*/ 74383 w 3214291"/>
              <a:gd name="connsiteY78" fmla="*/ 2103208 h 3214907"/>
              <a:gd name="connsiteX79" fmla="*/ 30509 w 3214291"/>
              <a:gd name="connsiteY79" fmla="*/ 1936066 h 3214907"/>
              <a:gd name="connsiteX80" fmla="*/ 52754 w 3214291"/>
              <a:gd name="connsiteY80" fmla="*/ 1903535 h 3214907"/>
              <a:gd name="connsiteX81" fmla="*/ 220687 w 3214291"/>
              <a:gd name="connsiteY81" fmla="*/ 1827218 h 3214907"/>
              <a:gd name="connsiteX82" fmla="*/ 248646 w 3214291"/>
              <a:gd name="connsiteY82" fmla="*/ 1780706 h 3214907"/>
              <a:gd name="connsiteX83" fmla="*/ 243371 w 3214291"/>
              <a:gd name="connsiteY83" fmla="*/ 1719424 h 3214907"/>
              <a:gd name="connsiteX84" fmla="*/ 164944 w 3214291"/>
              <a:gd name="connsiteY84" fmla="*/ 1624906 h 3214907"/>
              <a:gd name="connsiteX85" fmla="*/ 0 w 3214291"/>
              <a:gd name="connsiteY85" fmla="*/ 1580241 h 3214907"/>
              <a:gd name="connsiteX86" fmla="*/ 12485 w 3214291"/>
              <a:gd name="connsiteY86" fmla="*/ 1413627 h 3214907"/>
              <a:gd name="connsiteX87" fmla="*/ 40796 w 3214291"/>
              <a:gd name="connsiteY87" fmla="*/ 1390328 h 3214907"/>
              <a:gd name="connsiteX88" fmla="*/ 228072 w 3214291"/>
              <a:gd name="connsiteY88" fmla="*/ 1366061 h 3214907"/>
              <a:gd name="connsiteX89" fmla="*/ 267462 w 3214291"/>
              <a:gd name="connsiteY89" fmla="*/ 1329661 h 3214907"/>
              <a:gd name="connsiteX90" fmla="*/ 288476 w 3214291"/>
              <a:gd name="connsiteY90" fmla="*/ 1198568 h 3214907"/>
              <a:gd name="connsiteX91" fmla="*/ 185078 w 3214291"/>
              <a:gd name="connsiteY91" fmla="*/ 1122866 h 3214907"/>
              <a:gd name="connsiteX92" fmla="*/ 93023 w 3214291"/>
              <a:gd name="connsiteY92" fmla="*/ 1062111 h 3214907"/>
              <a:gd name="connsiteX93" fmla="*/ 164768 w 3214291"/>
              <a:gd name="connsiteY93" fmla="*/ 886880 h 3214907"/>
              <a:gd name="connsiteX94" fmla="*/ 369013 w 3214291"/>
              <a:gd name="connsiteY94" fmla="*/ 931545 h 3214907"/>
              <a:gd name="connsiteX95" fmla="*/ 422646 w 3214291"/>
              <a:gd name="connsiteY95" fmla="*/ 910531 h 3214907"/>
              <a:gd name="connsiteX96" fmla="*/ 497557 w 3214291"/>
              <a:gd name="connsiteY96" fmla="*/ 792627 h 3214907"/>
              <a:gd name="connsiteX97" fmla="*/ 349758 w 3214291"/>
              <a:gd name="connsiteY97" fmla="*/ 599811 h 3214907"/>
              <a:gd name="connsiteX98" fmla="*/ 477071 w 3214291"/>
              <a:gd name="connsiteY98" fmla="*/ 458079 h 3214907"/>
              <a:gd name="connsiteX99" fmla="*/ 642278 w 3214291"/>
              <a:gd name="connsiteY99" fmla="*/ 563059 h 3214907"/>
              <a:gd name="connsiteX100" fmla="*/ 717276 w 3214291"/>
              <a:gd name="connsiteY100" fmla="*/ 557432 h 3214907"/>
              <a:gd name="connsiteX101" fmla="*/ 754820 w 3214291"/>
              <a:gd name="connsiteY101" fmla="*/ 527099 h 3214907"/>
              <a:gd name="connsiteX102" fmla="*/ 793682 w 3214291"/>
              <a:gd name="connsiteY102" fmla="*/ 399347 h 3214907"/>
              <a:gd name="connsiteX103" fmla="*/ 755347 w 3214291"/>
              <a:gd name="connsiteY103" fmla="*/ 277925 h 3214907"/>
              <a:gd name="connsiteX104" fmla="*/ 774251 w 3214291"/>
              <a:gd name="connsiteY104" fmla="*/ 224995 h 3214907"/>
              <a:gd name="connsiteX105" fmla="*/ 896200 w 3214291"/>
              <a:gd name="connsiteY105" fmla="*/ 155096 h 3214907"/>
              <a:gd name="connsiteX106" fmla="*/ 907191 w 3214291"/>
              <a:gd name="connsiteY106" fmla="*/ 150700 h 3214907"/>
              <a:gd name="connsiteX107" fmla="*/ 1035119 w 3214291"/>
              <a:gd name="connsiteY107" fmla="*/ 310544 h 3214907"/>
              <a:gd name="connsiteX108" fmla="*/ 1097632 w 3214291"/>
              <a:gd name="connsiteY108" fmla="*/ 328920 h 3214907"/>
              <a:gd name="connsiteX109" fmla="*/ 1219669 w 3214291"/>
              <a:gd name="connsiteY109" fmla="*/ 276166 h 3214907"/>
              <a:gd name="connsiteX110" fmla="*/ 1227758 w 3214291"/>
              <a:gd name="connsiteY110" fmla="*/ 148326 h 3214907"/>
              <a:gd name="connsiteX111" fmla="*/ 1227846 w 3214291"/>
              <a:gd name="connsiteY111" fmla="*/ 37631 h 3214907"/>
              <a:gd name="connsiteX112" fmla="*/ 1383294 w 3214291"/>
              <a:gd name="connsiteY112" fmla="*/ 11078 h 3214907"/>
              <a:gd name="connsiteX113" fmla="*/ 1415737 w 3214291"/>
              <a:gd name="connsiteY113" fmla="*/ 8968 h 3214907"/>
              <a:gd name="connsiteX114" fmla="*/ 1485109 w 3214291"/>
              <a:gd name="connsiteY114" fmla="*/ 198794 h 3214907"/>
              <a:gd name="connsiteX115" fmla="*/ 1529334 w 3214291"/>
              <a:gd name="connsiteY115" fmla="*/ 229831 h 3214907"/>
              <a:gd name="connsiteX116" fmla="*/ 1666758 w 3214291"/>
              <a:gd name="connsiteY116" fmla="*/ 223237 h 3214907"/>
              <a:gd name="connsiteX117" fmla="*/ 1721182 w 3214291"/>
              <a:gd name="connsiteY117" fmla="*/ 99617 h 3214907"/>
              <a:gd name="connsiteX118" fmla="*/ 1753362 w 3214291"/>
              <a:gd name="connsiteY118" fmla="*/ 264 h 3214907"/>
              <a:gd name="connsiteX119" fmla="*/ 1779651 w 3214291"/>
              <a:gd name="connsiteY119" fmla="*/ 0 h 3214907"/>
              <a:gd name="connsiteX120" fmla="*/ 1603893 w 3214291"/>
              <a:gd name="connsiteY120" fmla="*/ 1891929 h 3214907"/>
              <a:gd name="connsiteX121" fmla="*/ 1892281 w 3214291"/>
              <a:gd name="connsiteY121" fmla="*/ 1604420 h 3214907"/>
              <a:gd name="connsiteX122" fmla="*/ 1607762 w 3214291"/>
              <a:gd name="connsiteY122" fmla="*/ 1326408 h 3214907"/>
              <a:gd name="connsiteX123" fmla="*/ 1323243 w 3214291"/>
              <a:gd name="connsiteY123" fmla="*/ 1604069 h 3214907"/>
              <a:gd name="connsiteX124" fmla="*/ 1603893 w 3214291"/>
              <a:gd name="connsiteY124" fmla="*/ 1891929 h 3214907"/>
              <a:gd name="connsiteX125" fmla="*/ 1579099 w 3214291"/>
              <a:gd name="connsiteY125" fmla="*/ 2795602 h 3214907"/>
              <a:gd name="connsiteX126" fmla="*/ 1745449 w 3214291"/>
              <a:gd name="connsiteY126" fmla="*/ 2767203 h 3214907"/>
              <a:gd name="connsiteX127" fmla="*/ 1862386 w 3214291"/>
              <a:gd name="connsiteY127" fmla="*/ 2571838 h 3214907"/>
              <a:gd name="connsiteX128" fmla="*/ 1735338 w 3214291"/>
              <a:gd name="connsiteY128" fmla="*/ 2305167 h 3214907"/>
              <a:gd name="connsiteX129" fmla="*/ 1441763 w 3214291"/>
              <a:gd name="connsiteY129" fmla="*/ 2294089 h 3214907"/>
              <a:gd name="connsiteX130" fmla="*/ 1308120 w 3214291"/>
              <a:gd name="connsiteY130" fmla="*/ 2584323 h 3214907"/>
              <a:gd name="connsiteX131" fmla="*/ 1413803 w 3214291"/>
              <a:gd name="connsiteY131" fmla="*/ 2760785 h 3214907"/>
              <a:gd name="connsiteX132" fmla="*/ 1579099 w 3214291"/>
              <a:gd name="connsiteY132" fmla="*/ 2795602 h 3214907"/>
              <a:gd name="connsiteX133" fmla="*/ 949833 w 3214291"/>
              <a:gd name="connsiteY133" fmla="*/ 1372567 h 3214907"/>
              <a:gd name="connsiteX134" fmla="*/ 1103698 w 3214291"/>
              <a:gd name="connsiteY134" fmla="*/ 1151265 h 3214907"/>
              <a:gd name="connsiteX135" fmla="*/ 917565 w 3214291"/>
              <a:gd name="connsiteY135" fmla="*/ 872021 h 3214907"/>
              <a:gd name="connsiteX136" fmla="*/ 687734 w 3214291"/>
              <a:gd name="connsiteY136" fmla="*/ 891276 h 3214907"/>
              <a:gd name="connsiteX137" fmla="*/ 543628 w 3214291"/>
              <a:gd name="connsiteY137" fmla="*/ 1115128 h 3214907"/>
              <a:gd name="connsiteX138" fmla="*/ 670677 w 3214291"/>
              <a:gd name="connsiteY138" fmla="*/ 1362720 h 3214907"/>
              <a:gd name="connsiteX139" fmla="*/ 949833 w 3214291"/>
              <a:gd name="connsiteY139" fmla="*/ 1372567 h 3214907"/>
              <a:gd name="connsiteX140" fmla="*/ 515405 w 3214291"/>
              <a:gd name="connsiteY140" fmla="*/ 1994183 h 3214907"/>
              <a:gd name="connsiteX141" fmla="*/ 539936 w 3214291"/>
              <a:gd name="connsiteY141" fmla="*/ 2091075 h 3214907"/>
              <a:gd name="connsiteX142" fmla="*/ 638058 w 3214291"/>
              <a:gd name="connsiteY142" fmla="*/ 2276768 h 3214907"/>
              <a:gd name="connsiteX143" fmla="*/ 918708 w 3214291"/>
              <a:gd name="connsiteY143" fmla="*/ 2308596 h 3214907"/>
              <a:gd name="connsiteX144" fmla="*/ 1081894 w 3214291"/>
              <a:gd name="connsiteY144" fmla="*/ 2018186 h 3214907"/>
              <a:gd name="connsiteX145" fmla="*/ 973133 w 3214291"/>
              <a:gd name="connsiteY145" fmla="*/ 1822909 h 3214907"/>
              <a:gd name="connsiteX146" fmla="*/ 618099 w 3214291"/>
              <a:gd name="connsiteY146" fmla="*/ 1839790 h 3214907"/>
              <a:gd name="connsiteX147" fmla="*/ 515405 w 3214291"/>
              <a:gd name="connsiteY147" fmla="*/ 1994183 h 3214907"/>
              <a:gd name="connsiteX148" fmla="*/ 2380781 w 3214291"/>
              <a:gd name="connsiteY148" fmla="*/ 1836186 h 3214907"/>
              <a:gd name="connsiteX149" fmla="*/ 2257777 w 3214291"/>
              <a:gd name="connsiteY149" fmla="*/ 1849902 h 3214907"/>
              <a:gd name="connsiteX150" fmla="*/ 2111033 w 3214291"/>
              <a:gd name="connsiteY150" fmla="*/ 2083425 h 3214907"/>
              <a:gd name="connsiteX151" fmla="*/ 2305256 w 3214291"/>
              <a:gd name="connsiteY151" fmla="*/ 2357042 h 3214907"/>
              <a:gd name="connsiteX152" fmla="*/ 2524184 w 3214291"/>
              <a:gd name="connsiteY152" fmla="*/ 2334270 h 3214907"/>
              <a:gd name="connsiteX153" fmla="*/ 2666004 w 3214291"/>
              <a:gd name="connsiteY153" fmla="*/ 2109626 h 3214907"/>
              <a:gd name="connsiteX154" fmla="*/ 2544230 w 3214291"/>
              <a:gd name="connsiteY154" fmla="*/ 1863002 h 3214907"/>
              <a:gd name="connsiteX155" fmla="*/ 2380781 w 3214291"/>
              <a:gd name="connsiteY155" fmla="*/ 1836186 h 3214907"/>
              <a:gd name="connsiteX156" fmla="*/ 1901249 w 3214291"/>
              <a:gd name="connsiteY156" fmla="*/ 614494 h 3214907"/>
              <a:gd name="connsiteX157" fmla="*/ 1780443 w 3214291"/>
              <a:gd name="connsiteY157" fmla="*/ 450957 h 3214907"/>
              <a:gd name="connsiteX158" fmla="*/ 1493462 w 3214291"/>
              <a:gd name="connsiteY158" fmla="*/ 444803 h 3214907"/>
              <a:gd name="connsiteX159" fmla="*/ 1363336 w 3214291"/>
              <a:gd name="connsiteY159" fmla="*/ 686415 h 3214907"/>
              <a:gd name="connsiteX160" fmla="*/ 1491176 w 3214291"/>
              <a:gd name="connsiteY160" fmla="*/ 919939 h 3214907"/>
              <a:gd name="connsiteX161" fmla="*/ 1744833 w 3214291"/>
              <a:gd name="connsiteY161" fmla="*/ 947899 h 3214907"/>
              <a:gd name="connsiteX162" fmla="*/ 1901249 w 3214291"/>
              <a:gd name="connsiteY162" fmla="*/ 614494 h 3214907"/>
              <a:gd name="connsiteX163" fmla="*/ 2588720 w 3214291"/>
              <a:gd name="connsiteY163" fmla="*/ 1382239 h 3214907"/>
              <a:gd name="connsiteX164" fmla="*/ 2688863 w 3214291"/>
              <a:gd name="connsiteY164" fmla="*/ 1186610 h 3214907"/>
              <a:gd name="connsiteX165" fmla="*/ 2557331 w 3214291"/>
              <a:gd name="connsiteY165" fmla="*/ 921961 h 3214907"/>
              <a:gd name="connsiteX166" fmla="*/ 2307893 w 3214291"/>
              <a:gd name="connsiteY166" fmla="*/ 903585 h 3214907"/>
              <a:gd name="connsiteX167" fmla="*/ 2129057 w 3214291"/>
              <a:gd name="connsiteY167" fmla="*/ 1222482 h 3214907"/>
              <a:gd name="connsiteX168" fmla="*/ 2221816 w 3214291"/>
              <a:gd name="connsiteY168" fmla="*/ 1388130 h 3214907"/>
              <a:gd name="connsiteX169" fmla="*/ 2588720 w 3214291"/>
              <a:gd name="connsiteY169" fmla="*/ 1382239 h 32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214291" h="3214907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solidFill>
            <a:schemeClr val="accent3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EFA9B805-86A7-4C8F-87DD-63962526C77C}"/>
              </a:ext>
            </a:extLst>
          </p:cNvPr>
          <p:cNvSpPr/>
          <p:nvPr/>
        </p:nvSpPr>
        <p:spPr>
          <a:xfrm>
            <a:off x="9629043" y="4777538"/>
            <a:ext cx="458833" cy="459016"/>
          </a:xfrm>
          <a:custGeom>
            <a:avLst/>
            <a:gdLst>
              <a:gd name="connsiteX0" fmla="*/ 725308 w 1461971"/>
              <a:gd name="connsiteY0" fmla="*/ 567939 h 1462555"/>
              <a:gd name="connsiteX1" fmla="*/ 563582 w 1461971"/>
              <a:gd name="connsiteY1" fmla="*/ 735062 h 1462555"/>
              <a:gd name="connsiteX2" fmla="*/ 728267 w 1461971"/>
              <a:gd name="connsiteY2" fmla="*/ 895749 h 1462555"/>
              <a:gd name="connsiteX3" fmla="*/ 890392 w 1461971"/>
              <a:gd name="connsiteY3" fmla="*/ 733903 h 1462555"/>
              <a:gd name="connsiteX4" fmla="*/ 725308 w 1461971"/>
              <a:gd name="connsiteY4" fmla="*/ 567939 h 1462555"/>
              <a:gd name="connsiteX5" fmla="*/ 730186 w 1461971"/>
              <a:gd name="connsiteY5" fmla="*/ 364552 h 1462555"/>
              <a:gd name="connsiteX6" fmla="*/ 1097457 w 1461971"/>
              <a:gd name="connsiteY6" fmla="*/ 728905 h 1462555"/>
              <a:gd name="connsiteX7" fmla="*/ 730586 w 1461971"/>
              <a:gd name="connsiteY7" fmla="*/ 1095297 h 1462555"/>
              <a:gd name="connsiteX8" fmla="*/ 367152 w 1461971"/>
              <a:gd name="connsiteY8" fmla="*/ 729385 h 1462555"/>
              <a:gd name="connsiteX9" fmla="*/ 730186 w 1461971"/>
              <a:gd name="connsiteY9" fmla="*/ 364552 h 1462555"/>
              <a:gd name="connsiteX10" fmla="*/ 736343 w 1461971"/>
              <a:gd name="connsiteY10" fmla="*/ 314776 h 1462555"/>
              <a:gd name="connsiteX11" fmla="*/ 315296 w 1461971"/>
              <a:gd name="connsiteY11" fmla="*/ 724828 h 1462555"/>
              <a:gd name="connsiteX12" fmla="*/ 725068 w 1461971"/>
              <a:gd name="connsiteY12" fmla="*/ 1150953 h 1462555"/>
              <a:gd name="connsiteX13" fmla="*/ 1148475 w 1461971"/>
              <a:gd name="connsiteY13" fmla="*/ 730426 h 1462555"/>
              <a:gd name="connsiteX14" fmla="*/ 736343 w 1461971"/>
              <a:gd name="connsiteY14" fmla="*/ 314776 h 1462555"/>
              <a:gd name="connsiteX15" fmla="*/ 638348 w 1461971"/>
              <a:gd name="connsiteY15" fmla="*/ 0 h 1462555"/>
              <a:gd name="connsiteX16" fmla="*/ 642346 w 1461971"/>
              <a:gd name="connsiteY16" fmla="*/ 0 h 1462555"/>
              <a:gd name="connsiteX17" fmla="*/ 659019 w 1461971"/>
              <a:gd name="connsiteY17" fmla="*/ 44700 h 1462555"/>
              <a:gd name="connsiteX18" fmla="*/ 684287 w 1461971"/>
              <a:gd name="connsiteY18" fmla="*/ 101274 h 1462555"/>
              <a:gd name="connsiteX19" fmla="*/ 746299 w 1461971"/>
              <a:gd name="connsiteY19" fmla="*/ 105272 h 1462555"/>
              <a:gd name="connsiteX20" fmla="*/ 770008 w 1461971"/>
              <a:gd name="connsiteY20" fmla="*/ 87640 h 1462555"/>
              <a:gd name="connsiteX21" fmla="*/ 802313 w 1461971"/>
              <a:gd name="connsiteY21" fmla="*/ 0 h 1462555"/>
              <a:gd name="connsiteX22" fmla="*/ 810309 w 1461971"/>
              <a:gd name="connsiteY22" fmla="*/ 0 h 1462555"/>
              <a:gd name="connsiteX23" fmla="*/ 883676 w 1461971"/>
              <a:gd name="connsiteY23" fmla="*/ 13074 h 1462555"/>
              <a:gd name="connsiteX24" fmla="*/ 883436 w 1461971"/>
              <a:gd name="connsiteY24" fmla="*/ 109350 h 1462555"/>
              <a:gd name="connsiteX25" fmla="*/ 897110 w 1461971"/>
              <a:gd name="connsiteY25" fmla="*/ 129861 h 1462555"/>
              <a:gd name="connsiteX26" fmla="*/ 952044 w 1461971"/>
              <a:gd name="connsiteY26" fmla="*/ 147932 h 1462555"/>
              <a:gd name="connsiteX27" fmla="*/ 970996 w 1461971"/>
              <a:gd name="connsiteY27" fmla="*/ 141935 h 1462555"/>
              <a:gd name="connsiteX28" fmla="*/ 1025291 w 1461971"/>
              <a:gd name="connsiteY28" fmla="*/ 72887 h 1462555"/>
              <a:gd name="connsiteX29" fmla="*/ 1040484 w 1461971"/>
              <a:gd name="connsiteY29" fmla="*/ 65450 h 1462555"/>
              <a:gd name="connsiteX30" fmla="*/ 1107894 w 1461971"/>
              <a:gd name="connsiteY30" fmla="*/ 100114 h 1462555"/>
              <a:gd name="connsiteX31" fmla="*/ 1077867 w 1461971"/>
              <a:gd name="connsiteY31" fmla="*/ 197750 h 1462555"/>
              <a:gd name="connsiteX32" fmla="*/ 1081346 w 1461971"/>
              <a:gd name="connsiteY32" fmla="*/ 217780 h 1462555"/>
              <a:gd name="connsiteX33" fmla="*/ 1135321 w 1461971"/>
              <a:gd name="connsiteY33" fmla="*/ 259921 h 1462555"/>
              <a:gd name="connsiteX34" fmla="*/ 1225999 w 1461971"/>
              <a:gd name="connsiteY34" fmla="*/ 201548 h 1462555"/>
              <a:gd name="connsiteX35" fmla="*/ 1292009 w 1461971"/>
              <a:gd name="connsiteY35" fmla="*/ 259002 h 1462555"/>
              <a:gd name="connsiteX36" fmla="*/ 1229358 w 1461971"/>
              <a:gd name="connsiteY36" fmla="*/ 340604 h 1462555"/>
              <a:gd name="connsiteX37" fmla="*/ 1227839 w 1461971"/>
              <a:gd name="connsiteY37" fmla="*/ 364793 h 1462555"/>
              <a:gd name="connsiteX38" fmla="*/ 1255146 w 1461971"/>
              <a:gd name="connsiteY38" fmla="*/ 406534 h 1462555"/>
              <a:gd name="connsiteX39" fmla="*/ 1281094 w 1461971"/>
              <a:gd name="connsiteY39" fmla="*/ 416329 h 1462555"/>
              <a:gd name="connsiteX40" fmla="*/ 1381808 w 1461971"/>
              <a:gd name="connsiteY40" fmla="*/ 392460 h 1462555"/>
              <a:gd name="connsiteX41" fmla="*/ 1414913 w 1461971"/>
              <a:gd name="connsiteY41" fmla="*/ 468386 h 1462555"/>
              <a:gd name="connsiteX42" fmla="*/ 1366775 w 1461971"/>
              <a:gd name="connsiteY42" fmla="*/ 502130 h 1462555"/>
              <a:gd name="connsiteX43" fmla="*/ 1331111 w 1461971"/>
              <a:gd name="connsiteY43" fmla="*/ 597566 h 1462555"/>
              <a:gd name="connsiteX44" fmla="*/ 1352182 w 1461971"/>
              <a:gd name="connsiteY44" fmla="*/ 615838 h 1462555"/>
              <a:gd name="connsiteX45" fmla="*/ 1441701 w 1461971"/>
              <a:gd name="connsiteY45" fmla="*/ 623195 h 1462555"/>
              <a:gd name="connsiteX46" fmla="*/ 1457613 w 1461971"/>
              <a:gd name="connsiteY46" fmla="*/ 640347 h 1462555"/>
              <a:gd name="connsiteX47" fmla="*/ 1461971 w 1461971"/>
              <a:gd name="connsiteY47" fmla="*/ 679729 h 1462555"/>
              <a:gd name="connsiteX48" fmla="*/ 1461971 w 1461971"/>
              <a:gd name="connsiteY48" fmla="*/ 707716 h 1462555"/>
              <a:gd name="connsiteX49" fmla="*/ 1364016 w 1461971"/>
              <a:gd name="connsiteY49" fmla="*/ 735104 h 1462555"/>
              <a:gd name="connsiteX50" fmla="*/ 1344905 w 1461971"/>
              <a:gd name="connsiteY50" fmla="*/ 757973 h 1462555"/>
              <a:gd name="connsiteX51" fmla="*/ 1341826 w 1461971"/>
              <a:gd name="connsiteY51" fmla="*/ 781682 h 1462555"/>
              <a:gd name="connsiteX52" fmla="*/ 1373172 w 1461971"/>
              <a:gd name="connsiteY52" fmla="*/ 835338 h 1462555"/>
              <a:gd name="connsiteX53" fmla="*/ 1449377 w 1461971"/>
              <a:gd name="connsiteY53" fmla="*/ 869042 h 1462555"/>
              <a:gd name="connsiteX54" fmla="*/ 1429067 w 1461971"/>
              <a:gd name="connsiteY54" fmla="*/ 951125 h 1462555"/>
              <a:gd name="connsiteX55" fmla="*/ 1329992 w 1461971"/>
              <a:gd name="connsiteY55" fmla="*/ 943288 h 1462555"/>
              <a:gd name="connsiteX56" fmla="*/ 1297087 w 1461971"/>
              <a:gd name="connsiteY56" fmla="*/ 962479 h 1462555"/>
              <a:gd name="connsiteX57" fmla="*/ 1314159 w 1461971"/>
              <a:gd name="connsiteY57" fmla="*/ 1049040 h 1462555"/>
              <a:gd name="connsiteX58" fmla="*/ 1364136 w 1461971"/>
              <a:gd name="connsiteY58" fmla="*/ 1099297 h 1462555"/>
              <a:gd name="connsiteX59" fmla="*/ 1320356 w 1461971"/>
              <a:gd name="connsiteY59" fmla="*/ 1167146 h 1462555"/>
              <a:gd name="connsiteX60" fmla="*/ 1222921 w 1461971"/>
              <a:gd name="connsiteY60" fmla="*/ 1126604 h 1462555"/>
              <a:gd name="connsiteX61" fmla="*/ 1195453 w 1461971"/>
              <a:gd name="connsiteY61" fmla="*/ 1131602 h 1462555"/>
              <a:gd name="connsiteX62" fmla="*/ 1157231 w 1461971"/>
              <a:gd name="connsiteY62" fmla="*/ 1175662 h 1462555"/>
              <a:gd name="connsiteX63" fmla="*/ 1182139 w 1461971"/>
              <a:gd name="connsiteY63" fmla="*/ 1230317 h 1462555"/>
              <a:gd name="connsiteX64" fmla="*/ 1211806 w 1461971"/>
              <a:gd name="connsiteY64" fmla="*/ 1283493 h 1462555"/>
              <a:gd name="connsiteX65" fmla="*/ 1145596 w 1461971"/>
              <a:gd name="connsiteY65" fmla="*/ 1338068 h 1462555"/>
              <a:gd name="connsiteX66" fmla="*/ 1052399 w 1461971"/>
              <a:gd name="connsiteY66" fmla="*/ 1255145 h 1462555"/>
              <a:gd name="connsiteX67" fmla="*/ 993545 w 1461971"/>
              <a:gd name="connsiteY67" fmla="*/ 1286531 h 1462555"/>
              <a:gd name="connsiteX68" fmla="*/ 988388 w 1461971"/>
              <a:gd name="connsiteY68" fmla="*/ 1303084 h 1462555"/>
              <a:gd name="connsiteX69" fmla="*/ 1001982 w 1461971"/>
              <a:gd name="connsiteY69" fmla="*/ 1391923 h 1462555"/>
              <a:gd name="connsiteX70" fmla="*/ 985870 w 1461971"/>
              <a:gd name="connsiteY70" fmla="*/ 1419111 h 1462555"/>
              <a:gd name="connsiteX71" fmla="*/ 924577 w 1461971"/>
              <a:gd name="connsiteY71" fmla="*/ 1440181 h 1462555"/>
              <a:gd name="connsiteX72" fmla="*/ 873560 w 1461971"/>
              <a:gd name="connsiteY72" fmla="*/ 1346224 h 1462555"/>
              <a:gd name="connsiteX73" fmla="*/ 850451 w 1461971"/>
              <a:gd name="connsiteY73" fmla="*/ 1334229 h 1462555"/>
              <a:gd name="connsiteX74" fmla="*/ 782122 w 1461971"/>
              <a:gd name="connsiteY74" fmla="*/ 1400039 h 1462555"/>
              <a:gd name="connsiteX75" fmla="*/ 773126 w 1461971"/>
              <a:gd name="connsiteY75" fmla="*/ 1449097 h 1462555"/>
              <a:gd name="connsiteX76" fmla="*/ 758054 w 1461971"/>
              <a:gd name="connsiteY76" fmla="*/ 1461731 h 1462555"/>
              <a:gd name="connsiteX77" fmla="*/ 698160 w 1461971"/>
              <a:gd name="connsiteY77" fmla="*/ 1462531 h 1462555"/>
              <a:gd name="connsiteX78" fmla="*/ 681648 w 1461971"/>
              <a:gd name="connsiteY78" fmla="*/ 1447937 h 1462555"/>
              <a:gd name="connsiteX79" fmla="*/ 666255 w 1461971"/>
              <a:gd name="connsiteY79" fmla="*/ 1363456 h 1462555"/>
              <a:gd name="connsiteX80" fmla="*/ 645585 w 1461971"/>
              <a:gd name="connsiteY80" fmla="*/ 1342505 h 1462555"/>
              <a:gd name="connsiteX81" fmla="*/ 591330 w 1461971"/>
              <a:gd name="connsiteY81" fmla="*/ 1337828 h 1462555"/>
              <a:gd name="connsiteX82" fmla="*/ 561703 w 1461971"/>
              <a:gd name="connsiteY82" fmla="*/ 1385606 h 1462555"/>
              <a:gd name="connsiteX83" fmla="*/ 533037 w 1461971"/>
              <a:gd name="connsiteY83" fmla="*/ 1439901 h 1462555"/>
              <a:gd name="connsiteX84" fmla="*/ 451393 w 1461971"/>
              <a:gd name="connsiteY84" fmla="*/ 1412194 h 1462555"/>
              <a:gd name="connsiteX85" fmla="*/ 466107 w 1461971"/>
              <a:gd name="connsiteY85" fmla="*/ 1309800 h 1462555"/>
              <a:gd name="connsiteX86" fmla="*/ 452433 w 1461971"/>
              <a:gd name="connsiteY86" fmla="*/ 1283333 h 1462555"/>
              <a:gd name="connsiteX87" fmla="*/ 402816 w 1461971"/>
              <a:gd name="connsiteY87" fmla="*/ 1260943 h 1462555"/>
              <a:gd name="connsiteX88" fmla="*/ 360555 w 1461971"/>
              <a:gd name="connsiteY88" fmla="*/ 1295047 h 1462555"/>
              <a:gd name="connsiteX89" fmla="*/ 316375 w 1461971"/>
              <a:gd name="connsiteY89" fmla="*/ 1335869 h 1462555"/>
              <a:gd name="connsiteX90" fmla="*/ 304061 w 1461971"/>
              <a:gd name="connsiteY90" fmla="*/ 1327512 h 1462555"/>
              <a:gd name="connsiteX91" fmla="*/ 245928 w 1461971"/>
              <a:gd name="connsiteY91" fmla="*/ 1284572 h 1462555"/>
              <a:gd name="connsiteX92" fmla="*/ 294066 w 1461971"/>
              <a:gd name="connsiteY92" fmla="*/ 1195253 h 1462555"/>
              <a:gd name="connsiteX93" fmla="*/ 291227 w 1461971"/>
              <a:gd name="connsiteY93" fmla="*/ 1169465 h 1462555"/>
              <a:gd name="connsiteX94" fmla="*/ 248567 w 1461971"/>
              <a:gd name="connsiteY94" fmla="*/ 1129603 h 1462555"/>
              <a:gd name="connsiteX95" fmla="*/ 195511 w 1461971"/>
              <a:gd name="connsiteY95" fmla="*/ 1148315 h 1462555"/>
              <a:gd name="connsiteX96" fmla="*/ 144094 w 1461971"/>
              <a:gd name="connsiteY96" fmla="*/ 1165307 h 1462555"/>
              <a:gd name="connsiteX97" fmla="*/ 110670 w 1461971"/>
              <a:gd name="connsiteY97" fmla="*/ 1122966 h 1462555"/>
              <a:gd name="connsiteX98" fmla="*/ 93917 w 1461971"/>
              <a:gd name="connsiteY98" fmla="*/ 1098257 h 1462555"/>
              <a:gd name="connsiteX99" fmla="*/ 167324 w 1461971"/>
              <a:gd name="connsiteY99" fmla="*/ 1030409 h 1462555"/>
              <a:gd name="connsiteX100" fmla="*/ 173681 w 1461971"/>
              <a:gd name="connsiteY100" fmla="*/ 1005500 h 1462555"/>
              <a:gd name="connsiteX101" fmla="*/ 145654 w 1461971"/>
              <a:gd name="connsiteY101" fmla="*/ 952284 h 1462555"/>
              <a:gd name="connsiteX102" fmla="*/ 85481 w 1461971"/>
              <a:gd name="connsiteY102" fmla="*/ 954163 h 1462555"/>
              <a:gd name="connsiteX103" fmla="*/ 21550 w 1461971"/>
              <a:gd name="connsiteY103" fmla="*/ 909144 h 1462555"/>
              <a:gd name="connsiteX104" fmla="*/ 44740 w 1461971"/>
              <a:gd name="connsiteY104" fmla="*/ 857848 h 1462555"/>
              <a:gd name="connsiteX105" fmla="*/ 98595 w 1461971"/>
              <a:gd name="connsiteY105" fmla="*/ 831619 h 1462555"/>
              <a:gd name="connsiteX106" fmla="*/ 113708 w 1461971"/>
              <a:gd name="connsiteY106" fmla="*/ 805831 h 1462555"/>
              <a:gd name="connsiteX107" fmla="*/ 51377 w 1461971"/>
              <a:gd name="connsiteY107" fmla="*/ 732585 h 1462555"/>
              <a:gd name="connsiteX108" fmla="*/ 0 w 1461971"/>
              <a:gd name="connsiteY108" fmla="*/ 718991 h 1462555"/>
              <a:gd name="connsiteX109" fmla="*/ 5317 w 1461971"/>
              <a:gd name="connsiteY109" fmla="*/ 644745 h 1462555"/>
              <a:gd name="connsiteX110" fmla="*/ 18632 w 1461971"/>
              <a:gd name="connsiteY110" fmla="*/ 632231 h 1462555"/>
              <a:gd name="connsiteX111" fmla="*/ 101914 w 1461971"/>
              <a:gd name="connsiteY111" fmla="*/ 622195 h 1462555"/>
              <a:gd name="connsiteX112" fmla="*/ 119905 w 1461971"/>
              <a:gd name="connsiteY112" fmla="*/ 605723 h 1462555"/>
              <a:gd name="connsiteX113" fmla="*/ 123984 w 1461971"/>
              <a:gd name="connsiteY113" fmla="*/ 586212 h 1462555"/>
              <a:gd name="connsiteX114" fmla="*/ 96396 w 1461971"/>
              <a:gd name="connsiteY114" fmla="*/ 519162 h 1462555"/>
              <a:gd name="connsiteX115" fmla="*/ 42381 w 1461971"/>
              <a:gd name="connsiteY115" fmla="*/ 483219 h 1462555"/>
              <a:gd name="connsiteX116" fmla="*/ 75605 w 1461971"/>
              <a:gd name="connsiteY116" fmla="*/ 403616 h 1462555"/>
              <a:gd name="connsiteX117" fmla="*/ 167124 w 1461971"/>
              <a:gd name="connsiteY117" fmla="*/ 424406 h 1462555"/>
              <a:gd name="connsiteX118" fmla="*/ 191393 w 1461971"/>
              <a:gd name="connsiteY118" fmla="*/ 414890 h 1462555"/>
              <a:gd name="connsiteX119" fmla="*/ 221379 w 1461971"/>
              <a:gd name="connsiteY119" fmla="*/ 362474 h 1462555"/>
              <a:gd name="connsiteX120" fmla="*/ 188194 w 1461971"/>
              <a:gd name="connsiteY120" fmla="*/ 312017 h 1462555"/>
              <a:gd name="connsiteX121" fmla="*/ 159447 w 1461971"/>
              <a:gd name="connsiteY121" fmla="*/ 273595 h 1462555"/>
              <a:gd name="connsiteX122" fmla="*/ 187954 w 1461971"/>
              <a:gd name="connsiteY122" fmla="*/ 241330 h 1462555"/>
              <a:gd name="connsiteX123" fmla="*/ 216541 w 1461971"/>
              <a:gd name="connsiteY123" fmla="*/ 208585 h 1462555"/>
              <a:gd name="connsiteX124" fmla="*/ 292626 w 1461971"/>
              <a:gd name="connsiteY124" fmla="*/ 256562 h 1462555"/>
              <a:gd name="connsiteX125" fmla="*/ 328450 w 1461971"/>
              <a:gd name="connsiteY125" fmla="*/ 253604 h 1462555"/>
              <a:gd name="connsiteX126" fmla="*/ 331568 w 1461971"/>
              <a:gd name="connsiteY126" fmla="*/ 251085 h 1462555"/>
              <a:gd name="connsiteX127" fmla="*/ 356237 w 1461971"/>
              <a:gd name="connsiteY127" fmla="*/ 167883 h 1462555"/>
              <a:gd name="connsiteX128" fmla="*/ 337926 w 1461971"/>
              <a:gd name="connsiteY128" fmla="*/ 111789 h 1462555"/>
              <a:gd name="connsiteX129" fmla="*/ 412851 w 1461971"/>
              <a:gd name="connsiteY129" fmla="*/ 68609 h 1462555"/>
              <a:gd name="connsiteX130" fmla="*/ 473304 w 1461971"/>
              <a:gd name="connsiteY130" fmla="*/ 143574 h 1462555"/>
              <a:gd name="connsiteX131" fmla="*/ 498292 w 1461971"/>
              <a:gd name="connsiteY131" fmla="*/ 150451 h 1462555"/>
              <a:gd name="connsiteX132" fmla="*/ 553587 w 1461971"/>
              <a:gd name="connsiteY132" fmla="*/ 126542 h 1462555"/>
              <a:gd name="connsiteX133" fmla="*/ 557465 w 1461971"/>
              <a:gd name="connsiteY133" fmla="*/ 66490 h 1462555"/>
              <a:gd name="connsiteX134" fmla="*/ 557505 w 1461971"/>
              <a:gd name="connsiteY134" fmla="*/ 18751 h 1462555"/>
              <a:gd name="connsiteX135" fmla="*/ 638348 w 1461971"/>
              <a:gd name="connsiteY135" fmla="*/ 0 h 146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461971" h="1462555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solidFill>
            <a:schemeClr val="accent1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Freeform: Shape 453">
            <a:extLst>
              <a:ext uri="{FF2B5EF4-FFF2-40B4-BE49-F238E27FC236}">
                <a16:creationId xmlns:a16="http://schemas.microsoft.com/office/drawing/2014/main" id="{4C6DDFCD-0D45-4AE3-9D62-EBBB6E18770F}"/>
              </a:ext>
            </a:extLst>
          </p:cNvPr>
          <p:cNvSpPr/>
          <p:nvPr/>
        </p:nvSpPr>
        <p:spPr>
          <a:xfrm>
            <a:off x="9351308" y="5055882"/>
            <a:ext cx="394990" cy="394673"/>
          </a:xfrm>
          <a:custGeom>
            <a:avLst/>
            <a:gdLst>
              <a:gd name="connsiteX0" fmla="*/ 1506364 w 2562218"/>
              <a:gd name="connsiteY0" fmla="*/ 1318537 h 2560160"/>
              <a:gd name="connsiteX1" fmla="*/ 1501790 w 2562218"/>
              <a:gd name="connsiteY1" fmla="*/ 1348793 h 2560160"/>
              <a:gd name="connsiteX2" fmla="*/ 1371051 w 2562218"/>
              <a:gd name="connsiteY2" fmla="*/ 1492991 h 2560160"/>
              <a:gd name="connsiteX3" fmla="*/ 1319564 w 2562218"/>
              <a:gd name="connsiteY3" fmla="*/ 1503386 h 2560160"/>
              <a:gd name="connsiteX4" fmla="*/ 1319564 w 2562218"/>
              <a:gd name="connsiteY4" fmla="*/ 1976337 h 2560160"/>
              <a:gd name="connsiteX5" fmla="*/ 1422210 w 2562218"/>
              <a:gd name="connsiteY5" fmla="*/ 1965990 h 2560160"/>
              <a:gd name="connsiteX6" fmla="*/ 1970307 w 2562218"/>
              <a:gd name="connsiteY6" fmla="*/ 1404015 h 2560160"/>
              <a:gd name="connsiteX7" fmla="*/ 1977849 w 2562218"/>
              <a:gd name="connsiteY7" fmla="*/ 1318537 h 2560160"/>
              <a:gd name="connsiteX8" fmla="*/ 584367 w 2562218"/>
              <a:gd name="connsiteY8" fmla="*/ 1318537 h 2560160"/>
              <a:gd name="connsiteX9" fmla="*/ 591910 w 2562218"/>
              <a:gd name="connsiteY9" fmla="*/ 1404015 h 2560160"/>
              <a:gd name="connsiteX10" fmla="*/ 1140007 w 2562218"/>
              <a:gd name="connsiteY10" fmla="*/ 1965990 h 2560160"/>
              <a:gd name="connsiteX11" fmla="*/ 1242652 w 2562218"/>
              <a:gd name="connsiteY11" fmla="*/ 1976337 h 2560160"/>
              <a:gd name="connsiteX12" fmla="*/ 1242652 w 2562218"/>
              <a:gd name="connsiteY12" fmla="*/ 1503386 h 2560160"/>
              <a:gd name="connsiteX13" fmla="*/ 1191166 w 2562218"/>
              <a:gd name="connsiteY13" fmla="*/ 1492991 h 2560160"/>
              <a:gd name="connsiteX14" fmla="*/ 1060427 w 2562218"/>
              <a:gd name="connsiteY14" fmla="*/ 1348793 h 2560160"/>
              <a:gd name="connsiteX15" fmla="*/ 1055852 w 2562218"/>
              <a:gd name="connsiteY15" fmla="*/ 1318537 h 2560160"/>
              <a:gd name="connsiteX16" fmla="*/ 1281108 w 2562218"/>
              <a:gd name="connsiteY16" fmla="*/ 1121883 h 2560160"/>
              <a:gd name="connsiteX17" fmla="*/ 1122911 w 2562218"/>
              <a:gd name="connsiteY17" fmla="*/ 1280080 h 2560160"/>
              <a:gd name="connsiteX18" fmla="*/ 1281108 w 2562218"/>
              <a:gd name="connsiteY18" fmla="*/ 1438277 h 2560160"/>
              <a:gd name="connsiteX19" fmla="*/ 1439305 w 2562218"/>
              <a:gd name="connsiteY19" fmla="*/ 1280080 h 2560160"/>
              <a:gd name="connsiteX20" fmla="*/ 1281108 w 2562218"/>
              <a:gd name="connsiteY20" fmla="*/ 1121883 h 2560160"/>
              <a:gd name="connsiteX21" fmla="*/ 1319564 w 2562218"/>
              <a:gd name="connsiteY21" fmla="*/ 583823 h 2560160"/>
              <a:gd name="connsiteX22" fmla="*/ 1319564 w 2562218"/>
              <a:gd name="connsiteY22" fmla="*/ 1056774 h 2560160"/>
              <a:gd name="connsiteX23" fmla="*/ 1371051 w 2562218"/>
              <a:gd name="connsiteY23" fmla="*/ 1067169 h 2560160"/>
              <a:gd name="connsiteX24" fmla="*/ 1501790 w 2562218"/>
              <a:gd name="connsiteY24" fmla="*/ 1211367 h 2560160"/>
              <a:gd name="connsiteX25" fmla="*/ 1506364 w 2562218"/>
              <a:gd name="connsiteY25" fmla="*/ 1241625 h 2560160"/>
              <a:gd name="connsiteX26" fmla="*/ 1977849 w 2562218"/>
              <a:gd name="connsiteY26" fmla="*/ 1241625 h 2560160"/>
              <a:gd name="connsiteX27" fmla="*/ 1970307 w 2562218"/>
              <a:gd name="connsiteY27" fmla="*/ 1156145 h 2560160"/>
              <a:gd name="connsiteX28" fmla="*/ 1422210 w 2562218"/>
              <a:gd name="connsiteY28" fmla="*/ 594170 h 2560160"/>
              <a:gd name="connsiteX29" fmla="*/ 1242652 w 2562218"/>
              <a:gd name="connsiteY29" fmla="*/ 583823 h 2560160"/>
              <a:gd name="connsiteX30" fmla="*/ 1140007 w 2562218"/>
              <a:gd name="connsiteY30" fmla="*/ 594170 h 2560160"/>
              <a:gd name="connsiteX31" fmla="*/ 591910 w 2562218"/>
              <a:gd name="connsiteY31" fmla="*/ 1156145 h 2560160"/>
              <a:gd name="connsiteX32" fmla="*/ 584367 w 2562218"/>
              <a:gd name="connsiteY32" fmla="*/ 1241625 h 2560160"/>
              <a:gd name="connsiteX33" fmla="*/ 1055852 w 2562218"/>
              <a:gd name="connsiteY33" fmla="*/ 1241625 h 2560160"/>
              <a:gd name="connsiteX34" fmla="*/ 1060427 w 2562218"/>
              <a:gd name="connsiteY34" fmla="*/ 1211367 h 2560160"/>
              <a:gd name="connsiteX35" fmla="*/ 1191166 w 2562218"/>
              <a:gd name="connsiteY35" fmla="*/ 1067169 h 2560160"/>
              <a:gd name="connsiteX36" fmla="*/ 1242652 w 2562218"/>
              <a:gd name="connsiteY36" fmla="*/ 1056774 h 2560160"/>
              <a:gd name="connsiteX37" fmla="*/ 1224583 w 2562218"/>
              <a:gd name="connsiteY37" fmla="*/ 861 h 2560160"/>
              <a:gd name="connsiteX38" fmla="*/ 1275519 w 2562218"/>
              <a:gd name="connsiteY38" fmla="*/ 42161 h 2560160"/>
              <a:gd name="connsiteX39" fmla="*/ 1325768 w 2562218"/>
              <a:gd name="connsiteY39" fmla="*/ 218379 h 2560160"/>
              <a:gd name="connsiteX40" fmla="*/ 1453805 w 2562218"/>
              <a:gd name="connsiteY40" fmla="*/ 290657 h 2560160"/>
              <a:gd name="connsiteX41" fmla="*/ 1495105 w 2562218"/>
              <a:gd name="connsiteY41" fmla="*/ 254863 h 2560160"/>
              <a:gd name="connsiteX42" fmla="*/ 1591474 w 2562218"/>
              <a:gd name="connsiteY42" fmla="*/ 91723 h 2560160"/>
              <a:gd name="connsiteX43" fmla="*/ 1669259 w 2562218"/>
              <a:gd name="connsiteY43" fmla="*/ 59371 h 2560160"/>
              <a:gd name="connsiteX44" fmla="*/ 1746353 w 2562218"/>
              <a:gd name="connsiteY44" fmla="*/ 183962 h 2560160"/>
              <a:gd name="connsiteX45" fmla="*/ 1727078 w 2562218"/>
              <a:gd name="connsiteY45" fmla="*/ 340909 h 2560160"/>
              <a:gd name="connsiteX46" fmla="*/ 1727078 w 2562218"/>
              <a:gd name="connsiteY46" fmla="*/ 357429 h 2560160"/>
              <a:gd name="connsiteX47" fmla="*/ 1866815 w 2562218"/>
              <a:gd name="connsiteY47" fmla="*/ 419381 h 2560160"/>
              <a:gd name="connsiteX48" fmla="*/ 2020320 w 2562218"/>
              <a:gd name="connsiteY48" fmla="*/ 304425 h 2560160"/>
              <a:gd name="connsiteX49" fmla="*/ 2113243 w 2562218"/>
              <a:gd name="connsiteY49" fmla="*/ 305802 h 2560160"/>
              <a:gd name="connsiteX50" fmla="*/ 2127702 w 2562218"/>
              <a:gd name="connsiteY50" fmla="*/ 318193 h 2560160"/>
              <a:gd name="connsiteX51" fmla="*/ 2143534 w 2562218"/>
              <a:gd name="connsiteY51" fmla="*/ 424197 h 2560160"/>
              <a:gd name="connsiteX52" fmla="*/ 2058865 w 2562218"/>
              <a:gd name="connsiteY52" fmla="*/ 574947 h 2560160"/>
              <a:gd name="connsiteX53" fmla="*/ 2070569 w 2562218"/>
              <a:gd name="connsiteY53" fmla="*/ 672693 h 2560160"/>
              <a:gd name="connsiteX54" fmla="*/ 2160053 w 2562218"/>
              <a:gd name="connsiteY54" fmla="*/ 708487 h 2560160"/>
              <a:gd name="connsiteX55" fmla="*/ 2341091 w 2562218"/>
              <a:gd name="connsiteY55" fmla="*/ 660993 h 2560160"/>
              <a:gd name="connsiteX56" fmla="*/ 2418189 w 2562218"/>
              <a:gd name="connsiteY56" fmla="*/ 690590 h 2560160"/>
              <a:gd name="connsiteX57" fmla="*/ 2441592 w 2562218"/>
              <a:gd name="connsiteY57" fmla="*/ 736710 h 2560160"/>
              <a:gd name="connsiteX58" fmla="*/ 2422317 w 2562218"/>
              <a:gd name="connsiteY58" fmla="*/ 804855 h 2560160"/>
              <a:gd name="connsiteX59" fmla="*/ 2267439 w 2562218"/>
              <a:gd name="connsiteY59" fmla="*/ 928073 h 2560160"/>
              <a:gd name="connsiteX60" fmla="*/ 2239903 w 2562218"/>
              <a:gd name="connsiteY60" fmla="*/ 1003103 h 2560160"/>
              <a:gd name="connsiteX61" fmla="*/ 2248164 w 2562218"/>
              <a:gd name="connsiteY61" fmla="*/ 1033390 h 2560160"/>
              <a:gd name="connsiteX62" fmla="*/ 2311490 w 2562218"/>
              <a:gd name="connsiteY62" fmla="*/ 1087771 h 2560160"/>
              <a:gd name="connsiteX63" fmla="*/ 2498725 w 2562218"/>
              <a:gd name="connsiteY63" fmla="*/ 1113239 h 2560160"/>
              <a:gd name="connsiteX64" fmla="*/ 2559299 w 2562218"/>
              <a:gd name="connsiteY64" fmla="*/ 1173127 h 2560160"/>
              <a:gd name="connsiteX65" fmla="*/ 2561364 w 2562218"/>
              <a:gd name="connsiteY65" fmla="*/ 1226818 h 2560160"/>
              <a:gd name="connsiteX66" fmla="*/ 2517309 w 2562218"/>
              <a:gd name="connsiteY66" fmla="*/ 1278444 h 2560160"/>
              <a:gd name="connsiteX67" fmla="*/ 2341091 w 2562218"/>
              <a:gd name="connsiteY67" fmla="*/ 1328693 h 2560160"/>
              <a:gd name="connsiteX68" fmla="*/ 2269503 w 2562218"/>
              <a:gd name="connsiteY68" fmla="*/ 1447778 h 2560160"/>
              <a:gd name="connsiteX69" fmla="*/ 2305984 w 2562218"/>
              <a:gd name="connsiteY69" fmla="*/ 1495966 h 2560160"/>
              <a:gd name="connsiteX70" fmla="*/ 2467747 w 2562218"/>
              <a:gd name="connsiteY70" fmla="*/ 1590957 h 2560160"/>
              <a:gd name="connsiteX71" fmla="*/ 2502854 w 2562218"/>
              <a:gd name="connsiteY71" fmla="*/ 1672871 h 2560160"/>
              <a:gd name="connsiteX72" fmla="*/ 2501476 w 2562218"/>
              <a:gd name="connsiteY72" fmla="*/ 1681132 h 2560160"/>
              <a:gd name="connsiteX73" fmla="*/ 2404421 w 2562218"/>
              <a:gd name="connsiteY73" fmla="*/ 1750655 h 2560160"/>
              <a:gd name="connsiteX74" fmla="*/ 2235083 w 2562218"/>
              <a:gd name="connsiteY74" fmla="*/ 1729316 h 2560160"/>
              <a:gd name="connsiteX75" fmla="*/ 2149727 w 2562218"/>
              <a:gd name="connsiteY75" fmla="*/ 1773372 h 2560160"/>
              <a:gd name="connsiteX76" fmla="*/ 2148350 w 2562218"/>
              <a:gd name="connsiteY76" fmla="*/ 1875247 h 2560160"/>
              <a:gd name="connsiteX77" fmla="*/ 2257800 w 2562218"/>
              <a:gd name="connsiteY77" fmla="*/ 2019800 h 2560160"/>
              <a:gd name="connsiteX78" fmla="*/ 2257800 w 2562218"/>
              <a:gd name="connsiteY78" fmla="*/ 2114104 h 2560160"/>
              <a:gd name="connsiteX79" fmla="*/ 2253671 w 2562218"/>
              <a:gd name="connsiteY79" fmla="*/ 2118923 h 2560160"/>
              <a:gd name="connsiteX80" fmla="*/ 2135273 w 2562218"/>
              <a:gd name="connsiteY80" fmla="*/ 2142327 h 2560160"/>
              <a:gd name="connsiteX81" fmla="*/ 1988655 w 2562218"/>
              <a:gd name="connsiteY81" fmla="*/ 2059726 h 2560160"/>
              <a:gd name="connsiteX82" fmla="*/ 1888154 w 2562218"/>
              <a:gd name="connsiteY82" fmla="*/ 2074181 h 2560160"/>
              <a:gd name="connsiteX83" fmla="*/ 1855802 w 2562218"/>
              <a:gd name="connsiteY83" fmla="*/ 2165043 h 2560160"/>
              <a:gd name="connsiteX84" fmla="*/ 1903296 w 2562218"/>
              <a:gd name="connsiteY84" fmla="*/ 2348145 h 2560160"/>
              <a:gd name="connsiteX85" fmla="*/ 1876451 w 2562218"/>
              <a:gd name="connsiteY85" fmla="*/ 2416981 h 2560160"/>
              <a:gd name="connsiteX86" fmla="*/ 1828266 w 2562218"/>
              <a:gd name="connsiteY86" fmla="*/ 2441762 h 2560160"/>
              <a:gd name="connsiteX87" fmla="*/ 1755992 w 2562218"/>
              <a:gd name="connsiteY87" fmla="*/ 2421801 h 2560160"/>
              <a:gd name="connsiteX88" fmla="*/ 1642413 w 2562218"/>
              <a:gd name="connsiteY88" fmla="*/ 2277935 h 2560160"/>
              <a:gd name="connsiteX89" fmla="*/ 1495792 w 2562218"/>
              <a:gd name="connsiteY89" fmla="*/ 2265544 h 2560160"/>
              <a:gd name="connsiteX90" fmla="*/ 1476518 w 2562218"/>
              <a:gd name="connsiteY90" fmla="*/ 2304090 h 2560160"/>
              <a:gd name="connsiteX91" fmla="*/ 1450363 w 2562218"/>
              <a:gd name="connsiteY91" fmla="*/ 2493388 h 2560160"/>
              <a:gd name="connsiteX92" fmla="*/ 1400801 w 2562218"/>
              <a:gd name="connsiteY92" fmla="*/ 2560160 h 2560160"/>
              <a:gd name="connsiteX93" fmla="*/ 1317510 w 2562218"/>
              <a:gd name="connsiteY93" fmla="*/ 2560160 h 2560160"/>
              <a:gd name="connsiteX94" fmla="*/ 1281026 w 2562218"/>
              <a:gd name="connsiteY94" fmla="*/ 2509221 h 2560160"/>
              <a:gd name="connsiteX95" fmla="*/ 1229399 w 2562218"/>
              <a:gd name="connsiteY95" fmla="*/ 2326806 h 2560160"/>
              <a:gd name="connsiteX96" fmla="*/ 1168138 w 2562218"/>
              <a:gd name="connsiteY96" fmla="*/ 2273115 h 2560160"/>
              <a:gd name="connsiteX97" fmla="*/ 1130966 w 2562218"/>
              <a:gd name="connsiteY97" fmla="*/ 2268986 h 2560160"/>
              <a:gd name="connsiteX98" fmla="*/ 1067636 w 2562218"/>
              <a:gd name="connsiteY98" fmla="*/ 2304090 h 2560160"/>
              <a:gd name="connsiteX99" fmla="*/ 1051804 w 2562218"/>
              <a:gd name="connsiteY99" fmla="*/ 2330935 h 2560160"/>
              <a:gd name="connsiteX100" fmla="*/ 965074 w 2562218"/>
              <a:gd name="connsiteY100" fmla="*/ 2477556 h 2560160"/>
              <a:gd name="connsiteX101" fmla="*/ 899680 w 2562218"/>
              <a:gd name="connsiteY101" fmla="*/ 2504401 h 2560160"/>
              <a:gd name="connsiteX102" fmla="*/ 846676 w 2562218"/>
              <a:gd name="connsiteY102" fmla="*/ 2486504 h 2560160"/>
              <a:gd name="connsiteX103" fmla="*/ 810883 w 2562218"/>
              <a:gd name="connsiteY103" fmla="*/ 2419733 h 2560160"/>
              <a:gd name="connsiteX104" fmla="*/ 833595 w 2562218"/>
              <a:gd name="connsiteY104" fmla="*/ 2231815 h 2560160"/>
              <a:gd name="connsiteX105" fmla="*/ 781969 w 2562218"/>
              <a:gd name="connsiteY105" fmla="*/ 2144391 h 2560160"/>
              <a:gd name="connsiteX106" fmla="*/ 686291 w 2562218"/>
              <a:gd name="connsiteY106" fmla="*/ 2149211 h 2560160"/>
              <a:gd name="connsiteX107" fmla="*/ 552061 w 2562218"/>
              <a:gd name="connsiteY107" fmla="*/ 2251089 h 2560160"/>
              <a:gd name="connsiteX108" fmla="*/ 432976 w 2562218"/>
              <a:gd name="connsiteY108" fmla="*/ 2244205 h 2560160"/>
              <a:gd name="connsiteX109" fmla="*/ 422650 w 2562218"/>
              <a:gd name="connsiteY109" fmla="*/ 2233879 h 2560160"/>
              <a:gd name="connsiteX110" fmla="*/ 412327 w 2562218"/>
              <a:gd name="connsiteY110" fmla="*/ 2151275 h 2560160"/>
              <a:gd name="connsiteX111" fmla="*/ 501812 w 2562218"/>
              <a:gd name="connsiteY111" fmla="*/ 1991577 h 2560160"/>
              <a:gd name="connsiteX112" fmla="*/ 516954 w 2562218"/>
              <a:gd name="connsiteY112" fmla="*/ 1942706 h 2560160"/>
              <a:gd name="connsiteX113" fmla="*/ 396491 w 2562218"/>
              <a:gd name="connsiteY113" fmla="*/ 1856663 h 2560160"/>
              <a:gd name="connsiteX114" fmla="*/ 211325 w 2562218"/>
              <a:gd name="connsiteY114" fmla="*/ 1904847 h 2560160"/>
              <a:gd name="connsiteX115" fmla="*/ 152128 w 2562218"/>
              <a:gd name="connsiteY115" fmla="*/ 1884886 h 2560160"/>
              <a:gd name="connsiteX116" fmla="*/ 122527 w 2562218"/>
              <a:gd name="connsiteY116" fmla="*/ 1832569 h 2560160"/>
              <a:gd name="connsiteX117" fmla="*/ 142492 w 2562218"/>
              <a:gd name="connsiteY117" fmla="*/ 1755475 h 2560160"/>
              <a:gd name="connsiteX118" fmla="*/ 279474 w 2562218"/>
              <a:gd name="connsiteY118" fmla="*/ 1646716 h 2560160"/>
              <a:gd name="connsiteX119" fmla="*/ 315955 w 2562218"/>
              <a:gd name="connsiteY119" fmla="*/ 1535889 h 2560160"/>
              <a:gd name="connsiteX120" fmla="*/ 242303 w 2562218"/>
              <a:gd name="connsiteY120" fmla="*/ 1473936 h 2560160"/>
              <a:gd name="connsiteX121" fmla="*/ 69523 w 2562218"/>
              <a:gd name="connsiteY121" fmla="*/ 1450533 h 2560160"/>
              <a:gd name="connsiteX122" fmla="*/ 1378 w 2562218"/>
              <a:gd name="connsiteY122" fmla="*/ 1402349 h 2560160"/>
              <a:gd name="connsiteX123" fmla="*/ 0 w 2562218"/>
              <a:gd name="connsiteY123" fmla="*/ 1316993 h 2560160"/>
              <a:gd name="connsiteX124" fmla="*/ 50253 w 2562218"/>
              <a:gd name="connsiteY124" fmla="*/ 1280509 h 2560160"/>
              <a:gd name="connsiteX125" fmla="*/ 226470 w 2562218"/>
              <a:gd name="connsiteY125" fmla="*/ 1230947 h 2560160"/>
              <a:gd name="connsiteX126" fmla="*/ 287045 w 2562218"/>
              <a:gd name="connsiteY126" fmla="*/ 1163488 h 2560160"/>
              <a:gd name="connsiteX127" fmla="*/ 290487 w 2562218"/>
              <a:gd name="connsiteY127" fmla="*/ 1134578 h 2560160"/>
              <a:gd name="connsiteX128" fmla="*/ 252629 w 2562218"/>
              <a:gd name="connsiteY128" fmla="*/ 1064368 h 2560160"/>
              <a:gd name="connsiteX129" fmla="*/ 92930 w 2562218"/>
              <a:gd name="connsiteY129" fmla="*/ 970751 h 2560160"/>
              <a:gd name="connsiteX130" fmla="*/ 58511 w 2562218"/>
              <a:gd name="connsiteY130" fmla="*/ 886773 h 2560160"/>
              <a:gd name="connsiteX131" fmla="*/ 61953 w 2562218"/>
              <a:gd name="connsiteY131" fmla="*/ 875069 h 2560160"/>
              <a:gd name="connsiteX132" fmla="*/ 152815 w 2562218"/>
              <a:gd name="connsiteY132" fmla="*/ 812430 h 2560160"/>
              <a:gd name="connsiteX133" fmla="*/ 322152 w 2562218"/>
              <a:gd name="connsiteY133" fmla="*/ 831704 h 2560160"/>
              <a:gd name="connsiteX134" fmla="*/ 408885 w 2562218"/>
              <a:gd name="connsiteY134" fmla="*/ 791778 h 2560160"/>
              <a:gd name="connsiteX135" fmla="*/ 402001 w 2562218"/>
              <a:gd name="connsiteY135" fmla="*/ 674070 h 2560160"/>
              <a:gd name="connsiteX136" fmla="*/ 296681 w 2562218"/>
              <a:gd name="connsiteY136" fmla="*/ 534333 h 2560160"/>
              <a:gd name="connsiteX137" fmla="*/ 296681 w 2562218"/>
              <a:gd name="connsiteY137" fmla="*/ 456552 h 2560160"/>
              <a:gd name="connsiteX138" fmla="*/ 331100 w 2562218"/>
              <a:gd name="connsiteY138" fmla="*/ 418003 h 2560160"/>
              <a:gd name="connsiteX139" fmla="*/ 404753 w 2562218"/>
              <a:gd name="connsiteY139" fmla="*/ 409742 h 2560160"/>
              <a:gd name="connsiteX140" fmla="*/ 561009 w 2562218"/>
              <a:gd name="connsiteY140" fmla="*/ 497853 h 2560160"/>
              <a:gd name="connsiteX141" fmla="*/ 700746 w 2562218"/>
              <a:gd name="connsiteY141" fmla="*/ 458617 h 2560160"/>
              <a:gd name="connsiteX142" fmla="*/ 704188 w 2562218"/>
              <a:gd name="connsiteY142" fmla="*/ 398042 h 2560160"/>
              <a:gd name="connsiteX143" fmla="*/ 658755 w 2562218"/>
              <a:gd name="connsiteY143" fmla="*/ 222511 h 2560160"/>
              <a:gd name="connsiteX144" fmla="*/ 691798 w 2562218"/>
              <a:gd name="connsiteY144" fmla="*/ 141285 h 2560160"/>
              <a:gd name="connsiteX145" fmla="*/ 717265 w 2562218"/>
              <a:gd name="connsiteY145" fmla="*/ 127517 h 2560160"/>
              <a:gd name="connsiteX146" fmla="*/ 812256 w 2562218"/>
              <a:gd name="connsiteY146" fmla="*/ 150924 h 2560160"/>
              <a:gd name="connsiteX147" fmla="*/ 921706 w 2562218"/>
              <a:gd name="connsiteY147" fmla="*/ 289970 h 2560160"/>
              <a:gd name="connsiteX148" fmla="*/ 1071078 w 2562218"/>
              <a:gd name="connsiteY148" fmla="*/ 289279 h 2560160"/>
              <a:gd name="connsiteX149" fmla="*/ 1088975 w 2562218"/>
              <a:gd name="connsiteY149" fmla="*/ 225953 h 2560160"/>
              <a:gd name="connsiteX150" fmla="*/ 1111005 w 2562218"/>
              <a:gd name="connsiteY150" fmla="*/ 64877 h 2560160"/>
              <a:gd name="connsiteX151" fmla="*/ 1170889 w 2562218"/>
              <a:gd name="connsiteY151" fmla="*/ 2925 h 2560160"/>
              <a:gd name="connsiteX152" fmla="*/ 1224583 w 2562218"/>
              <a:gd name="connsiteY152" fmla="*/ 861 h 25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62218" h="2560160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Freeform: Shape 5">
            <a:extLst>
              <a:ext uri="{FF2B5EF4-FFF2-40B4-BE49-F238E27FC236}">
                <a16:creationId xmlns:a16="http://schemas.microsoft.com/office/drawing/2014/main" id="{1F9DF14E-0A6D-48D6-BD3E-D966A0156EE6}"/>
              </a:ext>
            </a:extLst>
          </p:cNvPr>
          <p:cNvSpPr/>
          <p:nvPr/>
        </p:nvSpPr>
        <p:spPr>
          <a:xfrm>
            <a:off x="9938758" y="4369417"/>
            <a:ext cx="458833" cy="458833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C4DE27-69C6-4562-92C4-ABA9B0E5F647}"/>
              </a:ext>
            </a:extLst>
          </p:cNvPr>
          <p:cNvGrpSpPr/>
          <p:nvPr/>
        </p:nvGrpSpPr>
        <p:grpSpPr>
          <a:xfrm>
            <a:off x="9412309" y="5514898"/>
            <a:ext cx="797885" cy="1132887"/>
            <a:chOff x="4160927" y="2978939"/>
            <a:chExt cx="1013906" cy="1439607"/>
          </a:xfrm>
        </p:grpSpPr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F14F5BE7-B9DC-4221-8E39-305FC2F216E5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78" name="Freeform: Shape 3">
                <a:extLst>
                  <a:ext uri="{FF2B5EF4-FFF2-40B4-BE49-F238E27FC236}">
                    <a16:creationId xmlns:a16="http://schemas.microsoft.com/office/drawing/2014/main" id="{9162EC76-65F9-4643-8C2B-86AE05870D8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4">
                <a:extLst>
                  <a:ext uri="{FF2B5EF4-FFF2-40B4-BE49-F238E27FC236}">
                    <a16:creationId xmlns:a16="http://schemas.microsoft.com/office/drawing/2014/main" id="{E21F5BEA-AE66-461D-BC45-6D85819AA4CB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5">
                <a:extLst>
                  <a:ext uri="{FF2B5EF4-FFF2-40B4-BE49-F238E27FC236}">
                    <a16:creationId xmlns:a16="http://schemas.microsoft.com/office/drawing/2014/main" id="{610024C8-0F94-4C0A-8F65-889CA5ED5E7F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">
                <a:extLst>
                  <a:ext uri="{FF2B5EF4-FFF2-40B4-BE49-F238E27FC236}">
                    <a16:creationId xmlns:a16="http://schemas.microsoft.com/office/drawing/2014/main" id="{82417888-FFAD-44AB-8255-C671D939F2E2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7">
                <a:extLst>
                  <a:ext uri="{FF2B5EF4-FFF2-40B4-BE49-F238E27FC236}">
                    <a16:creationId xmlns:a16="http://schemas.microsoft.com/office/drawing/2014/main" id="{4775C015-BD0E-4715-8C0A-51AD271A56D5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18264259-5395-4A69-A511-11B0D7F6A15E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BE340FC-1BA6-4A04-AD6E-FE5C5E4ACBF7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A7D2658-089D-49F8-BE0D-8C17C5F1D98A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CB10F005-7071-48EE-A99B-125C01D038E7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393750F-48B8-488C-BEDF-713E922A8AF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05A2904-C413-45C4-95FA-0D207252706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CA5C062-16C2-4416-89C0-947BDE5507F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7F3EA443-AF56-4F3E-B7E9-D28106FCEA19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8BA47F5-7B15-4E07-A145-8E3D6AAD2C4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A470454-0128-436E-B804-0693E2801C1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946CDA57-ECB3-4D2C-8CA5-13BB75AC829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3A5DECA-3E6A-4AA4-9746-9F32B5E8DD8A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F54375E-F5CA-4D18-8014-AD06EE0CFBC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DC1390-2A60-4277-B1AE-CCDE775C7BE3}"/>
              </a:ext>
            </a:extLst>
          </p:cNvPr>
          <p:cNvGrpSpPr/>
          <p:nvPr/>
        </p:nvGrpSpPr>
        <p:grpSpPr>
          <a:xfrm>
            <a:off x="8763821" y="5688614"/>
            <a:ext cx="637423" cy="905053"/>
            <a:chOff x="4160927" y="2978939"/>
            <a:chExt cx="1013906" cy="1439607"/>
          </a:xfrm>
        </p:grpSpPr>
        <p:grpSp>
          <p:nvGrpSpPr>
            <p:cNvPr id="85" name="Group 33">
              <a:extLst>
                <a:ext uri="{FF2B5EF4-FFF2-40B4-BE49-F238E27FC236}">
                  <a16:creationId xmlns:a16="http://schemas.microsoft.com/office/drawing/2014/main" id="{27D18395-AD8F-4DDA-A043-A7EC9D774AF1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98" name="Freeform: Shape 3">
                <a:extLst>
                  <a:ext uri="{FF2B5EF4-FFF2-40B4-BE49-F238E27FC236}">
                    <a16:creationId xmlns:a16="http://schemas.microsoft.com/office/drawing/2014/main" id="{4920EF51-DAB0-4754-8C22-F51FC72D7402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4">
                <a:extLst>
                  <a:ext uri="{FF2B5EF4-FFF2-40B4-BE49-F238E27FC236}">
                    <a16:creationId xmlns:a16="http://schemas.microsoft.com/office/drawing/2014/main" id="{449720F9-034B-41B6-A897-11182F7620AD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5">
                <a:extLst>
                  <a:ext uri="{FF2B5EF4-FFF2-40B4-BE49-F238E27FC236}">
                    <a16:creationId xmlns:a16="http://schemas.microsoft.com/office/drawing/2014/main" id="{5DA2639C-972C-4435-A2B5-F3BB59A05E6E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6">
                <a:extLst>
                  <a:ext uri="{FF2B5EF4-FFF2-40B4-BE49-F238E27FC236}">
                    <a16:creationId xmlns:a16="http://schemas.microsoft.com/office/drawing/2014/main" id="{3CAD3FB5-C7E5-4E77-9103-8E4422D1B9F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7">
                <a:extLst>
                  <a:ext uri="{FF2B5EF4-FFF2-40B4-BE49-F238E27FC236}">
                    <a16:creationId xmlns:a16="http://schemas.microsoft.com/office/drawing/2014/main" id="{8AD4B3DC-4003-425D-8AA5-379E1FFEC2A3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8">
                <a:extLst>
                  <a:ext uri="{FF2B5EF4-FFF2-40B4-BE49-F238E27FC236}">
                    <a16:creationId xmlns:a16="http://schemas.microsoft.com/office/drawing/2014/main" id="{77D8D8F5-091A-4132-83CA-49C39BE26F5A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46A401E-09E2-46A3-8393-006AC8D25A81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1309F172-B581-4B0E-B631-A2DD67F96390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F86ED29-D53D-4BD9-B2CA-91EABA603362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44368FC-BFC0-492D-9E9D-150CBCCF036D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830A068-F733-4F34-8B72-A7D97272B1A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FE15A2E-8046-472E-B7CB-722A96CEB84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82F0252-0D67-4D0E-B7AD-9BB2B5E4A34F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2F7B1714-3CC8-49B7-BFD9-EDEA6D13FB46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5136B8F-A4BC-4C99-BE6D-90D35D29B67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3FA5FF4-CB2F-4A67-A987-7874E113FA3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64D3911B-4555-48D9-A284-817966415E9D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B663C31-4E13-4F04-BB0B-DB451709877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6114530-F5E7-4C46-AB0C-D6DFE468AEEC}"/>
              </a:ext>
            </a:extLst>
          </p:cNvPr>
          <p:cNvGrpSpPr/>
          <p:nvPr/>
        </p:nvGrpSpPr>
        <p:grpSpPr>
          <a:xfrm>
            <a:off x="10221260" y="5688614"/>
            <a:ext cx="637423" cy="905053"/>
            <a:chOff x="4160927" y="2978939"/>
            <a:chExt cx="1013906" cy="1439607"/>
          </a:xfrm>
        </p:grpSpPr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8D08BCE5-7E07-4623-A186-E6F865852373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118" name="Freeform: Shape 3">
                <a:extLst>
                  <a:ext uri="{FF2B5EF4-FFF2-40B4-BE49-F238E27FC236}">
                    <a16:creationId xmlns:a16="http://schemas.microsoft.com/office/drawing/2014/main" id="{583C5873-B4C3-4F8B-89EE-EC517243DFD9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4">
                <a:extLst>
                  <a:ext uri="{FF2B5EF4-FFF2-40B4-BE49-F238E27FC236}">
                    <a16:creationId xmlns:a16="http://schemas.microsoft.com/office/drawing/2014/main" id="{72AAE879-0AAE-4C7A-8A54-C07E5AE1FD8A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5">
                <a:extLst>
                  <a:ext uri="{FF2B5EF4-FFF2-40B4-BE49-F238E27FC236}">
                    <a16:creationId xmlns:a16="http://schemas.microsoft.com/office/drawing/2014/main" id="{2CC033F1-364A-40DA-BAF3-7BD227393F3C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6">
                <a:extLst>
                  <a:ext uri="{FF2B5EF4-FFF2-40B4-BE49-F238E27FC236}">
                    <a16:creationId xmlns:a16="http://schemas.microsoft.com/office/drawing/2014/main" id="{B5B82DA8-DE21-4923-9409-0ED1C3BEBF4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">
                <a:extLst>
                  <a:ext uri="{FF2B5EF4-FFF2-40B4-BE49-F238E27FC236}">
                    <a16:creationId xmlns:a16="http://schemas.microsoft.com/office/drawing/2014/main" id="{663C95AE-2E64-454F-9D38-F35A718D9AED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">
                <a:extLst>
                  <a:ext uri="{FF2B5EF4-FFF2-40B4-BE49-F238E27FC236}">
                    <a16:creationId xmlns:a16="http://schemas.microsoft.com/office/drawing/2014/main" id="{E79E9FBD-815D-4504-916E-3A653D383C11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79B1C3-7ACB-4DDA-8FAF-413B05AABD29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4675491-5894-4C3D-90C0-6536F42E7F8E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99338FE-3753-480C-8F18-CC15A73A3B61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4EC786E-EA46-43A6-B21B-DAAFF8A77408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DD2BF74-6837-485C-849C-9593637A65BA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0BF9926-3261-439F-9120-62F66D41ADE5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E7A27DFE-9149-4BC0-9482-5A8E13F34545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4660EF-7B84-4E15-B3D0-BF43C7CC613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79BB3C6-984C-49A3-999D-18AC9244CAF4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A865EF19-C140-4C19-833D-473171E3B369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6B287D5C-93DA-4561-B81E-EA1B6540463C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3BB06F9-34EE-4DE3-B2F3-EB71E82B209C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2CAC396-AAF3-EC9B-C04A-511EE0B863A8}"/>
              </a:ext>
            </a:extLst>
          </p:cNvPr>
          <p:cNvGrpSpPr/>
          <p:nvPr/>
        </p:nvGrpSpPr>
        <p:grpSpPr>
          <a:xfrm>
            <a:off x="880810" y="1831688"/>
            <a:ext cx="5933478" cy="4009924"/>
            <a:chOff x="880810" y="1831688"/>
            <a:chExt cx="5933478" cy="4009924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E1791500-C5D8-4740-BED5-930E49C11F06}"/>
                </a:ext>
              </a:extLst>
            </p:cNvPr>
            <p:cNvSpPr txBox="1"/>
            <p:nvPr/>
          </p:nvSpPr>
          <p:spPr>
            <a:xfrm>
              <a:off x="889352" y="1831688"/>
              <a:ext cx="3629894" cy="430887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r>
                <a:rPr lang="ru-RU" altLang="ko-KR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Принцип работы:</a:t>
              </a:r>
              <a:endPara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E134AB9-BD2A-41B4-A8B9-6BFE8CAE5DA7}"/>
                </a:ext>
              </a:extLst>
            </p:cNvPr>
            <p:cNvSpPr txBox="1"/>
            <p:nvPr/>
          </p:nvSpPr>
          <p:spPr>
            <a:xfrm>
              <a:off x="880810" y="2574627"/>
              <a:ext cx="5933478" cy="32669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/>
                <a:t>Envoy </a:t>
              </a:r>
              <a:r>
                <a:rPr lang="ru-RU" sz="2000" dirty="0"/>
                <a:t>использует декларативную конфигурацию для настройки маршрутизации, балансировки нагрузки и безопасности. Также обеспечивает шифрование трафика, аутентификацию и авторизацию, а также предоставляет обширные возможности для мониторинга и логирования.</a:t>
              </a:r>
              <a:endPara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98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25213"/>
            <a:ext cx="11573197" cy="724247"/>
          </a:xfrm>
        </p:spPr>
        <p:txBody>
          <a:bodyPr/>
          <a:lstStyle/>
          <a:p>
            <a:r>
              <a:rPr lang="en-US" sz="4800" dirty="0" err="1"/>
              <a:t>Okta</a:t>
            </a:r>
            <a:r>
              <a:rPr lang="en-US" sz="4800" dirty="0"/>
              <a:t> Access Gateway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AE34BD1-B1FA-4982-9BF0-C9E0CA00F261}"/>
              </a:ext>
            </a:extLst>
          </p:cNvPr>
          <p:cNvGrpSpPr/>
          <p:nvPr/>
        </p:nvGrpSpPr>
        <p:grpSpPr>
          <a:xfrm>
            <a:off x="8504574" y="2744227"/>
            <a:ext cx="2477247" cy="1442572"/>
            <a:chOff x="7884847" y="2724468"/>
            <a:chExt cx="2477247" cy="1442572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C58D935-0F7D-4122-977A-F9E2F8F45BF0}"/>
                </a:ext>
              </a:extLst>
            </p:cNvPr>
            <p:cNvSpPr/>
            <p:nvPr/>
          </p:nvSpPr>
          <p:spPr>
            <a:xfrm>
              <a:off x="7884847" y="2724468"/>
              <a:ext cx="2477247" cy="1442572"/>
            </a:xfrm>
            <a:custGeom>
              <a:avLst/>
              <a:gdLst>
                <a:gd name="connsiteX0" fmla="*/ 2183863 w 2477247"/>
                <a:gd name="connsiteY0" fmla="*/ 527767 h 1442572"/>
                <a:gd name="connsiteX1" fmla="*/ 2016636 w 2477247"/>
                <a:gd name="connsiteY1" fmla="*/ 706361 h 1442572"/>
                <a:gd name="connsiteX2" fmla="*/ 2302180 w 2477247"/>
                <a:gd name="connsiteY2" fmla="*/ 706361 h 1442572"/>
                <a:gd name="connsiteX3" fmla="*/ 2302180 w 2477247"/>
                <a:gd name="connsiteY3" fmla="*/ 704598 h 1442572"/>
                <a:gd name="connsiteX4" fmla="*/ 2389714 w 2477247"/>
                <a:gd name="connsiteY4" fmla="*/ 617064 h 1442572"/>
                <a:gd name="connsiteX5" fmla="*/ 2302180 w 2477247"/>
                <a:gd name="connsiteY5" fmla="*/ 529530 h 1442572"/>
                <a:gd name="connsiteX6" fmla="*/ 2302180 w 2477247"/>
                <a:gd name="connsiteY6" fmla="*/ 527767 h 1442572"/>
                <a:gd name="connsiteX7" fmla="*/ 26677 w 2477247"/>
                <a:gd name="connsiteY7" fmla="*/ 0 h 1442572"/>
                <a:gd name="connsiteX8" fmla="*/ 2433766 w 2477247"/>
                <a:gd name="connsiteY8" fmla="*/ 0 h 1442572"/>
                <a:gd name="connsiteX9" fmla="*/ 2460443 w 2477247"/>
                <a:gd name="connsiteY9" fmla="*/ 26677 h 1442572"/>
                <a:gd name="connsiteX10" fmla="*/ 2460443 w 2477247"/>
                <a:gd name="connsiteY10" fmla="*/ 232385 h 1442572"/>
                <a:gd name="connsiteX11" fmla="*/ 2460443 w 2477247"/>
                <a:gd name="connsiteY11" fmla="*/ 235867 h 1442572"/>
                <a:gd name="connsiteX12" fmla="*/ 2457183 w 2477247"/>
                <a:gd name="connsiteY12" fmla="*/ 235867 h 1442572"/>
                <a:gd name="connsiteX13" fmla="*/ 2264173 w 2477247"/>
                <a:gd name="connsiteY13" fmla="*/ 441997 h 1442572"/>
                <a:gd name="connsiteX14" fmla="*/ 2302180 w 2477247"/>
                <a:gd name="connsiteY14" fmla="*/ 441997 h 1442572"/>
                <a:gd name="connsiteX15" fmla="*/ 2304524 w 2477247"/>
                <a:gd name="connsiteY15" fmla="*/ 441997 h 1442572"/>
                <a:gd name="connsiteX16" fmla="*/ 2304524 w 2477247"/>
                <a:gd name="connsiteY16" fmla="*/ 442234 h 1442572"/>
                <a:gd name="connsiteX17" fmla="*/ 2337463 w 2477247"/>
                <a:gd name="connsiteY17" fmla="*/ 445554 h 1442572"/>
                <a:gd name="connsiteX18" fmla="*/ 2477247 w 2477247"/>
                <a:gd name="connsiteY18" fmla="*/ 617064 h 1442572"/>
                <a:gd name="connsiteX19" fmla="*/ 2337463 w 2477247"/>
                <a:gd name="connsiteY19" fmla="*/ 788574 h 1442572"/>
                <a:gd name="connsiteX20" fmla="*/ 2304524 w 2477247"/>
                <a:gd name="connsiteY20" fmla="*/ 791895 h 1442572"/>
                <a:gd name="connsiteX21" fmla="*/ 2304524 w 2477247"/>
                <a:gd name="connsiteY21" fmla="*/ 792131 h 1442572"/>
                <a:gd name="connsiteX22" fmla="*/ 2302180 w 2477247"/>
                <a:gd name="connsiteY22" fmla="*/ 792131 h 1442572"/>
                <a:gd name="connsiteX23" fmla="*/ 1936325 w 2477247"/>
                <a:gd name="connsiteY23" fmla="*/ 792131 h 1442572"/>
                <a:gd name="connsiteX24" fmla="*/ 1537847 w 2477247"/>
                <a:gd name="connsiteY24" fmla="*/ 1217697 h 1442572"/>
                <a:gd name="connsiteX25" fmla="*/ 1537847 w 2477247"/>
                <a:gd name="connsiteY25" fmla="*/ 1442572 h 1442572"/>
                <a:gd name="connsiteX26" fmla="*/ 929169 w 2477247"/>
                <a:gd name="connsiteY26" fmla="*/ 1442572 h 1442572"/>
                <a:gd name="connsiteX27" fmla="*/ 929169 w 2477247"/>
                <a:gd name="connsiteY27" fmla="*/ 1224716 h 1442572"/>
                <a:gd name="connsiteX28" fmla="*/ 3260 w 2477247"/>
                <a:gd name="connsiteY28" fmla="*/ 235867 h 1442572"/>
                <a:gd name="connsiteX29" fmla="*/ 0 w 2477247"/>
                <a:gd name="connsiteY29" fmla="*/ 235867 h 1442572"/>
                <a:gd name="connsiteX30" fmla="*/ 0 w 2477247"/>
                <a:gd name="connsiteY30" fmla="*/ 232385 h 1442572"/>
                <a:gd name="connsiteX31" fmla="*/ 0 w 2477247"/>
                <a:gd name="connsiteY31" fmla="*/ 26677 h 1442572"/>
                <a:gd name="connsiteX32" fmla="*/ 26677 w 2477247"/>
                <a:gd name="connsiteY32" fmla="*/ 0 h 144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77247" h="1442572">
                  <a:moveTo>
                    <a:pt x="2183863" y="527767"/>
                  </a:moveTo>
                  <a:lnTo>
                    <a:pt x="2016636" y="706361"/>
                  </a:lnTo>
                  <a:lnTo>
                    <a:pt x="2302180" y="706361"/>
                  </a:lnTo>
                  <a:lnTo>
                    <a:pt x="2302180" y="704598"/>
                  </a:lnTo>
                  <a:cubicBezTo>
                    <a:pt x="2350524" y="704598"/>
                    <a:pt x="2389714" y="665408"/>
                    <a:pt x="2389714" y="617064"/>
                  </a:cubicBezTo>
                  <a:cubicBezTo>
                    <a:pt x="2389714" y="568720"/>
                    <a:pt x="2350524" y="529530"/>
                    <a:pt x="2302180" y="529530"/>
                  </a:cubicBezTo>
                  <a:lnTo>
                    <a:pt x="2302180" y="527767"/>
                  </a:lnTo>
                  <a:close/>
                  <a:moveTo>
                    <a:pt x="26677" y="0"/>
                  </a:moveTo>
                  <a:lnTo>
                    <a:pt x="2433766" y="0"/>
                  </a:lnTo>
                  <a:cubicBezTo>
                    <a:pt x="2448499" y="0"/>
                    <a:pt x="2460443" y="11944"/>
                    <a:pt x="2460443" y="26677"/>
                  </a:cubicBezTo>
                  <a:lnTo>
                    <a:pt x="2460443" y="232385"/>
                  </a:lnTo>
                  <a:lnTo>
                    <a:pt x="2460443" y="235867"/>
                  </a:lnTo>
                  <a:lnTo>
                    <a:pt x="2457183" y="235867"/>
                  </a:lnTo>
                  <a:lnTo>
                    <a:pt x="2264173" y="441997"/>
                  </a:lnTo>
                  <a:lnTo>
                    <a:pt x="2302180" y="441997"/>
                  </a:lnTo>
                  <a:lnTo>
                    <a:pt x="2304524" y="441997"/>
                  </a:lnTo>
                  <a:lnTo>
                    <a:pt x="2304524" y="442234"/>
                  </a:lnTo>
                  <a:lnTo>
                    <a:pt x="2337463" y="445554"/>
                  </a:lnTo>
                  <a:cubicBezTo>
                    <a:pt x="2417237" y="461878"/>
                    <a:pt x="2477247" y="532463"/>
                    <a:pt x="2477247" y="617064"/>
                  </a:cubicBezTo>
                  <a:cubicBezTo>
                    <a:pt x="2477247" y="701665"/>
                    <a:pt x="2417237" y="772250"/>
                    <a:pt x="2337463" y="788574"/>
                  </a:cubicBezTo>
                  <a:lnTo>
                    <a:pt x="2304524" y="791895"/>
                  </a:lnTo>
                  <a:lnTo>
                    <a:pt x="2304524" y="792131"/>
                  </a:lnTo>
                  <a:lnTo>
                    <a:pt x="2302180" y="792131"/>
                  </a:lnTo>
                  <a:lnTo>
                    <a:pt x="1936325" y="792131"/>
                  </a:lnTo>
                  <a:lnTo>
                    <a:pt x="1537847" y="1217697"/>
                  </a:lnTo>
                  <a:lnTo>
                    <a:pt x="1537847" y="1442572"/>
                  </a:lnTo>
                  <a:lnTo>
                    <a:pt x="929169" y="1442572"/>
                  </a:lnTo>
                  <a:lnTo>
                    <a:pt x="929169" y="1224716"/>
                  </a:lnTo>
                  <a:lnTo>
                    <a:pt x="3260" y="235867"/>
                  </a:lnTo>
                  <a:lnTo>
                    <a:pt x="0" y="235867"/>
                  </a:lnTo>
                  <a:lnTo>
                    <a:pt x="0" y="232385"/>
                  </a:lnTo>
                  <a:lnTo>
                    <a:pt x="0" y="26677"/>
                  </a:lnTo>
                  <a:cubicBezTo>
                    <a:pt x="0" y="11944"/>
                    <a:pt x="11944" y="0"/>
                    <a:pt x="2667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9E5A699E-AC20-4E5A-B852-406A02AE551E}"/>
                </a:ext>
              </a:extLst>
            </p:cNvPr>
            <p:cNvSpPr/>
            <p:nvPr/>
          </p:nvSpPr>
          <p:spPr>
            <a:xfrm>
              <a:off x="7884847" y="2874565"/>
              <a:ext cx="2460443" cy="857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C7CEDF7-8141-4CCA-B843-9C8AE2FCBDAB}"/>
              </a:ext>
            </a:extLst>
          </p:cNvPr>
          <p:cNvSpPr/>
          <p:nvPr/>
        </p:nvSpPr>
        <p:spPr>
          <a:xfrm>
            <a:off x="9484730" y="4208120"/>
            <a:ext cx="485424" cy="484201"/>
          </a:xfrm>
          <a:custGeom>
            <a:avLst/>
            <a:gdLst>
              <a:gd name="connsiteX0" fmla="*/ 1802423 w 3219215"/>
              <a:gd name="connsiteY0" fmla="*/ 0 h 3211105"/>
              <a:gd name="connsiteX1" fmla="*/ 1896413 w 3219215"/>
              <a:gd name="connsiteY1" fmla="*/ 15474 h 3211105"/>
              <a:gd name="connsiteX2" fmla="*/ 1944947 w 3219215"/>
              <a:gd name="connsiteY2" fmla="*/ 72273 h 3211105"/>
              <a:gd name="connsiteX3" fmla="*/ 1943803 w 3219215"/>
              <a:gd name="connsiteY3" fmla="*/ 234843 h 3211105"/>
              <a:gd name="connsiteX4" fmla="*/ 1975456 w 3219215"/>
              <a:gd name="connsiteY4" fmla="*/ 282761 h 3211105"/>
              <a:gd name="connsiteX5" fmla="*/ 2115254 w 3219215"/>
              <a:gd name="connsiteY5" fmla="*/ 322941 h 3211105"/>
              <a:gd name="connsiteX6" fmla="*/ 2211178 w 3219215"/>
              <a:gd name="connsiteY6" fmla="*/ 214181 h 3211105"/>
              <a:gd name="connsiteX7" fmla="*/ 2359943 w 3219215"/>
              <a:gd name="connsiteY7" fmla="*/ 178748 h 3211105"/>
              <a:gd name="connsiteX8" fmla="*/ 2413049 w 3219215"/>
              <a:gd name="connsiteY8" fmla="*/ 302983 h 3211105"/>
              <a:gd name="connsiteX9" fmla="*/ 2372516 w 3219215"/>
              <a:gd name="connsiteY9" fmla="*/ 437505 h 3211105"/>
              <a:gd name="connsiteX10" fmla="*/ 2382012 w 3219215"/>
              <a:gd name="connsiteY10" fmla="*/ 477246 h 3211105"/>
              <a:gd name="connsiteX11" fmla="*/ 2502291 w 3219215"/>
              <a:gd name="connsiteY11" fmla="*/ 571588 h 3211105"/>
              <a:gd name="connsiteX12" fmla="*/ 2705745 w 3219215"/>
              <a:gd name="connsiteY12" fmla="*/ 439000 h 3211105"/>
              <a:gd name="connsiteX13" fmla="*/ 2843520 w 3219215"/>
              <a:gd name="connsiteY13" fmla="*/ 565873 h 3211105"/>
              <a:gd name="connsiteX14" fmla="*/ 2689215 w 3219215"/>
              <a:gd name="connsiteY14" fmla="*/ 775306 h 3211105"/>
              <a:gd name="connsiteX15" fmla="*/ 2770017 w 3219215"/>
              <a:gd name="connsiteY15" fmla="*/ 898662 h 3211105"/>
              <a:gd name="connsiteX16" fmla="*/ 2811253 w 3219215"/>
              <a:gd name="connsiteY16" fmla="*/ 914136 h 3211105"/>
              <a:gd name="connsiteX17" fmla="*/ 3033962 w 3219215"/>
              <a:gd name="connsiteY17" fmla="*/ 861382 h 3211105"/>
              <a:gd name="connsiteX18" fmla="*/ 3112829 w 3219215"/>
              <a:gd name="connsiteY18" fmla="*/ 1026150 h 3211105"/>
              <a:gd name="connsiteX19" fmla="*/ 2934785 w 3219215"/>
              <a:gd name="connsiteY19" fmla="*/ 1147220 h 3211105"/>
              <a:gd name="connsiteX20" fmla="*/ 2906649 w 3219215"/>
              <a:gd name="connsiteY20" fmla="*/ 1220460 h 3211105"/>
              <a:gd name="connsiteX21" fmla="*/ 2917903 w 3219215"/>
              <a:gd name="connsiteY21" fmla="*/ 1262839 h 3211105"/>
              <a:gd name="connsiteX22" fmla="*/ 3022883 w 3219215"/>
              <a:gd name="connsiteY22" fmla="*/ 1352872 h 3211105"/>
              <a:gd name="connsiteX23" fmla="*/ 3199433 w 3219215"/>
              <a:gd name="connsiteY23" fmla="*/ 1370633 h 3211105"/>
              <a:gd name="connsiteX24" fmla="*/ 3219216 w 3219215"/>
              <a:gd name="connsiteY24" fmla="*/ 1547974 h 3211105"/>
              <a:gd name="connsiteX25" fmla="*/ 3000463 w 3219215"/>
              <a:gd name="connsiteY25" fmla="*/ 1612509 h 3211105"/>
              <a:gd name="connsiteX26" fmla="*/ 2953952 w 3219215"/>
              <a:gd name="connsiteY26" fmla="*/ 1668956 h 3211105"/>
              <a:gd name="connsiteX27" fmla="*/ 2952281 w 3219215"/>
              <a:gd name="connsiteY27" fmla="*/ 1788619 h 3211105"/>
              <a:gd name="connsiteX28" fmla="*/ 3058756 w 3219215"/>
              <a:gd name="connsiteY28" fmla="*/ 1843659 h 3211105"/>
              <a:gd name="connsiteX29" fmla="*/ 3187827 w 3219215"/>
              <a:gd name="connsiteY29" fmla="*/ 1900457 h 3211105"/>
              <a:gd name="connsiteX30" fmla="*/ 3146415 w 3219215"/>
              <a:gd name="connsiteY30" fmla="*/ 2061445 h 3211105"/>
              <a:gd name="connsiteX31" fmla="*/ 3111950 w 3219215"/>
              <a:gd name="connsiteY31" fmla="*/ 2075864 h 3211105"/>
              <a:gd name="connsiteX32" fmla="*/ 2910078 w 3219215"/>
              <a:gd name="connsiteY32" fmla="*/ 2064522 h 3211105"/>
              <a:gd name="connsiteX33" fmla="*/ 2863303 w 3219215"/>
              <a:gd name="connsiteY33" fmla="*/ 2092218 h 3211105"/>
              <a:gd name="connsiteX34" fmla="*/ 2804658 w 3219215"/>
              <a:gd name="connsiteY34" fmla="*/ 2215925 h 3211105"/>
              <a:gd name="connsiteX35" fmla="*/ 3003101 w 3219215"/>
              <a:gd name="connsiteY35" fmla="*/ 2402498 h 3211105"/>
              <a:gd name="connsiteX36" fmla="*/ 2902341 w 3219215"/>
              <a:gd name="connsiteY36" fmla="*/ 2559001 h 3211105"/>
              <a:gd name="connsiteX37" fmla="*/ 2693611 w 3219215"/>
              <a:gd name="connsiteY37" fmla="*/ 2467561 h 3211105"/>
              <a:gd name="connsiteX38" fmla="*/ 2626614 w 3219215"/>
              <a:gd name="connsiteY38" fmla="*/ 2480750 h 3211105"/>
              <a:gd name="connsiteX39" fmla="*/ 2546956 w 3219215"/>
              <a:gd name="connsiteY39" fmla="*/ 2575883 h 3211105"/>
              <a:gd name="connsiteX40" fmla="*/ 2599534 w 3219215"/>
              <a:gd name="connsiteY40" fmla="*/ 2687633 h 3211105"/>
              <a:gd name="connsiteX41" fmla="*/ 2667059 w 3219215"/>
              <a:gd name="connsiteY41" fmla="*/ 2814242 h 3211105"/>
              <a:gd name="connsiteX42" fmla="*/ 2521019 w 3219215"/>
              <a:gd name="connsiteY42" fmla="*/ 2928982 h 3211105"/>
              <a:gd name="connsiteX43" fmla="*/ 2349129 w 3219215"/>
              <a:gd name="connsiteY43" fmla="*/ 2774325 h 3211105"/>
              <a:gd name="connsiteX44" fmla="*/ 2285473 w 3219215"/>
              <a:gd name="connsiteY44" fmla="*/ 2765269 h 3211105"/>
              <a:gd name="connsiteX45" fmla="*/ 2179437 w 3219215"/>
              <a:gd name="connsiteY45" fmla="*/ 2836135 h 3211105"/>
              <a:gd name="connsiteX46" fmla="*/ 2192362 w 3219215"/>
              <a:gd name="connsiteY46" fmla="*/ 2959843 h 3211105"/>
              <a:gd name="connsiteX47" fmla="*/ 2213727 w 3219215"/>
              <a:gd name="connsiteY47" fmla="*/ 3088562 h 3211105"/>
              <a:gd name="connsiteX48" fmla="*/ 2200979 w 3219215"/>
              <a:gd name="connsiteY48" fmla="*/ 3097354 h 3211105"/>
              <a:gd name="connsiteX49" fmla="*/ 2039728 w 3219215"/>
              <a:gd name="connsiteY49" fmla="*/ 3157230 h 3211105"/>
              <a:gd name="connsiteX50" fmla="*/ 1929208 w 3219215"/>
              <a:gd name="connsiteY50" fmla="*/ 2958260 h 3211105"/>
              <a:gd name="connsiteX51" fmla="*/ 1870564 w 3219215"/>
              <a:gd name="connsiteY51" fmla="*/ 2928102 h 3211105"/>
              <a:gd name="connsiteX52" fmla="*/ 1725139 w 3219215"/>
              <a:gd name="connsiteY52" fmla="*/ 3060954 h 3211105"/>
              <a:gd name="connsiteX53" fmla="*/ 1695597 w 3219215"/>
              <a:gd name="connsiteY53" fmla="*/ 3210687 h 3211105"/>
              <a:gd name="connsiteX54" fmla="*/ 1531884 w 3219215"/>
              <a:gd name="connsiteY54" fmla="*/ 3209280 h 3211105"/>
              <a:gd name="connsiteX55" fmla="*/ 1505419 w 3219215"/>
              <a:gd name="connsiteY55" fmla="*/ 3178859 h 3211105"/>
              <a:gd name="connsiteX56" fmla="*/ 1467172 w 3219215"/>
              <a:gd name="connsiteY56" fmla="*/ 2984989 h 3211105"/>
              <a:gd name="connsiteX57" fmla="*/ 1426552 w 3219215"/>
              <a:gd name="connsiteY57" fmla="*/ 2943665 h 3211105"/>
              <a:gd name="connsiteX58" fmla="*/ 1303460 w 3219215"/>
              <a:gd name="connsiteY58" fmla="*/ 2930476 h 3211105"/>
              <a:gd name="connsiteX59" fmla="*/ 1237078 w 3219215"/>
              <a:gd name="connsiteY59" fmla="*/ 3035193 h 3211105"/>
              <a:gd name="connsiteX60" fmla="*/ 1167970 w 3219215"/>
              <a:gd name="connsiteY60" fmla="*/ 3142811 h 3211105"/>
              <a:gd name="connsiteX61" fmla="*/ 1044790 w 3219215"/>
              <a:gd name="connsiteY61" fmla="*/ 3112477 h 3211105"/>
              <a:gd name="connsiteX62" fmla="*/ 991948 w 3219215"/>
              <a:gd name="connsiteY62" fmla="*/ 3095156 h 3211105"/>
              <a:gd name="connsiteX63" fmla="*/ 1025447 w 3219215"/>
              <a:gd name="connsiteY63" fmla="*/ 2872447 h 3211105"/>
              <a:gd name="connsiteX64" fmla="*/ 1000037 w 3219215"/>
              <a:gd name="connsiteY64" fmla="*/ 2816352 h 3211105"/>
              <a:gd name="connsiteX65" fmla="*/ 888287 w 3219215"/>
              <a:gd name="connsiteY65" fmla="*/ 2762631 h 3211105"/>
              <a:gd name="connsiteX66" fmla="*/ 795088 w 3219215"/>
              <a:gd name="connsiteY66" fmla="*/ 2837366 h 3211105"/>
              <a:gd name="connsiteX67" fmla="*/ 694329 w 3219215"/>
              <a:gd name="connsiteY67" fmla="*/ 2928718 h 3211105"/>
              <a:gd name="connsiteX68" fmla="*/ 618891 w 3219215"/>
              <a:gd name="connsiteY68" fmla="*/ 2869546 h 3211105"/>
              <a:gd name="connsiteX69" fmla="*/ 546090 w 3219215"/>
              <a:gd name="connsiteY69" fmla="*/ 2812308 h 3211105"/>
              <a:gd name="connsiteX70" fmla="*/ 648609 w 3219215"/>
              <a:gd name="connsiteY70" fmla="*/ 2610876 h 3211105"/>
              <a:gd name="connsiteX71" fmla="*/ 640696 w 3219215"/>
              <a:gd name="connsiteY71" fmla="*/ 2557682 h 3211105"/>
              <a:gd name="connsiteX72" fmla="*/ 551278 w 3219215"/>
              <a:gd name="connsiteY72" fmla="*/ 2462022 h 3211105"/>
              <a:gd name="connsiteX73" fmla="*/ 316347 w 3219215"/>
              <a:gd name="connsiteY73" fmla="*/ 2560760 h 3211105"/>
              <a:gd name="connsiteX74" fmla="*/ 208905 w 3219215"/>
              <a:gd name="connsiteY74" fmla="*/ 2405224 h 3211105"/>
              <a:gd name="connsiteX75" fmla="*/ 370244 w 3219215"/>
              <a:gd name="connsiteY75" fmla="*/ 2253117 h 3211105"/>
              <a:gd name="connsiteX76" fmla="*/ 382553 w 3219215"/>
              <a:gd name="connsiteY76" fmla="*/ 2200451 h 3211105"/>
              <a:gd name="connsiteX77" fmla="*/ 208993 w 3219215"/>
              <a:gd name="connsiteY77" fmla="*/ 2085184 h 3211105"/>
              <a:gd name="connsiteX78" fmla="*/ 187012 w 3219215"/>
              <a:gd name="connsiteY78" fmla="*/ 2085887 h 3211105"/>
              <a:gd name="connsiteX79" fmla="*/ 81681 w 3219215"/>
              <a:gd name="connsiteY79" fmla="*/ 2083777 h 3211105"/>
              <a:gd name="connsiteX80" fmla="*/ 47478 w 3219215"/>
              <a:gd name="connsiteY80" fmla="*/ 1982929 h 3211105"/>
              <a:gd name="connsiteX81" fmla="*/ 30070 w 3219215"/>
              <a:gd name="connsiteY81" fmla="*/ 1911448 h 3211105"/>
              <a:gd name="connsiteX82" fmla="*/ 222006 w 3219215"/>
              <a:gd name="connsiteY82" fmla="*/ 1822997 h 3211105"/>
              <a:gd name="connsiteX83" fmla="*/ 252779 w 3219215"/>
              <a:gd name="connsiteY83" fmla="*/ 1769628 h 3211105"/>
              <a:gd name="connsiteX84" fmla="*/ 248471 w 3219215"/>
              <a:gd name="connsiteY84" fmla="*/ 1721446 h 3211105"/>
              <a:gd name="connsiteX85" fmla="*/ 165120 w 3219215"/>
              <a:gd name="connsiteY85" fmla="*/ 1619367 h 3211105"/>
              <a:gd name="connsiteX86" fmla="*/ 0 w 3219215"/>
              <a:gd name="connsiteY86" fmla="*/ 1573823 h 3211105"/>
              <a:gd name="connsiteX87" fmla="*/ 0 w 3219215"/>
              <a:gd name="connsiteY87" fmla="*/ 1521069 h 3211105"/>
              <a:gd name="connsiteX88" fmla="*/ 19431 w 3219215"/>
              <a:gd name="connsiteY88" fmla="*/ 1383382 h 3211105"/>
              <a:gd name="connsiteX89" fmla="*/ 122213 w 3219215"/>
              <a:gd name="connsiteY89" fmla="*/ 1372040 h 3211105"/>
              <a:gd name="connsiteX90" fmla="*/ 292432 w 3219215"/>
              <a:gd name="connsiteY90" fmla="*/ 1219933 h 3211105"/>
              <a:gd name="connsiteX91" fmla="*/ 271506 w 3219215"/>
              <a:gd name="connsiteY91" fmla="*/ 1170872 h 3211105"/>
              <a:gd name="connsiteX92" fmla="*/ 96100 w 3219215"/>
              <a:gd name="connsiteY92" fmla="*/ 1058594 h 3211105"/>
              <a:gd name="connsiteX93" fmla="*/ 168812 w 3219215"/>
              <a:gd name="connsiteY93" fmla="*/ 880462 h 3211105"/>
              <a:gd name="connsiteX94" fmla="*/ 377981 w 3219215"/>
              <a:gd name="connsiteY94" fmla="*/ 927325 h 3211105"/>
              <a:gd name="connsiteX95" fmla="*/ 417898 w 3219215"/>
              <a:gd name="connsiteY95" fmla="*/ 915807 h 3211105"/>
              <a:gd name="connsiteX96" fmla="*/ 501074 w 3219215"/>
              <a:gd name="connsiteY96" fmla="*/ 791484 h 3211105"/>
              <a:gd name="connsiteX97" fmla="*/ 352747 w 3219215"/>
              <a:gd name="connsiteY97" fmla="*/ 596294 h 3211105"/>
              <a:gd name="connsiteX98" fmla="*/ 478917 w 3219215"/>
              <a:gd name="connsiteY98" fmla="*/ 454826 h 3211105"/>
              <a:gd name="connsiteX99" fmla="*/ 568511 w 3219215"/>
              <a:gd name="connsiteY99" fmla="*/ 511185 h 3211105"/>
              <a:gd name="connsiteX100" fmla="*/ 684305 w 3219215"/>
              <a:gd name="connsiteY100" fmla="*/ 574929 h 3211105"/>
              <a:gd name="connsiteX101" fmla="*/ 797111 w 3219215"/>
              <a:gd name="connsiteY101" fmla="*/ 497029 h 3211105"/>
              <a:gd name="connsiteX102" fmla="*/ 811266 w 3219215"/>
              <a:gd name="connsiteY102" fmla="*/ 445067 h 3211105"/>
              <a:gd name="connsiteX103" fmla="*/ 754028 w 3219215"/>
              <a:gd name="connsiteY103" fmla="*/ 274496 h 3211105"/>
              <a:gd name="connsiteX104" fmla="*/ 761766 w 3219215"/>
              <a:gd name="connsiteY104" fmla="*/ 235194 h 3211105"/>
              <a:gd name="connsiteX105" fmla="*/ 911411 w 3219215"/>
              <a:gd name="connsiteY105" fmla="*/ 147975 h 3211105"/>
              <a:gd name="connsiteX106" fmla="*/ 1039515 w 3219215"/>
              <a:gd name="connsiteY106" fmla="*/ 312567 h 3211105"/>
              <a:gd name="connsiteX107" fmla="*/ 1090598 w 3219215"/>
              <a:gd name="connsiteY107" fmla="*/ 328744 h 3211105"/>
              <a:gd name="connsiteX108" fmla="*/ 1205777 w 3219215"/>
              <a:gd name="connsiteY108" fmla="*/ 286190 h 3211105"/>
              <a:gd name="connsiteX109" fmla="*/ 1231011 w 3219215"/>
              <a:gd name="connsiteY109" fmla="*/ 249526 h 3211105"/>
              <a:gd name="connsiteX110" fmla="*/ 1231627 w 3219215"/>
              <a:gd name="connsiteY110" fmla="*/ 65063 h 3211105"/>
              <a:gd name="connsiteX111" fmla="*/ 1265829 w 3219215"/>
              <a:gd name="connsiteY111" fmla="*/ 26201 h 3211105"/>
              <a:gd name="connsiteX112" fmla="*/ 1389185 w 3219215"/>
              <a:gd name="connsiteY112" fmla="*/ 0 h 3211105"/>
              <a:gd name="connsiteX113" fmla="*/ 1415562 w 3219215"/>
              <a:gd name="connsiteY113" fmla="*/ 0 h 3211105"/>
              <a:gd name="connsiteX114" fmla="*/ 1490032 w 3219215"/>
              <a:gd name="connsiteY114" fmla="*/ 200728 h 3211105"/>
              <a:gd name="connsiteX115" fmla="*/ 1525465 w 3219215"/>
              <a:gd name="connsiteY115" fmla="*/ 227809 h 3211105"/>
              <a:gd name="connsiteX116" fmla="*/ 1656559 w 3219215"/>
              <a:gd name="connsiteY116" fmla="*/ 228072 h 3211105"/>
              <a:gd name="connsiteX117" fmla="*/ 1686892 w 3219215"/>
              <a:gd name="connsiteY117" fmla="*/ 206355 h 3211105"/>
              <a:gd name="connsiteX118" fmla="*/ 1758462 w 3219215"/>
              <a:gd name="connsiteY118" fmla="*/ 0 h 3211105"/>
              <a:gd name="connsiteX119" fmla="*/ 1802423 w 3219215"/>
              <a:gd name="connsiteY119" fmla="*/ 0 h 3211105"/>
              <a:gd name="connsiteX120" fmla="*/ 1609520 w 3219215"/>
              <a:gd name="connsiteY120" fmla="*/ 1345135 h 3211105"/>
              <a:gd name="connsiteX121" fmla="*/ 1350499 w 3219215"/>
              <a:gd name="connsiteY121" fmla="*/ 1604684 h 3211105"/>
              <a:gd name="connsiteX122" fmla="*/ 1609256 w 3219215"/>
              <a:gd name="connsiteY122" fmla="*/ 1871794 h 3211105"/>
              <a:gd name="connsiteX123" fmla="*/ 1871003 w 3219215"/>
              <a:gd name="connsiteY123" fmla="*/ 1606970 h 3211105"/>
              <a:gd name="connsiteX124" fmla="*/ 1609520 w 3219215"/>
              <a:gd name="connsiteY124" fmla="*/ 1345135 h 3211105"/>
              <a:gd name="connsiteX125" fmla="*/ 878615 w 3219215"/>
              <a:gd name="connsiteY125" fmla="*/ 2153764 h 3211105"/>
              <a:gd name="connsiteX126" fmla="*/ 1493374 w 3219215"/>
              <a:gd name="connsiteY126" fmla="*/ 2515040 h 3211105"/>
              <a:gd name="connsiteX127" fmla="*/ 1492494 w 3219215"/>
              <a:gd name="connsiteY127" fmla="*/ 2140400 h 3211105"/>
              <a:gd name="connsiteX128" fmla="*/ 1472536 w 3219215"/>
              <a:gd name="connsiteY128" fmla="*/ 2106285 h 3211105"/>
              <a:gd name="connsiteX129" fmla="*/ 1238485 w 3219215"/>
              <a:gd name="connsiteY129" fmla="*/ 1967455 h 3211105"/>
              <a:gd name="connsiteX130" fmla="*/ 1199271 w 3219215"/>
              <a:gd name="connsiteY130" fmla="*/ 1968598 h 3211105"/>
              <a:gd name="connsiteX131" fmla="*/ 878615 w 3219215"/>
              <a:gd name="connsiteY131" fmla="*/ 2153764 h 3211105"/>
              <a:gd name="connsiteX132" fmla="*/ 1731118 w 3219215"/>
              <a:gd name="connsiteY132" fmla="*/ 2518645 h 3211105"/>
              <a:gd name="connsiteX133" fmla="*/ 2344996 w 3219215"/>
              <a:gd name="connsiteY133" fmla="*/ 2153500 h 3211105"/>
              <a:gd name="connsiteX134" fmla="*/ 2015725 w 3219215"/>
              <a:gd name="connsiteY134" fmla="*/ 1963234 h 3211105"/>
              <a:gd name="connsiteX135" fmla="*/ 1987501 w 3219215"/>
              <a:gd name="connsiteY135" fmla="*/ 1965696 h 3211105"/>
              <a:gd name="connsiteX136" fmla="*/ 1749845 w 3219215"/>
              <a:gd name="connsiteY136" fmla="*/ 2107252 h 3211105"/>
              <a:gd name="connsiteX137" fmla="*/ 1731909 w 3219215"/>
              <a:gd name="connsiteY137" fmla="*/ 2138201 h 3211105"/>
              <a:gd name="connsiteX138" fmla="*/ 1731118 w 3219215"/>
              <a:gd name="connsiteY138" fmla="*/ 2518645 h 3211105"/>
              <a:gd name="connsiteX139" fmla="*/ 768887 w 3219215"/>
              <a:gd name="connsiteY139" fmla="*/ 1948376 h 3211105"/>
              <a:gd name="connsiteX140" fmla="*/ 989926 w 3219215"/>
              <a:gd name="connsiteY140" fmla="*/ 1819216 h 3211105"/>
              <a:gd name="connsiteX141" fmla="*/ 1108710 w 3219215"/>
              <a:gd name="connsiteY141" fmla="*/ 1741405 h 3211105"/>
              <a:gd name="connsiteX142" fmla="*/ 1115392 w 3219215"/>
              <a:gd name="connsiteY142" fmla="*/ 1599321 h 3211105"/>
              <a:gd name="connsiteX143" fmla="*/ 1108270 w 3219215"/>
              <a:gd name="connsiteY143" fmla="*/ 1444488 h 3211105"/>
              <a:gd name="connsiteX144" fmla="*/ 974803 w 3219215"/>
              <a:gd name="connsiteY144" fmla="*/ 1358060 h 3211105"/>
              <a:gd name="connsiteX145" fmla="*/ 774075 w 3219215"/>
              <a:gd name="connsiteY145" fmla="*/ 1242881 h 3211105"/>
              <a:gd name="connsiteX146" fmla="*/ 768887 w 3219215"/>
              <a:gd name="connsiteY146" fmla="*/ 1948376 h 3211105"/>
              <a:gd name="connsiteX147" fmla="*/ 2456835 w 3219215"/>
              <a:gd name="connsiteY147" fmla="*/ 1949870 h 3211105"/>
              <a:gd name="connsiteX148" fmla="*/ 2446548 w 3219215"/>
              <a:gd name="connsiteY148" fmla="*/ 1241298 h 3211105"/>
              <a:gd name="connsiteX149" fmla="*/ 2127826 w 3219215"/>
              <a:gd name="connsiteY149" fmla="*/ 1427783 h 3211105"/>
              <a:gd name="connsiteX150" fmla="*/ 2109714 w 3219215"/>
              <a:gd name="connsiteY150" fmla="*/ 1467085 h 3211105"/>
              <a:gd name="connsiteX151" fmla="*/ 2109538 w 3219215"/>
              <a:gd name="connsiteY151" fmla="*/ 1717314 h 3211105"/>
              <a:gd name="connsiteX152" fmla="*/ 2123958 w 3219215"/>
              <a:gd name="connsiteY152" fmla="*/ 1754417 h 3211105"/>
              <a:gd name="connsiteX153" fmla="*/ 2456835 w 3219215"/>
              <a:gd name="connsiteY153" fmla="*/ 1949870 h 3211105"/>
              <a:gd name="connsiteX154" fmla="*/ 1731205 w 3219215"/>
              <a:gd name="connsiteY154" fmla="*/ 703912 h 3211105"/>
              <a:gd name="connsiteX155" fmla="*/ 1732173 w 3219215"/>
              <a:gd name="connsiteY155" fmla="*/ 1084795 h 3211105"/>
              <a:gd name="connsiteX156" fmla="*/ 1754241 w 3219215"/>
              <a:gd name="connsiteY156" fmla="*/ 1113018 h 3211105"/>
              <a:gd name="connsiteX157" fmla="*/ 1964553 w 3219215"/>
              <a:gd name="connsiteY157" fmla="*/ 1231187 h 3211105"/>
              <a:gd name="connsiteX158" fmla="*/ 1999810 w 3219215"/>
              <a:gd name="connsiteY158" fmla="*/ 1233297 h 3211105"/>
              <a:gd name="connsiteX159" fmla="*/ 2329786 w 3219215"/>
              <a:gd name="connsiteY159" fmla="*/ 1043471 h 3211105"/>
              <a:gd name="connsiteX160" fmla="*/ 1731205 w 3219215"/>
              <a:gd name="connsiteY160" fmla="*/ 703912 h 3211105"/>
              <a:gd name="connsiteX161" fmla="*/ 1493286 w 3219215"/>
              <a:gd name="connsiteY161" fmla="*/ 715870 h 3211105"/>
              <a:gd name="connsiteX162" fmla="*/ 903234 w 3219215"/>
              <a:gd name="connsiteY162" fmla="*/ 1047516 h 3211105"/>
              <a:gd name="connsiteX163" fmla="*/ 1228461 w 3219215"/>
              <a:gd name="connsiteY163" fmla="*/ 1236199 h 3211105"/>
              <a:gd name="connsiteX164" fmla="*/ 1260026 w 3219215"/>
              <a:gd name="connsiteY164" fmla="*/ 1231011 h 3211105"/>
              <a:gd name="connsiteX165" fmla="*/ 1469107 w 3219215"/>
              <a:gd name="connsiteY165" fmla="*/ 1110644 h 3211105"/>
              <a:gd name="connsiteX166" fmla="*/ 1492231 w 3219215"/>
              <a:gd name="connsiteY166" fmla="*/ 1078640 h 3211105"/>
              <a:gd name="connsiteX167" fmla="*/ 1493286 w 3219215"/>
              <a:gd name="connsiteY167" fmla="*/ 715870 h 321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9215" h="321110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solidFill>
            <a:schemeClr val="accent2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FD67EB14-3A15-46B5-AB65-11F892F0563C}"/>
              </a:ext>
            </a:extLst>
          </p:cNvPr>
          <p:cNvSpPr/>
          <p:nvPr/>
        </p:nvSpPr>
        <p:spPr>
          <a:xfrm>
            <a:off x="9082627" y="4516618"/>
            <a:ext cx="484681" cy="484774"/>
          </a:xfrm>
          <a:custGeom>
            <a:avLst/>
            <a:gdLst>
              <a:gd name="connsiteX0" fmla="*/ 1779651 w 3214291"/>
              <a:gd name="connsiteY0" fmla="*/ 0 h 3214907"/>
              <a:gd name="connsiteX1" fmla="*/ 1939935 w 3214291"/>
              <a:gd name="connsiteY1" fmla="*/ 29982 h 3214907"/>
              <a:gd name="connsiteX2" fmla="*/ 1939319 w 3214291"/>
              <a:gd name="connsiteY2" fmla="*/ 237920 h 3214907"/>
              <a:gd name="connsiteX3" fmla="*/ 1974576 w 3214291"/>
              <a:gd name="connsiteY3" fmla="*/ 287157 h 3214907"/>
              <a:gd name="connsiteX4" fmla="*/ 2041310 w 3214291"/>
              <a:gd name="connsiteY4" fmla="*/ 308786 h 3214907"/>
              <a:gd name="connsiteX5" fmla="*/ 2166161 w 3214291"/>
              <a:gd name="connsiteY5" fmla="*/ 270803 h 3214907"/>
              <a:gd name="connsiteX6" fmla="*/ 2270174 w 3214291"/>
              <a:gd name="connsiteY6" fmla="*/ 137600 h 3214907"/>
              <a:gd name="connsiteX7" fmla="*/ 2436612 w 3214291"/>
              <a:gd name="connsiteY7" fmla="*/ 219368 h 3214907"/>
              <a:gd name="connsiteX8" fmla="*/ 2370758 w 3214291"/>
              <a:gd name="connsiteY8" fmla="*/ 425636 h 3214907"/>
              <a:gd name="connsiteX9" fmla="*/ 2391684 w 3214291"/>
              <a:gd name="connsiteY9" fmla="*/ 491226 h 3214907"/>
              <a:gd name="connsiteX10" fmla="*/ 2495960 w 3214291"/>
              <a:gd name="connsiteY10" fmla="*/ 565961 h 3214907"/>
              <a:gd name="connsiteX11" fmla="*/ 2611316 w 3214291"/>
              <a:gd name="connsiteY11" fmla="*/ 500810 h 3214907"/>
              <a:gd name="connsiteX12" fmla="*/ 2711284 w 3214291"/>
              <a:gd name="connsiteY12" fmla="*/ 443924 h 3214907"/>
              <a:gd name="connsiteX13" fmla="*/ 2798416 w 3214291"/>
              <a:gd name="connsiteY13" fmla="*/ 518219 h 3214907"/>
              <a:gd name="connsiteX14" fmla="*/ 2843169 w 3214291"/>
              <a:gd name="connsiteY14" fmla="*/ 564466 h 3214907"/>
              <a:gd name="connsiteX15" fmla="*/ 2684116 w 3214291"/>
              <a:gd name="connsiteY15" fmla="*/ 776361 h 3214907"/>
              <a:gd name="connsiteX16" fmla="*/ 2765972 w 3214291"/>
              <a:gd name="connsiteY16" fmla="*/ 905168 h 3214907"/>
              <a:gd name="connsiteX17" fmla="*/ 2805538 w 3214291"/>
              <a:gd name="connsiteY17" fmla="*/ 916686 h 3214907"/>
              <a:gd name="connsiteX18" fmla="*/ 2993693 w 3214291"/>
              <a:gd name="connsiteY18" fmla="*/ 872900 h 3214907"/>
              <a:gd name="connsiteX19" fmla="*/ 3047326 w 3214291"/>
              <a:gd name="connsiteY19" fmla="*/ 898310 h 3214907"/>
              <a:gd name="connsiteX20" fmla="*/ 3108169 w 3214291"/>
              <a:gd name="connsiteY20" fmla="*/ 1031777 h 3214907"/>
              <a:gd name="connsiteX21" fmla="*/ 2920893 w 3214291"/>
              <a:gd name="connsiteY21" fmla="*/ 1157947 h 3214907"/>
              <a:gd name="connsiteX22" fmla="*/ 2898648 w 3214291"/>
              <a:gd name="connsiteY22" fmla="*/ 1211756 h 3214907"/>
              <a:gd name="connsiteX23" fmla="*/ 2926080 w 3214291"/>
              <a:gd name="connsiteY23" fmla="*/ 1322539 h 3214907"/>
              <a:gd name="connsiteX24" fmla="*/ 2968195 w 3214291"/>
              <a:gd name="connsiteY24" fmla="*/ 1355334 h 3214907"/>
              <a:gd name="connsiteX25" fmla="*/ 3195916 w 3214291"/>
              <a:gd name="connsiteY25" fmla="*/ 1373271 h 3214907"/>
              <a:gd name="connsiteX26" fmla="*/ 3214292 w 3214291"/>
              <a:gd name="connsiteY26" fmla="*/ 1553073 h 3214907"/>
              <a:gd name="connsiteX27" fmla="*/ 2992814 w 3214291"/>
              <a:gd name="connsiteY27" fmla="*/ 1614532 h 3214907"/>
              <a:gd name="connsiteX28" fmla="*/ 2949028 w 3214291"/>
              <a:gd name="connsiteY28" fmla="*/ 1667022 h 3214907"/>
              <a:gd name="connsiteX29" fmla="*/ 3067812 w 3214291"/>
              <a:gd name="connsiteY29" fmla="*/ 1857463 h 3214907"/>
              <a:gd name="connsiteX30" fmla="*/ 3190201 w 3214291"/>
              <a:gd name="connsiteY30" fmla="*/ 1912855 h 3214907"/>
              <a:gd name="connsiteX31" fmla="*/ 3148262 w 3214291"/>
              <a:gd name="connsiteY31" fmla="*/ 2067160 h 3214907"/>
              <a:gd name="connsiteX32" fmla="*/ 3110631 w 3214291"/>
              <a:gd name="connsiteY32" fmla="*/ 2084393 h 3214907"/>
              <a:gd name="connsiteX33" fmla="*/ 2913067 w 3214291"/>
              <a:gd name="connsiteY33" fmla="*/ 2075248 h 3214907"/>
              <a:gd name="connsiteX34" fmla="*/ 2862248 w 3214291"/>
              <a:gd name="connsiteY34" fmla="*/ 2104967 h 3214907"/>
              <a:gd name="connsiteX35" fmla="*/ 2900231 w 3214291"/>
              <a:gd name="connsiteY35" fmla="*/ 2313872 h 3214907"/>
              <a:gd name="connsiteX36" fmla="*/ 3003013 w 3214291"/>
              <a:gd name="connsiteY36" fmla="*/ 2408741 h 3214907"/>
              <a:gd name="connsiteX37" fmla="*/ 2904539 w 3214291"/>
              <a:gd name="connsiteY37" fmla="*/ 2567442 h 3214907"/>
              <a:gd name="connsiteX38" fmla="*/ 2687281 w 3214291"/>
              <a:gd name="connsiteY38" fmla="*/ 2478288 h 3214907"/>
              <a:gd name="connsiteX39" fmla="*/ 2626438 w 3214291"/>
              <a:gd name="connsiteY39" fmla="*/ 2490773 h 3214907"/>
              <a:gd name="connsiteX40" fmla="*/ 2536669 w 3214291"/>
              <a:gd name="connsiteY40" fmla="*/ 2586609 h 3214907"/>
              <a:gd name="connsiteX41" fmla="*/ 2667410 w 3214291"/>
              <a:gd name="connsiteY41" fmla="*/ 2826288 h 3214907"/>
              <a:gd name="connsiteX42" fmla="*/ 2518821 w 3214291"/>
              <a:gd name="connsiteY42" fmla="*/ 2941027 h 3214907"/>
              <a:gd name="connsiteX43" fmla="*/ 2344293 w 3214291"/>
              <a:gd name="connsiteY43" fmla="*/ 2785052 h 3214907"/>
              <a:gd name="connsiteX44" fmla="*/ 2287231 w 3214291"/>
              <a:gd name="connsiteY44" fmla="*/ 2777666 h 3214907"/>
              <a:gd name="connsiteX45" fmla="*/ 2184273 w 3214291"/>
              <a:gd name="connsiteY45" fmla="*/ 2839740 h 3214907"/>
              <a:gd name="connsiteX46" fmla="*/ 2191483 w 3214291"/>
              <a:gd name="connsiteY46" fmla="*/ 2957996 h 3214907"/>
              <a:gd name="connsiteX47" fmla="*/ 2193945 w 3214291"/>
              <a:gd name="connsiteY47" fmla="*/ 2979801 h 3214907"/>
              <a:gd name="connsiteX48" fmla="*/ 2206430 w 3214291"/>
              <a:gd name="connsiteY48" fmla="*/ 3105004 h 3214907"/>
              <a:gd name="connsiteX49" fmla="*/ 2055026 w 3214291"/>
              <a:gd name="connsiteY49" fmla="*/ 3162593 h 3214907"/>
              <a:gd name="connsiteX50" fmla="*/ 2021352 w 3214291"/>
              <a:gd name="connsiteY50" fmla="*/ 3140085 h 3214907"/>
              <a:gd name="connsiteX51" fmla="*/ 1924460 w 3214291"/>
              <a:gd name="connsiteY51" fmla="*/ 2962832 h 3214907"/>
              <a:gd name="connsiteX52" fmla="*/ 1876190 w 3214291"/>
              <a:gd name="connsiteY52" fmla="*/ 2937774 h 3214907"/>
              <a:gd name="connsiteX53" fmla="*/ 1776310 w 3214291"/>
              <a:gd name="connsiteY53" fmla="*/ 2952809 h 3214907"/>
              <a:gd name="connsiteX54" fmla="*/ 1734283 w 3214291"/>
              <a:gd name="connsiteY54" fmla="*/ 2997562 h 3214907"/>
              <a:gd name="connsiteX55" fmla="*/ 1698674 w 3214291"/>
              <a:gd name="connsiteY55" fmla="*/ 3205324 h 3214907"/>
              <a:gd name="connsiteX56" fmla="*/ 1693223 w 3214291"/>
              <a:gd name="connsiteY56" fmla="*/ 3214907 h 3214907"/>
              <a:gd name="connsiteX57" fmla="*/ 1509727 w 3214291"/>
              <a:gd name="connsiteY57" fmla="*/ 3214907 h 3214907"/>
              <a:gd name="connsiteX58" fmla="*/ 1465766 w 3214291"/>
              <a:gd name="connsiteY58" fmla="*/ 2998441 h 3214907"/>
              <a:gd name="connsiteX59" fmla="*/ 1421892 w 3214291"/>
              <a:gd name="connsiteY59" fmla="*/ 2954040 h 3214907"/>
              <a:gd name="connsiteX60" fmla="*/ 1239540 w 3214291"/>
              <a:gd name="connsiteY60" fmla="*/ 3036072 h 3214907"/>
              <a:gd name="connsiteX61" fmla="*/ 1172366 w 3214291"/>
              <a:gd name="connsiteY61" fmla="*/ 3162681 h 3214907"/>
              <a:gd name="connsiteX62" fmla="*/ 1083564 w 3214291"/>
              <a:gd name="connsiteY62" fmla="*/ 3134985 h 3214907"/>
              <a:gd name="connsiteX63" fmla="*/ 993091 w 3214291"/>
              <a:gd name="connsiteY63" fmla="*/ 3103421 h 3214907"/>
              <a:gd name="connsiteX64" fmla="*/ 1026326 w 3214291"/>
              <a:gd name="connsiteY64" fmla="*/ 2876404 h 3214907"/>
              <a:gd name="connsiteX65" fmla="*/ 1000301 w 3214291"/>
              <a:gd name="connsiteY65" fmla="*/ 2825232 h 3214907"/>
              <a:gd name="connsiteX66" fmla="*/ 792979 w 3214291"/>
              <a:gd name="connsiteY66" fmla="*/ 2848444 h 3214907"/>
              <a:gd name="connsiteX67" fmla="*/ 692834 w 3214291"/>
              <a:gd name="connsiteY67" fmla="*/ 2939708 h 3214907"/>
              <a:gd name="connsiteX68" fmla="*/ 539320 w 3214291"/>
              <a:gd name="connsiteY68" fmla="*/ 2820133 h 3214907"/>
              <a:gd name="connsiteX69" fmla="*/ 661709 w 3214291"/>
              <a:gd name="connsiteY69" fmla="*/ 2592236 h 3214907"/>
              <a:gd name="connsiteX70" fmla="*/ 559279 w 3214291"/>
              <a:gd name="connsiteY70" fmla="*/ 2483563 h 3214907"/>
              <a:gd name="connsiteX71" fmla="*/ 517867 w 3214291"/>
              <a:gd name="connsiteY71" fmla="*/ 2481717 h 3214907"/>
              <a:gd name="connsiteX72" fmla="*/ 313182 w 3214291"/>
              <a:gd name="connsiteY72" fmla="*/ 2570871 h 3214907"/>
              <a:gd name="connsiteX73" fmla="*/ 206971 w 3214291"/>
              <a:gd name="connsiteY73" fmla="*/ 2410411 h 3214907"/>
              <a:gd name="connsiteX74" fmla="*/ 368661 w 3214291"/>
              <a:gd name="connsiteY74" fmla="*/ 2261030 h 3214907"/>
              <a:gd name="connsiteX75" fmla="*/ 380355 w 3214291"/>
              <a:gd name="connsiteY75" fmla="*/ 2205551 h 3214907"/>
              <a:gd name="connsiteX76" fmla="*/ 350286 w 3214291"/>
              <a:gd name="connsiteY76" fmla="*/ 2142158 h 3214907"/>
              <a:gd name="connsiteX77" fmla="*/ 252867 w 3214291"/>
              <a:gd name="connsiteY77" fmla="*/ 2088261 h 3214907"/>
              <a:gd name="connsiteX78" fmla="*/ 74383 w 3214291"/>
              <a:gd name="connsiteY78" fmla="*/ 2103208 h 3214907"/>
              <a:gd name="connsiteX79" fmla="*/ 30509 w 3214291"/>
              <a:gd name="connsiteY79" fmla="*/ 1936066 h 3214907"/>
              <a:gd name="connsiteX80" fmla="*/ 52754 w 3214291"/>
              <a:gd name="connsiteY80" fmla="*/ 1903535 h 3214907"/>
              <a:gd name="connsiteX81" fmla="*/ 220687 w 3214291"/>
              <a:gd name="connsiteY81" fmla="*/ 1827218 h 3214907"/>
              <a:gd name="connsiteX82" fmla="*/ 248646 w 3214291"/>
              <a:gd name="connsiteY82" fmla="*/ 1780706 h 3214907"/>
              <a:gd name="connsiteX83" fmla="*/ 243371 w 3214291"/>
              <a:gd name="connsiteY83" fmla="*/ 1719424 h 3214907"/>
              <a:gd name="connsiteX84" fmla="*/ 164944 w 3214291"/>
              <a:gd name="connsiteY84" fmla="*/ 1624906 h 3214907"/>
              <a:gd name="connsiteX85" fmla="*/ 0 w 3214291"/>
              <a:gd name="connsiteY85" fmla="*/ 1580241 h 3214907"/>
              <a:gd name="connsiteX86" fmla="*/ 12485 w 3214291"/>
              <a:gd name="connsiteY86" fmla="*/ 1413627 h 3214907"/>
              <a:gd name="connsiteX87" fmla="*/ 40796 w 3214291"/>
              <a:gd name="connsiteY87" fmla="*/ 1390328 h 3214907"/>
              <a:gd name="connsiteX88" fmla="*/ 228072 w 3214291"/>
              <a:gd name="connsiteY88" fmla="*/ 1366061 h 3214907"/>
              <a:gd name="connsiteX89" fmla="*/ 267462 w 3214291"/>
              <a:gd name="connsiteY89" fmla="*/ 1329661 h 3214907"/>
              <a:gd name="connsiteX90" fmla="*/ 288476 w 3214291"/>
              <a:gd name="connsiteY90" fmla="*/ 1198568 h 3214907"/>
              <a:gd name="connsiteX91" fmla="*/ 185078 w 3214291"/>
              <a:gd name="connsiteY91" fmla="*/ 1122866 h 3214907"/>
              <a:gd name="connsiteX92" fmla="*/ 93023 w 3214291"/>
              <a:gd name="connsiteY92" fmla="*/ 1062111 h 3214907"/>
              <a:gd name="connsiteX93" fmla="*/ 164768 w 3214291"/>
              <a:gd name="connsiteY93" fmla="*/ 886880 h 3214907"/>
              <a:gd name="connsiteX94" fmla="*/ 369013 w 3214291"/>
              <a:gd name="connsiteY94" fmla="*/ 931545 h 3214907"/>
              <a:gd name="connsiteX95" fmla="*/ 422646 w 3214291"/>
              <a:gd name="connsiteY95" fmla="*/ 910531 h 3214907"/>
              <a:gd name="connsiteX96" fmla="*/ 497557 w 3214291"/>
              <a:gd name="connsiteY96" fmla="*/ 792627 h 3214907"/>
              <a:gd name="connsiteX97" fmla="*/ 349758 w 3214291"/>
              <a:gd name="connsiteY97" fmla="*/ 599811 h 3214907"/>
              <a:gd name="connsiteX98" fmla="*/ 477071 w 3214291"/>
              <a:gd name="connsiteY98" fmla="*/ 458079 h 3214907"/>
              <a:gd name="connsiteX99" fmla="*/ 642278 w 3214291"/>
              <a:gd name="connsiteY99" fmla="*/ 563059 h 3214907"/>
              <a:gd name="connsiteX100" fmla="*/ 717276 w 3214291"/>
              <a:gd name="connsiteY100" fmla="*/ 557432 h 3214907"/>
              <a:gd name="connsiteX101" fmla="*/ 754820 w 3214291"/>
              <a:gd name="connsiteY101" fmla="*/ 527099 h 3214907"/>
              <a:gd name="connsiteX102" fmla="*/ 793682 w 3214291"/>
              <a:gd name="connsiteY102" fmla="*/ 399347 h 3214907"/>
              <a:gd name="connsiteX103" fmla="*/ 755347 w 3214291"/>
              <a:gd name="connsiteY103" fmla="*/ 277925 h 3214907"/>
              <a:gd name="connsiteX104" fmla="*/ 774251 w 3214291"/>
              <a:gd name="connsiteY104" fmla="*/ 224995 h 3214907"/>
              <a:gd name="connsiteX105" fmla="*/ 896200 w 3214291"/>
              <a:gd name="connsiteY105" fmla="*/ 155096 h 3214907"/>
              <a:gd name="connsiteX106" fmla="*/ 907191 w 3214291"/>
              <a:gd name="connsiteY106" fmla="*/ 150700 h 3214907"/>
              <a:gd name="connsiteX107" fmla="*/ 1035119 w 3214291"/>
              <a:gd name="connsiteY107" fmla="*/ 310544 h 3214907"/>
              <a:gd name="connsiteX108" fmla="*/ 1097632 w 3214291"/>
              <a:gd name="connsiteY108" fmla="*/ 328920 h 3214907"/>
              <a:gd name="connsiteX109" fmla="*/ 1219669 w 3214291"/>
              <a:gd name="connsiteY109" fmla="*/ 276166 h 3214907"/>
              <a:gd name="connsiteX110" fmla="*/ 1227758 w 3214291"/>
              <a:gd name="connsiteY110" fmla="*/ 148326 h 3214907"/>
              <a:gd name="connsiteX111" fmla="*/ 1227846 w 3214291"/>
              <a:gd name="connsiteY111" fmla="*/ 37631 h 3214907"/>
              <a:gd name="connsiteX112" fmla="*/ 1383294 w 3214291"/>
              <a:gd name="connsiteY112" fmla="*/ 11078 h 3214907"/>
              <a:gd name="connsiteX113" fmla="*/ 1415737 w 3214291"/>
              <a:gd name="connsiteY113" fmla="*/ 8968 h 3214907"/>
              <a:gd name="connsiteX114" fmla="*/ 1485109 w 3214291"/>
              <a:gd name="connsiteY114" fmla="*/ 198794 h 3214907"/>
              <a:gd name="connsiteX115" fmla="*/ 1529334 w 3214291"/>
              <a:gd name="connsiteY115" fmla="*/ 229831 h 3214907"/>
              <a:gd name="connsiteX116" fmla="*/ 1666758 w 3214291"/>
              <a:gd name="connsiteY116" fmla="*/ 223237 h 3214907"/>
              <a:gd name="connsiteX117" fmla="*/ 1721182 w 3214291"/>
              <a:gd name="connsiteY117" fmla="*/ 99617 h 3214907"/>
              <a:gd name="connsiteX118" fmla="*/ 1753362 w 3214291"/>
              <a:gd name="connsiteY118" fmla="*/ 264 h 3214907"/>
              <a:gd name="connsiteX119" fmla="*/ 1779651 w 3214291"/>
              <a:gd name="connsiteY119" fmla="*/ 0 h 3214907"/>
              <a:gd name="connsiteX120" fmla="*/ 1603893 w 3214291"/>
              <a:gd name="connsiteY120" fmla="*/ 1891929 h 3214907"/>
              <a:gd name="connsiteX121" fmla="*/ 1892281 w 3214291"/>
              <a:gd name="connsiteY121" fmla="*/ 1604420 h 3214907"/>
              <a:gd name="connsiteX122" fmla="*/ 1607762 w 3214291"/>
              <a:gd name="connsiteY122" fmla="*/ 1326408 h 3214907"/>
              <a:gd name="connsiteX123" fmla="*/ 1323243 w 3214291"/>
              <a:gd name="connsiteY123" fmla="*/ 1604069 h 3214907"/>
              <a:gd name="connsiteX124" fmla="*/ 1603893 w 3214291"/>
              <a:gd name="connsiteY124" fmla="*/ 1891929 h 3214907"/>
              <a:gd name="connsiteX125" fmla="*/ 1579099 w 3214291"/>
              <a:gd name="connsiteY125" fmla="*/ 2795602 h 3214907"/>
              <a:gd name="connsiteX126" fmla="*/ 1745449 w 3214291"/>
              <a:gd name="connsiteY126" fmla="*/ 2767203 h 3214907"/>
              <a:gd name="connsiteX127" fmla="*/ 1862386 w 3214291"/>
              <a:gd name="connsiteY127" fmla="*/ 2571838 h 3214907"/>
              <a:gd name="connsiteX128" fmla="*/ 1735338 w 3214291"/>
              <a:gd name="connsiteY128" fmla="*/ 2305167 h 3214907"/>
              <a:gd name="connsiteX129" fmla="*/ 1441763 w 3214291"/>
              <a:gd name="connsiteY129" fmla="*/ 2294089 h 3214907"/>
              <a:gd name="connsiteX130" fmla="*/ 1308120 w 3214291"/>
              <a:gd name="connsiteY130" fmla="*/ 2584323 h 3214907"/>
              <a:gd name="connsiteX131" fmla="*/ 1413803 w 3214291"/>
              <a:gd name="connsiteY131" fmla="*/ 2760785 h 3214907"/>
              <a:gd name="connsiteX132" fmla="*/ 1579099 w 3214291"/>
              <a:gd name="connsiteY132" fmla="*/ 2795602 h 3214907"/>
              <a:gd name="connsiteX133" fmla="*/ 949833 w 3214291"/>
              <a:gd name="connsiteY133" fmla="*/ 1372567 h 3214907"/>
              <a:gd name="connsiteX134" fmla="*/ 1103698 w 3214291"/>
              <a:gd name="connsiteY134" fmla="*/ 1151265 h 3214907"/>
              <a:gd name="connsiteX135" fmla="*/ 917565 w 3214291"/>
              <a:gd name="connsiteY135" fmla="*/ 872021 h 3214907"/>
              <a:gd name="connsiteX136" fmla="*/ 687734 w 3214291"/>
              <a:gd name="connsiteY136" fmla="*/ 891276 h 3214907"/>
              <a:gd name="connsiteX137" fmla="*/ 543628 w 3214291"/>
              <a:gd name="connsiteY137" fmla="*/ 1115128 h 3214907"/>
              <a:gd name="connsiteX138" fmla="*/ 670677 w 3214291"/>
              <a:gd name="connsiteY138" fmla="*/ 1362720 h 3214907"/>
              <a:gd name="connsiteX139" fmla="*/ 949833 w 3214291"/>
              <a:gd name="connsiteY139" fmla="*/ 1372567 h 3214907"/>
              <a:gd name="connsiteX140" fmla="*/ 515405 w 3214291"/>
              <a:gd name="connsiteY140" fmla="*/ 1994183 h 3214907"/>
              <a:gd name="connsiteX141" fmla="*/ 539936 w 3214291"/>
              <a:gd name="connsiteY141" fmla="*/ 2091075 h 3214907"/>
              <a:gd name="connsiteX142" fmla="*/ 638058 w 3214291"/>
              <a:gd name="connsiteY142" fmla="*/ 2276768 h 3214907"/>
              <a:gd name="connsiteX143" fmla="*/ 918708 w 3214291"/>
              <a:gd name="connsiteY143" fmla="*/ 2308596 h 3214907"/>
              <a:gd name="connsiteX144" fmla="*/ 1081894 w 3214291"/>
              <a:gd name="connsiteY144" fmla="*/ 2018186 h 3214907"/>
              <a:gd name="connsiteX145" fmla="*/ 973133 w 3214291"/>
              <a:gd name="connsiteY145" fmla="*/ 1822909 h 3214907"/>
              <a:gd name="connsiteX146" fmla="*/ 618099 w 3214291"/>
              <a:gd name="connsiteY146" fmla="*/ 1839790 h 3214907"/>
              <a:gd name="connsiteX147" fmla="*/ 515405 w 3214291"/>
              <a:gd name="connsiteY147" fmla="*/ 1994183 h 3214907"/>
              <a:gd name="connsiteX148" fmla="*/ 2380781 w 3214291"/>
              <a:gd name="connsiteY148" fmla="*/ 1836186 h 3214907"/>
              <a:gd name="connsiteX149" fmla="*/ 2257777 w 3214291"/>
              <a:gd name="connsiteY149" fmla="*/ 1849902 h 3214907"/>
              <a:gd name="connsiteX150" fmla="*/ 2111033 w 3214291"/>
              <a:gd name="connsiteY150" fmla="*/ 2083425 h 3214907"/>
              <a:gd name="connsiteX151" fmla="*/ 2305256 w 3214291"/>
              <a:gd name="connsiteY151" fmla="*/ 2357042 h 3214907"/>
              <a:gd name="connsiteX152" fmla="*/ 2524184 w 3214291"/>
              <a:gd name="connsiteY152" fmla="*/ 2334270 h 3214907"/>
              <a:gd name="connsiteX153" fmla="*/ 2666004 w 3214291"/>
              <a:gd name="connsiteY153" fmla="*/ 2109626 h 3214907"/>
              <a:gd name="connsiteX154" fmla="*/ 2544230 w 3214291"/>
              <a:gd name="connsiteY154" fmla="*/ 1863002 h 3214907"/>
              <a:gd name="connsiteX155" fmla="*/ 2380781 w 3214291"/>
              <a:gd name="connsiteY155" fmla="*/ 1836186 h 3214907"/>
              <a:gd name="connsiteX156" fmla="*/ 1901249 w 3214291"/>
              <a:gd name="connsiteY156" fmla="*/ 614494 h 3214907"/>
              <a:gd name="connsiteX157" fmla="*/ 1780443 w 3214291"/>
              <a:gd name="connsiteY157" fmla="*/ 450957 h 3214907"/>
              <a:gd name="connsiteX158" fmla="*/ 1493462 w 3214291"/>
              <a:gd name="connsiteY158" fmla="*/ 444803 h 3214907"/>
              <a:gd name="connsiteX159" fmla="*/ 1363336 w 3214291"/>
              <a:gd name="connsiteY159" fmla="*/ 686415 h 3214907"/>
              <a:gd name="connsiteX160" fmla="*/ 1491176 w 3214291"/>
              <a:gd name="connsiteY160" fmla="*/ 919939 h 3214907"/>
              <a:gd name="connsiteX161" fmla="*/ 1744833 w 3214291"/>
              <a:gd name="connsiteY161" fmla="*/ 947899 h 3214907"/>
              <a:gd name="connsiteX162" fmla="*/ 1901249 w 3214291"/>
              <a:gd name="connsiteY162" fmla="*/ 614494 h 3214907"/>
              <a:gd name="connsiteX163" fmla="*/ 2588720 w 3214291"/>
              <a:gd name="connsiteY163" fmla="*/ 1382239 h 3214907"/>
              <a:gd name="connsiteX164" fmla="*/ 2688863 w 3214291"/>
              <a:gd name="connsiteY164" fmla="*/ 1186610 h 3214907"/>
              <a:gd name="connsiteX165" fmla="*/ 2557331 w 3214291"/>
              <a:gd name="connsiteY165" fmla="*/ 921961 h 3214907"/>
              <a:gd name="connsiteX166" fmla="*/ 2307893 w 3214291"/>
              <a:gd name="connsiteY166" fmla="*/ 903585 h 3214907"/>
              <a:gd name="connsiteX167" fmla="*/ 2129057 w 3214291"/>
              <a:gd name="connsiteY167" fmla="*/ 1222482 h 3214907"/>
              <a:gd name="connsiteX168" fmla="*/ 2221816 w 3214291"/>
              <a:gd name="connsiteY168" fmla="*/ 1388130 h 3214907"/>
              <a:gd name="connsiteX169" fmla="*/ 2588720 w 3214291"/>
              <a:gd name="connsiteY169" fmla="*/ 1382239 h 32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214291" h="3214907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solidFill>
            <a:schemeClr val="accent3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EFA9B805-86A7-4C8F-87DD-63962526C77C}"/>
              </a:ext>
            </a:extLst>
          </p:cNvPr>
          <p:cNvSpPr/>
          <p:nvPr/>
        </p:nvSpPr>
        <p:spPr>
          <a:xfrm>
            <a:off x="9629043" y="4777538"/>
            <a:ext cx="458833" cy="459016"/>
          </a:xfrm>
          <a:custGeom>
            <a:avLst/>
            <a:gdLst>
              <a:gd name="connsiteX0" fmla="*/ 725308 w 1461971"/>
              <a:gd name="connsiteY0" fmla="*/ 567939 h 1462555"/>
              <a:gd name="connsiteX1" fmla="*/ 563582 w 1461971"/>
              <a:gd name="connsiteY1" fmla="*/ 735062 h 1462555"/>
              <a:gd name="connsiteX2" fmla="*/ 728267 w 1461971"/>
              <a:gd name="connsiteY2" fmla="*/ 895749 h 1462555"/>
              <a:gd name="connsiteX3" fmla="*/ 890392 w 1461971"/>
              <a:gd name="connsiteY3" fmla="*/ 733903 h 1462555"/>
              <a:gd name="connsiteX4" fmla="*/ 725308 w 1461971"/>
              <a:gd name="connsiteY4" fmla="*/ 567939 h 1462555"/>
              <a:gd name="connsiteX5" fmla="*/ 730186 w 1461971"/>
              <a:gd name="connsiteY5" fmla="*/ 364552 h 1462555"/>
              <a:gd name="connsiteX6" fmla="*/ 1097457 w 1461971"/>
              <a:gd name="connsiteY6" fmla="*/ 728905 h 1462555"/>
              <a:gd name="connsiteX7" fmla="*/ 730586 w 1461971"/>
              <a:gd name="connsiteY7" fmla="*/ 1095297 h 1462555"/>
              <a:gd name="connsiteX8" fmla="*/ 367152 w 1461971"/>
              <a:gd name="connsiteY8" fmla="*/ 729385 h 1462555"/>
              <a:gd name="connsiteX9" fmla="*/ 730186 w 1461971"/>
              <a:gd name="connsiteY9" fmla="*/ 364552 h 1462555"/>
              <a:gd name="connsiteX10" fmla="*/ 736343 w 1461971"/>
              <a:gd name="connsiteY10" fmla="*/ 314776 h 1462555"/>
              <a:gd name="connsiteX11" fmla="*/ 315296 w 1461971"/>
              <a:gd name="connsiteY11" fmla="*/ 724828 h 1462555"/>
              <a:gd name="connsiteX12" fmla="*/ 725068 w 1461971"/>
              <a:gd name="connsiteY12" fmla="*/ 1150953 h 1462555"/>
              <a:gd name="connsiteX13" fmla="*/ 1148475 w 1461971"/>
              <a:gd name="connsiteY13" fmla="*/ 730426 h 1462555"/>
              <a:gd name="connsiteX14" fmla="*/ 736343 w 1461971"/>
              <a:gd name="connsiteY14" fmla="*/ 314776 h 1462555"/>
              <a:gd name="connsiteX15" fmla="*/ 638348 w 1461971"/>
              <a:gd name="connsiteY15" fmla="*/ 0 h 1462555"/>
              <a:gd name="connsiteX16" fmla="*/ 642346 w 1461971"/>
              <a:gd name="connsiteY16" fmla="*/ 0 h 1462555"/>
              <a:gd name="connsiteX17" fmla="*/ 659019 w 1461971"/>
              <a:gd name="connsiteY17" fmla="*/ 44700 h 1462555"/>
              <a:gd name="connsiteX18" fmla="*/ 684287 w 1461971"/>
              <a:gd name="connsiteY18" fmla="*/ 101274 h 1462555"/>
              <a:gd name="connsiteX19" fmla="*/ 746299 w 1461971"/>
              <a:gd name="connsiteY19" fmla="*/ 105272 h 1462555"/>
              <a:gd name="connsiteX20" fmla="*/ 770008 w 1461971"/>
              <a:gd name="connsiteY20" fmla="*/ 87640 h 1462555"/>
              <a:gd name="connsiteX21" fmla="*/ 802313 w 1461971"/>
              <a:gd name="connsiteY21" fmla="*/ 0 h 1462555"/>
              <a:gd name="connsiteX22" fmla="*/ 810309 w 1461971"/>
              <a:gd name="connsiteY22" fmla="*/ 0 h 1462555"/>
              <a:gd name="connsiteX23" fmla="*/ 883676 w 1461971"/>
              <a:gd name="connsiteY23" fmla="*/ 13074 h 1462555"/>
              <a:gd name="connsiteX24" fmla="*/ 883436 w 1461971"/>
              <a:gd name="connsiteY24" fmla="*/ 109350 h 1462555"/>
              <a:gd name="connsiteX25" fmla="*/ 897110 w 1461971"/>
              <a:gd name="connsiteY25" fmla="*/ 129861 h 1462555"/>
              <a:gd name="connsiteX26" fmla="*/ 952044 w 1461971"/>
              <a:gd name="connsiteY26" fmla="*/ 147932 h 1462555"/>
              <a:gd name="connsiteX27" fmla="*/ 970996 w 1461971"/>
              <a:gd name="connsiteY27" fmla="*/ 141935 h 1462555"/>
              <a:gd name="connsiteX28" fmla="*/ 1025291 w 1461971"/>
              <a:gd name="connsiteY28" fmla="*/ 72887 h 1462555"/>
              <a:gd name="connsiteX29" fmla="*/ 1040484 w 1461971"/>
              <a:gd name="connsiteY29" fmla="*/ 65450 h 1462555"/>
              <a:gd name="connsiteX30" fmla="*/ 1107894 w 1461971"/>
              <a:gd name="connsiteY30" fmla="*/ 100114 h 1462555"/>
              <a:gd name="connsiteX31" fmla="*/ 1077867 w 1461971"/>
              <a:gd name="connsiteY31" fmla="*/ 197750 h 1462555"/>
              <a:gd name="connsiteX32" fmla="*/ 1081346 w 1461971"/>
              <a:gd name="connsiteY32" fmla="*/ 217780 h 1462555"/>
              <a:gd name="connsiteX33" fmla="*/ 1135321 w 1461971"/>
              <a:gd name="connsiteY33" fmla="*/ 259921 h 1462555"/>
              <a:gd name="connsiteX34" fmla="*/ 1225999 w 1461971"/>
              <a:gd name="connsiteY34" fmla="*/ 201548 h 1462555"/>
              <a:gd name="connsiteX35" fmla="*/ 1292009 w 1461971"/>
              <a:gd name="connsiteY35" fmla="*/ 259002 h 1462555"/>
              <a:gd name="connsiteX36" fmla="*/ 1229358 w 1461971"/>
              <a:gd name="connsiteY36" fmla="*/ 340604 h 1462555"/>
              <a:gd name="connsiteX37" fmla="*/ 1227839 w 1461971"/>
              <a:gd name="connsiteY37" fmla="*/ 364793 h 1462555"/>
              <a:gd name="connsiteX38" fmla="*/ 1255146 w 1461971"/>
              <a:gd name="connsiteY38" fmla="*/ 406534 h 1462555"/>
              <a:gd name="connsiteX39" fmla="*/ 1281094 w 1461971"/>
              <a:gd name="connsiteY39" fmla="*/ 416329 h 1462555"/>
              <a:gd name="connsiteX40" fmla="*/ 1381808 w 1461971"/>
              <a:gd name="connsiteY40" fmla="*/ 392460 h 1462555"/>
              <a:gd name="connsiteX41" fmla="*/ 1414913 w 1461971"/>
              <a:gd name="connsiteY41" fmla="*/ 468386 h 1462555"/>
              <a:gd name="connsiteX42" fmla="*/ 1366775 w 1461971"/>
              <a:gd name="connsiteY42" fmla="*/ 502130 h 1462555"/>
              <a:gd name="connsiteX43" fmla="*/ 1331111 w 1461971"/>
              <a:gd name="connsiteY43" fmla="*/ 597566 h 1462555"/>
              <a:gd name="connsiteX44" fmla="*/ 1352182 w 1461971"/>
              <a:gd name="connsiteY44" fmla="*/ 615838 h 1462555"/>
              <a:gd name="connsiteX45" fmla="*/ 1441701 w 1461971"/>
              <a:gd name="connsiteY45" fmla="*/ 623195 h 1462555"/>
              <a:gd name="connsiteX46" fmla="*/ 1457613 w 1461971"/>
              <a:gd name="connsiteY46" fmla="*/ 640347 h 1462555"/>
              <a:gd name="connsiteX47" fmla="*/ 1461971 w 1461971"/>
              <a:gd name="connsiteY47" fmla="*/ 679729 h 1462555"/>
              <a:gd name="connsiteX48" fmla="*/ 1461971 w 1461971"/>
              <a:gd name="connsiteY48" fmla="*/ 707716 h 1462555"/>
              <a:gd name="connsiteX49" fmla="*/ 1364016 w 1461971"/>
              <a:gd name="connsiteY49" fmla="*/ 735104 h 1462555"/>
              <a:gd name="connsiteX50" fmla="*/ 1344905 w 1461971"/>
              <a:gd name="connsiteY50" fmla="*/ 757973 h 1462555"/>
              <a:gd name="connsiteX51" fmla="*/ 1341826 w 1461971"/>
              <a:gd name="connsiteY51" fmla="*/ 781682 h 1462555"/>
              <a:gd name="connsiteX52" fmla="*/ 1373172 w 1461971"/>
              <a:gd name="connsiteY52" fmla="*/ 835338 h 1462555"/>
              <a:gd name="connsiteX53" fmla="*/ 1449377 w 1461971"/>
              <a:gd name="connsiteY53" fmla="*/ 869042 h 1462555"/>
              <a:gd name="connsiteX54" fmla="*/ 1429067 w 1461971"/>
              <a:gd name="connsiteY54" fmla="*/ 951125 h 1462555"/>
              <a:gd name="connsiteX55" fmla="*/ 1329992 w 1461971"/>
              <a:gd name="connsiteY55" fmla="*/ 943288 h 1462555"/>
              <a:gd name="connsiteX56" fmla="*/ 1297087 w 1461971"/>
              <a:gd name="connsiteY56" fmla="*/ 962479 h 1462555"/>
              <a:gd name="connsiteX57" fmla="*/ 1314159 w 1461971"/>
              <a:gd name="connsiteY57" fmla="*/ 1049040 h 1462555"/>
              <a:gd name="connsiteX58" fmla="*/ 1364136 w 1461971"/>
              <a:gd name="connsiteY58" fmla="*/ 1099297 h 1462555"/>
              <a:gd name="connsiteX59" fmla="*/ 1320356 w 1461971"/>
              <a:gd name="connsiteY59" fmla="*/ 1167146 h 1462555"/>
              <a:gd name="connsiteX60" fmla="*/ 1222921 w 1461971"/>
              <a:gd name="connsiteY60" fmla="*/ 1126604 h 1462555"/>
              <a:gd name="connsiteX61" fmla="*/ 1195453 w 1461971"/>
              <a:gd name="connsiteY61" fmla="*/ 1131602 h 1462555"/>
              <a:gd name="connsiteX62" fmla="*/ 1157231 w 1461971"/>
              <a:gd name="connsiteY62" fmla="*/ 1175662 h 1462555"/>
              <a:gd name="connsiteX63" fmla="*/ 1182139 w 1461971"/>
              <a:gd name="connsiteY63" fmla="*/ 1230317 h 1462555"/>
              <a:gd name="connsiteX64" fmla="*/ 1211806 w 1461971"/>
              <a:gd name="connsiteY64" fmla="*/ 1283493 h 1462555"/>
              <a:gd name="connsiteX65" fmla="*/ 1145596 w 1461971"/>
              <a:gd name="connsiteY65" fmla="*/ 1338068 h 1462555"/>
              <a:gd name="connsiteX66" fmla="*/ 1052399 w 1461971"/>
              <a:gd name="connsiteY66" fmla="*/ 1255145 h 1462555"/>
              <a:gd name="connsiteX67" fmla="*/ 993545 w 1461971"/>
              <a:gd name="connsiteY67" fmla="*/ 1286531 h 1462555"/>
              <a:gd name="connsiteX68" fmla="*/ 988388 w 1461971"/>
              <a:gd name="connsiteY68" fmla="*/ 1303084 h 1462555"/>
              <a:gd name="connsiteX69" fmla="*/ 1001982 w 1461971"/>
              <a:gd name="connsiteY69" fmla="*/ 1391923 h 1462555"/>
              <a:gd name="connsiteX70" fmla="*/ 985870 w 1461971"/>
              <a:gd name="connsiteY70" fmla="*/ 1419111 h 1462555"/>
              <a:gd name="connsiteX71" fmla="*/ 924577 w 1461971"/>
              <a:gd name="connsiteY71" fmla="*/ 1440181 h 1462555"/>
              <a:gd name="connsiteX72" fmla="*/ 873560 w 1461971"/>
              <a:gd name="connsiteY72" fmla="*/ 1346224 h 1462555"/>
              <a:gd name="connsiteX73" fmla="*/ 850451 w 1461971"/>
              <a:gd name="connsiteY73" fmla="*/ 1334229 h 1462555"/>
              <a:gd name="connsiteX74" fmla="*/ 782122 w 1461971"/>
              <a:gd name="connsiteY74" fmla="*/ 1400039 h 1462555"/>
              <a:gd name="connsiteX75" fmla="*/ 773126 w 1461971"/>
              <a:gd name="connsiteY75" fmla="*/ 1449097 h 1462555"/>
              <a:gd name="connsiteX76" fmla="*/ 758054 w 1461971"/>
              <a:gd name="connsiteY76" fmla="*/ 1461731 h 1462555"/>
              <a:gd name="connsiteX77" fmla="*/ 698160 w 1461971"/>
              <a:gd name="connsiteY77" fmla="*/ 1462531 h 1462555"/>
              <a:gd name="connsiteX78" fmla="*/ 681648 w 1461971"/>
              <a:gd name="connsiteY78" fmla="*/ 1447937 h 1462555"/>
              <a:gd name="connsiteX79" fmla="*/ 666255 w 1461971"/>
              <a:gd name="connsiteY79" fmla="*/ 1363456 h 1462555"/>
              <a:gd name="connsiteX80" fmla="*/ 645585 w 1461971"/>
              <a:gd name="connsiteY80" fmla="*/ 1342505 h 1462555"/>
              <a:gd name="connsiteX81" fmla="*/ 591330 w 1461971"/>
              <a:gd name="connsiteY81" fmla="*/ 1337828 h 1462555"/>
              <a:gd name="connsiteX82" fmla="*/ 561703 w 1461971"/>
              <a:gd name="connsiteY82" fmla="*/ 1385606 h 1462555"/>
              <a:gd name="connsiteX83" fmla="*/ 533037 w 1461971"/>
              <a:gd name="connsiteY83" fmla="*/ 1439901 h 1462555"/>
              <a:gd name="connsiteX84" fmla="*/ 451393 w 1461971"/>
              <a:gd name="connsiteY84" fmla="*/ 1412194 h 1462555"/>
              <a:gd name="connsiteX85" fmla="*/ 466107 w 1461971"/>
              <a:gd name="connsiteY85" fmla="*/ 1309800 h 1462555"/>
              <a:gd name="connsiteX86" fmla="*/ 452433 w 1461971"/>
              <a:gd name="connsiteY86" fmla="*/ 1283333 h 1462555"/>
              <a:gd name="connsiteX87" fmla="*/ 402816 w 1461971"/>
              <a:gd name="connsiteY87" fmla="*/ 1260943 h 1462555"/>
              <a:gd name="connsiteX88" fmla="*/ 360555 w 1461971"/>
              <a:gd name="connsiteY88" fmla="*/ 1295047 h 1462555"/>
              <a:gd name="connsiteX89" fmla="*/ 316375 w 1461971"/>
              <a:gd name="connsiteY89" fmla="*/ 1335869 h 1462555"/>
              <a:gd name="connsiteX90" fmla="*/ 304061 w 1461971"/>
              <a:gd name="connsiteY90" fmla="*/ 1327512 h 1462555"/>
              <a:gd name="connsiteX91" fmla="*/ 245928 w 1461971"/>
              <a:gd name="connsiteY91" fmla="*/ 1284572 h 1462555"/>
              <a:gd name="connsiteX92" fmla="*/ 294066 w 1461971"/>
              <a:gd name="connsiteY92" fmla="*/ 1195253 h 1462555"/>
              <a:gd name="connsiteX93" fmla="*/ 291227 w 1461971"/>
              <a:gd name="connsiteY93" fmla="*/ 1169465 h 1462555"/>
              <a:gd name="connsiteX94" fmla="*/ 248567 w 1461971"/>
              <a:gd name="connsiteY94" fmla="*/ 1129603 h 1462555"/>
              <a:gd name="connsiteX95" fmla="*/ 195511 w 1461971"/>
              <a:gd name="connsiteY95" fmla="*/ 1148315 h 1462555"/>
              <a:gd name="connsiteX96" fmla="*/ 144094 w 1461971"/>
              <a:gd name="connsiteY96" fmla="*/ 1165307 h 1462555"/>
              <a:gd name="connsiteX97" fmla="*/ 110670 w 1461971"/>
              <a:gd name="connsiteY97" fmla="*/ 1122966 h 1462555"/>
              <a:gd name="connsiteX98" fmla="*/ 93917 w 1461971"/>
              <a:gd name="connsiteY98" fmla="*/ 1098257 h 1462555"/>
              <a:gd name="connsiteX99" fmla="*/ 167324 w 1461971"/>
              <a:gd name="connsiteY99" fmla="*/ 1030409 h 1462555"/>
              <a:gd name="connsiteX100" fmla="*/ 173681 w 1461971"/>
              <a:gd name="connsiteY100" fmla="*/ 1005500 h 1462555"/>
              <a:gd name="connsiteX101" fmla="*/ 145654 w 1461971"/>
              <a:gd name="connsiteY101" fmla="*/ 952284 h 1462555"/>
              <a:gd name="connsiteX102" fmla="*/ 85481 w 1461971"/>
              <a:gd name="connsiteY102" fmla="*/ 954163 h 1462555"/>
              <a:gd name="connsiteX103" fmla="*/ 21550 w 1461971"/>
              <a:gd name="connsiteY103" fmla="*/ 909144 h 1462555"/>
              <a:gd name="connsiteX104" fmla="*/ 44740 w 1461971"/>
              <a:gd name="connsiteY104" fmla="*/ 857848 h 1462555"/>
              <a:gd name="connsiteX105" fmla="*/ 98595 w 1461971"/>
              <a:gd name="connsiteY105" fmla="*/ 831619 h 1462555"/>
              <a:gd name="connsiteX106" fmla="*/ 113708 w 1461971"/>
              <a:gd name="connsiteY106" fmla="*/ 805831 h 1462555"/>
              <a:gd name="connsiteX107" fmla="*/ 51377 w 1461971"/>
              <a:gd name="connsiteY107" fmla="*/ 732585 h 1462555"/>
              <a:gd name="connsiteX108" fmla="*/ 0 w 1461971"/>
              <a:gd name="connsiteY108" fmla="*/ 718991 h 1462555"/>
              <a:gd name="connsiteX109" fmla="*/ 5317 w 1461971"/>
              <a:gd name="connsiteY109" fmla="*/ 644745 h 1462555"/>
              <a:gd name="connsiteX110" fmla="*/ 18632 w 1461971"/>
              <a:gd name="connsiteY110" fmla="*/ 632231 h 1462555"/>
              <a:gd name="connsiteX111" fmla="*/ 101914 w 1461971"/>
              <a:gd name="connsiteY111" fmla="*/ 622195 h 1462555"/>
              <a:gd name="connsiteX112" fmla="*/ 119905 w 1461971"/>
              <a:gd name="connsiteY112" fmla="*/ 605723 h 1462555"/>
              <a:gd name="connsiteX113" fmla="*/ 123984 w 1461971"/>
              <a:gd name="connsiteY113" fmla="*/ 586212 h 1462555"/>
              <a:gd name="connsiteX114" fmla="*/ 96396 w 1461971"/>
              <a:gd name="connsiteY114" fmla="*/ 519162 h 1462555"/>
              <a:gd name="connsiteX115" fmla="*/ 42381 w 1461971"/>
              <a:gd name="connsiteY115" fmla="*/ 483219 h 1462555"/>
              <a:gd name="connsiteX116" fmla="*/ 75605 w 1461971"/>
              <a:gd name="connsiteY116" fmla="*/ 403616 h 1462555"/>
              <a:gd name="connsiteX117" fmla="*/ 167124 w 1461971"/>
              <a:gd name="connsiteY117" fmla="*/ 424406 h 1462555"/>
              <a:gd name="connsiteX118" fmla="*/ 191393 w 1461971"/>
              <a:gd name="connsiteY118" fmla="*/ 414890 h 1462555"/>
              <a:gd name="connsiteX119" fmla="*/ 221379 w 1461971"/>
              <a:gd name="connsiteY119" fmla="*/ 362474 h 1462555"/>
              <a:gd name="connsiteX120" fmla="*/ 188194 w 1461971"/>
              <a:gd name="connsiteY120" fmla="*/ 312017 h 1462555"/>
              <a:gd name="connsiteX121" fmla="*/ 159447 w 1461971"/>
              <a:gd name="connsiteY121" fmla="*/ 273595 h 1462555"/>
              <a:gd name="connsiteX122" fmla="*/ 187954 w 1461971"/>
              <a:gd name="connsiteY122" fmla="*/ 241330 h 1462555"/>
              <a:gd name="connsiteX123" fmla="*/ 216541 w 1461971"/>
              <a:gd name="connsiteY123" fmla="*/ 208585 h 1462555"/>
              <a:gd name="connsiteX124" fmla="*/ 292626 w 1461971"/>
              <a:gd name="connsiteY124" fmla="*/ 256562 h 1462555"/>
              <a:gd name="connsiteX125" fmla="*/ 328450 w 1461971"/>
              <a:gd name="connsiteY125" fmla="*/ 253604 h 1462555"/>
              <a:gd name="connsiteX126" fmla="*/ 331568 w 1461971"/>
              <a:gd name="connsiteY126" fmla="*/ 251085 h 1462555"/>
              <a:gd name="connsiteX127" fmla="*/ 356237 w 1461971"/>
              <a:gd name="connsiteY127" fmla="*/ 167883 h 1462555"/>
              <a:gd name="connsiteX128" fmla="*/ 337926 w 1461971"/>
              <a:gd name="connsiteY128" fmla="*/ 111789 h 1462555"/>
              <a:gd name="connsiteX129" fmla="*/ 412851 w 1461971"/>
              <a:gd name="connsiteY129" fmla="*/ 68609 h 1462555"/>
              <a:gd name="connsiteX130" fmla="*/ 473304 w 1461971"/>
              <a:gd name="connsiteY130" fmla="*/ 143574 h 1462555"/>
              <a:gd name="connsiteX131" fmla="*/ 498292 w 1461971"/>
              <a:gd name="connsiteY131" fmla="*/ 150451 h 1462555"/>
              <a:gd name="connsiteX132" fmla="*/ 553587 w 1461971"/>
              <a:gd name="connsiteY132" fmla="*/ 126542 h 1462555"/>
              <a:gd name="connsiteX133" fmla="*/ 557465 w 1461971"/>
              <a:gd name="connsiteY133" fmla="*/ 66490 h 1462555"/>
              <a:gd name="connsiteX134" fmla="*/ 557505 w 1461971"/>
              <a:gd name="connsiteY134" fmla="*/ 18751 h 1462555"/>
              <a:gd name="connsiteX135" fmla="*/ 638348 w 1461971"/>
              <a:gd name="connsiteY135" fmla="*/ 0 h 146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461971" h="1462555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solidFill>
            <a:schemeClr val="accent1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Freeform: Shape 453">
            <a:extLst>
              <a:ext uri="{FF2B5EF4-FFF2-40B4-BE49-F238E27FC236}">
                <a16:creationId xmlns:a16="http://schemas.microsoft.com/office/drawing/2014/main" id="{4C6DDFCD-0D45-4AE3-9D62-EBBB6E18770F}"/>
              </a:ext>
            </a:extLst>
          </p:cNvPr>
          <p:cNvSpPr/>
          <p:nvPr/>
        </p:nvSpPr>
        <p:spPr>
          <a:xfrm>
            <a:off x="9351308" y="5055882"/>
            <a:ext cx="394990" cy="394673"/>
          </a:xfrm>
          <a:custGeom>
            <a:avLst/>
            <a:gdLst>
              <a:gd name="connsiteX0" fmla="*/ 1506364 w 2562218"/>
              <a:gd name="connsiteY0" fmla="*/ 1318537 h 2560160"/>
              <a:gd name="connsiteX1" fmla="*/ 1501790 w 2562218"/>
              <a:gd name="connsiteY1" fmla="*/ 1348793 h 2560160"/>
              <a:gd name="connsiteX2" fmla="*/ 1371051 w 2562218"/>
              <a:gd name="connsiteY2" fmla="*/ 1492991 h 2560160"/>
              <a:gd name="connsiteX3" fmla="*/ 1319564 w 2562218"/>
              <a:gd name="connsiteY3" fmla="*/ 1503386 h 2560160"/>
              <a:gd name="connsiteX4" fmla="*/ 1319564 w 2562218"/>
              <a:gd name="connsiteY4" fmla="*/ 1976337 h 2560160"/>
              <a:gd name="connsiteX5" fmla="*/ 1422210 w 2562218"/>
              <a:gd name="connsiteY5" fmla="*/ 1965990 h 2560160"/>
              <a:gd name="connsiteX6" fmla="*/ 1970307 w 2562218"/>
              <a:gd name="connsiteY6" fmla="*/ 1404015 h 2560160"/>
              <a:gd name="connsiteX7" fmla="*/ 1977849 w 2562218"/>
              <a:gd name="connsiteY7" fmla="*/ 1318537 h 2560160"/>
              <a:gd name="connsiteX8" fmla="*/ 584367 w 2562218"/>
              <a:gd name="connsiteY8" fmla="*/ 1318537 h 2560160"/>
              <a:gd name="connsiteX9" fmla="*/ 591910 w 2562218"/>
              <a:gd name="connsiteY9" fmla="*/ 1404015 h 2560160"/>
              <a:gd name="connsiteX10" fmla="*/ 1140007 w 2562218"/>
              <a:gd name="connsiteY10" fmla="*/ 1965990 h 2560160"/>
              <a:gd name="connsiteX11" fmla="*/ 1242652 w 2562218"/>
              <a:gd name="connsiteY11" fmla="*/ 1976337 h 2560160"/>
              <a:gd name="connsiteX12" fmla="*/ 1242652 w 2562218"/>
              <a:gd name="connsiteY12" fmla="*/ 1503386 h 2560160"/>
              <a:gd name="connsiteX13" fmla="*/ 1191166 w 2562218"/>
              <a:gd name="connsiteY13" fmla="*/ 1492991 h 2560160"/>
              <a:gd name="connsiteX14" fmla="*/ 1060427 w 2562218"/>
              <a:gd name="connsiteY14" fmla="*/ 1348793 h 2560160"/>
              <a:gd name="connsiteX15" fmla="*/ 1055852 w 2562218"/>
              <a:gd name="connsiteY15" fmla="*/ 1318537 h 2560160"/>
              <a:gd name="connsiteX16" fmla="*/ 1281108 w 2562218"/>
              <a:gd name="connsiteY16" fmla="*/ 1121883 h 2560160"/>
              <a:gd name="connsiteX17" fmla="*/ 1122911 w 2562218"/>
              <a:gd name="connsiteY17" fmla="*/ 1280080 h 2560160"/>
              <a:gd name="connsiteX18" fmla="*/ 1281108 w 2562218"/>
              <a:gd name="connsiteY18" fmla="*/ 1438277 h 2560160"/>
              <a:gd name="connsiteX19" fmla="*/ 1439305 w 2562218"/>
              <a:gd name="connsiteY19" fmla="*/ 1280080 h 2560160"/>
              <a:gd name="connsiteX20" fmla="*/ 1281108 w 2562218"/>
              <a:gd name="connsiteY20" fmla="*/ 1121883 h 2560160"/>
              <a:gd name="connsiteX21" fmla="*/ 1319564 w 2562218"/>
              <a:gd name="connsiteY21" fmla="*/ 583823 h 2560160"/>
              <a:gd name="connsiteX22" fmla="*/ 1319564 w 2562218"/>
              <a:gd name="connsiteY22" fmla="*/ 1056774 h 2560160"/>
              <a:gd name="connsiteX23" fmla="*/ 1371051 w 2562218"/>
              <a:gd name="connsiteY23" fmla="*/ 1067169 h 2560160"/>
              <a:gd name="connsiteX24" fmla="*/ 1501790 w 2562218"/>
              <a:gd name="connsiteY24" fmla="*/ 1211367 h 2560160"/>
              <a:gd name="connsiteX25" fmla="*/ 1506364 w 2562218"/>
              <a:gd name="connsiteY25" fmla="*/ 1241625 h 2560160"/>
              <a:gd name="connsiteX26" fmla="*/ 1977849 w 2562218"/>
              <a:gd name="connsiteY26" fmla="*/ 1241625 h 2560160"/>
              <a:gd name="connsiteX27" fmla="*/ 1970307 w 2562218"/>
              <a:gd name="connsiteY27" fmla="*/ 1156145 h 2560160"/>
              <a:gd name="connsiteX28" fmla="*/ 1422210 w 2562218"/>
              <a:gd name="connsiteY28" fmla="*/ 594170 h 2560160"/>
              <a:gd name="connsiteX29" fmla="*/ 1242652 w 2562218"/>
              <a:gd name="connsiteY29" fmla="*/ 583823 h 2560160"/>
              <a:gd name="connsiteX30" fmla="*/ 1140007 w 2562218"/>
              <a:gd name="connsiteY30" fmla="*/ 594170 h 2560160"/>
              <a:gd name="connsiteX31" fmla="*/ 591910 w 2562218"/>
              <a:gd name="connsiteY31" fmla="*/ 1156145 h 2560160"/>
              <a:gd name="connsiteX32" fmla="*/ 584367 w 2562218"/>
              <a:gd name="connsiteY32" fmla="*/ 1241625 h 2560160"/>
              <a:gd name="connsiteX33" fmla="*/ 1055852 w 2562218"/>
              <a:gd name="connsiteY33" fmla="*/ 1241625 h 2560160"/>
              <a:gd name="connsiteX34" fmla="*/ 1060427 w 2562218"/>
              <a:gd name="connsiteY34" fmla="*/ 1211367 h 2560160"/>
              <a:gd name="connsiteX35" fmla="*/ 1191166 w 2562218"/>
              <a:gd name="connsiteY35" fmla="*/ 1067169 h 2560160"/>
              <a:gd name="connsiteX36" fmla="*/ 1242652 w 2562218"/>
              <a:gd name="connsiteY36" fmla="*/ 1056774 h 2560160"/>
              <a:gd name="connsiteX37" fmla="*/ 1224583 w 2562218"/>
              <a:gd name="connsiteY37" fmla="*/ 861 h 2560160"/>
              <a:gd name="connsiteX38" fmla="*/ 1275519 w 2562218"/>
              <a:gd name="connsiteY38" fmla="*/ 42161 h 2560160"/>
              <a:gd name="connsiteX39" fmla="*/ 1325768 w 2562218"/>
              <a:gd name="connsiteY39" fmla="*/ 218379 h 2560160"/>
              <a:gd name="connsiteX40" fmla="*/ 1453805 w 2562218"/>
              <a:gd name="connsiteY40" fmla="*/ 290657 h 2560160"/>
              <a:gd name="connsiteX41" fmla="*/ 1495105 w 2562218"/>
              <a:gd name="connsiteY41" fmla="*/ 254863 h 2560160"/>
              <a:gd name="connsiteX42" fmla="*/ 1591474 w 2562218"/>
              <a:gd name="connsiteY42" fmla="*/ 91723 h 2560160"/>
              <a:gd name="connsiteX43" fmla="*/ 1669259 w 2562218"/>
              <a:gd name="connsiteY43" fmla="*/ 59371 h 2560160"/>
              <a:gd name="connsiteX44" fmla="*/ 1746353 w 2562218"/>
              <a:gd name="connsiteY44" fmla="*/ 183962 h 2560160"/>
              <a:gd name="connsiteX45" fmla="*/ 1727078 w 2562218"/>
              <a:gd name="connsiteY45" fmla="*/ 340909 h 2560160"/>
              <a:gd name="connsiteX46" fmla="*/ 1727078 w 2562218"/>
              <a:gd name="connsiteY46" fmla="*/ 357429 h 2560160"/>
              <a:gd name="connsiteX47" fmla="*/ 1866815 w 2562218"/>
              <a:gd name="connsiteY47" fmla="*/ 419381 h 2560160"/>
              <a:gd name="connsiteX48" fmla="*/ 2020320 w 2562218"/>
              <a:gd name="connsiteY48" fmla="*/ 304425 h 2560160"/>
              <a:gd name="connsiteX49" fmla="*/ 2113243 w 2562218"/>
              <a:gd name="connsiteY49" fmla="*/ 305802 h 2560160"/>
              <a:gd name="connsiteX50" fmla="*/ 2127702 w 2562218"/>
              <a:gd name="connsiteY50" fmla="*/ 318193 h 2560160"/>
              <a:gd name="connsiteX51" fmla="*/ 2143534 w 2562218"/>
              <a:gd name="connsiteY51" fmla="*/ 424197 h 2560160"/>
              <a:gd name="connsiteX52" fmla="*/ 2058865 w 2562218"/>
              <a:gd name="connsiteY52" fmla="*/ 574947 h 2560160"/>
              <a:gd name="connsiteX53" fmla="*/ 2070569 w 2562218"/>
              <a:gd name="connsiteY53" fmla="*/ 672693 h 2560160"/>
              <a:gd name="connsiteX54" fmla="*/ 2160053 w 2562218"/>
              <a:gd name="connsiteY54" fmla="*/ 708487 h 2560160"/>
              <a:gd name="connsiteX55" fmla="*/ 2341091 w 2562218"/>
              <a:gd name="connsiteY55" fmla="*/ 660993 h 2560160"/>
              <a:gd name="connsiteX56" fmla="*/ 2418189 w 2562218"/>
              <a:gd name="connsiteY56" fmla="*/ 690590 h 2560160"/>
              <a:gd name="connsiteX57" fmla="*/ 2441592 w 2562218"/>
              <a:gd name="connsiteY57" fmla="*/ 736710 h 2560160"/>
              <a:gd name="connsiteX58" fmla="*/ 2422317 w 2562218"/>
              <a:gd name="connsiteY58" fmla="*/ 804855 h 2560160"/>
              <a:gd name="connsiteX59" fmla="*/ 2267439 w 2562218"/>
              <a:gd name="connsiteY59" fmla="*/ 928073 h 2560160"/>
              <a:gd name="connsiteX60" fmla="*/ 2239903 w 2562218"/>
              <a:gd name="connsiteY60" fmla="*/ 1003103 h 2560160"/>
              <a:gd name="connsiteX61" fmla="*/ 2248164 w 2562218"/>
              <a:gd name="connsiteY61" fmla="*/ 1033390 h 2560160"/>
              <a:gd name="connsiteX62" fmla="*/ 2311490 w 2562218"/>
              <a:gd name="connsiteY62" fmla="*/ 1087771 h 2560160"/>
              <a:gd name="connsiteX63" fmla="*/ 2498725 w 2562218"/>
              <a:gd name="connsiteY63" fmla="*/ 1113239 h 2560160"/>
              <a:gd name="connsiteX64" fmla="*/ 2559299 w 2562218"/>
              <a:gd name="connsiteY64" fmla="*/ 1173127 h 2560160"/>
              <a:gd name="connsiteX65" fmla="*/ 2561364 w 2562218"/>
              <a:gd name="connsiteY65" fmla="*/ 1226818 h 2560160"/>
              <a:gd name="connsiteX66" fmla="*/ 2517309 w 2562218"/>
              <a:gd name="connsiteY66" fmla="*/ 1278444 h 2560160"/>
              <a:gd name="connsiteX67" fmla="*/ 2341091 w 2562218"/>
              <a:gd name="connsiteY67" fmla="*/ 1328693 h 2560160"/>
              <a:gd name="connsiteX68" fmla="*/ 2269503 w 2562218"/>
              <a:gd name="connsiteY68" fmla="*/ 1447778 h 2560160"/>
              <a:gd name="connsiteX69" fmla="*/ 2305984 w 2562218"/>
              <a:gd name="connsiteY69" fmla="*/ 1495966 h 2560160"/>
              <a:gd name="connsiteX70" fmla="*/ 2467747 w 2562218"/>
              <a:gd name="connsiteY70" fmla="*/ 1590957 h 2560160"/>
              <a:gd name="connsiteX71" fmla="*/ 2502854 w 2562218"/>
              <a:gd name="connsiteY71" fmla="*/ 1672871 h 2560160"/>
              <a:gd name="connsiteX72" fmla="*/ 2501476 w 2562218"/>
              <a:gd name="connsiteY72" fmla="*/ 1681132 h 2560160"/>
              <a:gd name="connsiteX73" fmla="*/ 2404421 w 2562218"/>
              <a:gd name="connsiteY73" fmla="*/ 1750655 h 2560160"/>
              <a:gd name="connsiteX74" fmla="*/ 2235083 w 2562218"/>
              <a:gd name="connsiteY74" fmla="*/ 1729316 h 2560160"/>
              <a:gd name="connsiteX75" fmla="*/ 2149727 w 2562218"/>
              <a:gd name="connsiteY75" fmla="*/ 1773372 h 2560160"/>
              <a:gd name="connsiteX76" fmla="*/ 2148350 w 2562218"/>
              <a:gd name="connsiteY76" fmla="*/ 1875247 h 2560160"/>
              <a:gd name="connsiteX77" fmla="*/ 2257800 w 2562218"/>
              <a:gd name="connsiteY77" fmla="*/ 2019800 h 2560160"/>
              <a:gd name="connsiteX78" fmla="*/ 2257800 w 2562218"/>
              <a:gd name="connsiteY78" fmla="*/ 2114104 h 2560160"/>
              <a:gd name="connsiteX79" fmla="*/ 2253671 w 2562218"/>
              <a:gd name="connsiteY79" fmla="*/ 2118923 h 2560160"/>
              <a:gd name="connsiteX80" fmla="*/ 2135273 w 2562218"/>
              <a:gd name="connsiteY80" fmla="*/ 2142327 h 2560160"/>
              <a:gd name="connsiteX81" fmla="*/ 1988655 w 2562218"/>
              <a:gd name="connsiteY81" fmla="*/ 2059726 h 2560160"/>
              <a:gd name="connsiteX82" fmla="*/ 1888154 w 2562218"/>
              <a:gd name="connsiteY82" fmla="*/ 2074181 h 2560160"/>
              <a:gd name="connsiteX83" fmla="*/ 1855802 w 2562218"/>
              <a:gd name="connsiteY83" fmla="*/ 2165043 h 2560160"/>
              <a:gd name="connsiteX84" fmla="*/ 1903296 w 2562218"/>
              <a:gd name="connsiteY84" fmla="*/ 2348145 h 2560160"/>
              <a:gd name="connsiteX85" fmla="*/ 1876451 w 2562218"/>
              <a:gd name="connsiteY85" fmla="*/ 2416981 h 2560160"/>
              <a:gd name="connsiteX86" fmla="*/ 1828266 w 2562218"/>
              <a:gd name="connsiteY86" fmla="*/ 2441762 h 2560160"/>
              <a:gd name="connsiteX87" fmla="*/ 1755992 w 2562218"/>
              <a:gd name="connsiteY87" fmla="*/ 2421801 h 2560160"/>
              <a:gd name="connsiteX88" fmla="*/ 1642413 w 2562218"/>
              <a:gd name="connsiteY88" fmla="*/ 2277935 h 2560160"/>
              <a:gd name="connsiteX89" fmla="*/ 1495792 w 2562218"/>
              <a:gd name="connsiteY89" fmla="*/ 2265544 h 2560160"/>
              <a:gd name="connsiteX90" fmla="*/ 1476518 w 2562218"/>
              <a:gd name="connsiteY90" fmla="*/ 2304090 h 2560160"/>
              <a:gd name="connsiteX91" fmla="*/ 1450363 w 2562218"/>
              <a:gd name="connsiteY91" fmla="*/ 2493388 h 2560160"/>
              <a:gd name="connsiteX92" fmla="*/ 1400801 w 2562218"/>
              <a:gd name="connsiteY92" fmla="*/ 2560160 h 2560160"/>
              <a:gd name="connsiteX93" fmla="*/ 1317510 w 2562218"/>
              <a:gd name="connsiteY93" fmla="*/ 2560160 h 2560160"/>
              <a:gd name="connsiteX94" fmla="*/ 1281026 w 2562218"/>
              <a:gd name="connsiteY94" fmla="*/ 2509221 h 2560160"/>
              <a:gd name="connsiteX95" fmla="*/ 1229399 w 2562218"/>
              <a:gd name="connsiteY95" fmla="*/ 2326806 h 2560160"/>
              <a:gd name="connsiteX96" fmla="*/ 1168138 w 2562218"/>
              <a:gd name="connsiteY96" fmla="*/ 2273115 h 2560160"/>
              <a:gd name="connsiteX97" fmla="*/ 1130966 w 2562218"/>
              <a:gd name="connsiteY97" fmla="*/ 2268986 h 2560160"/>
              <a:gd name="connsiteX98" fmla="*/ 1067636 w 2562218"/>
              <a:gd name="connsiteY98" fmla="*/ 2304090 h 2560160"/>
              <a:gd name="connsiteX99" fmla="*/ 1051804 w 2562218"/>
              <a:gd name="connsiteY99" fmla="*/ 2330935 h 2560160"/>
              <a:gd name="connsiteX100" fmla="*/ 965074 w 2562218"/>
              <a:gd name="connsiteY100" fmla="*/ 2477556 h 2560160"/>
              <a:gd name="connsiteX101" fmla="*/ 899680 w 2562218"/>
              <a:gd name="connsiteY101" fmla="*/ 2504401 h 2560160"/>
              <a:gd name="connsiteX102" fmla="*/ 846676 w 2562218"/>
              <a:gd name="connsiteY102" fmla="*/ 2486504 h 2560160"/>
              <a:gd name="connsiteX103" fmla="*/ 810883 w 2562218"/>
              <a:gd name="connsiteY103" fmla="*/ 2419733 h 2560160"/>
              <a:gd name="connsiteX104" fmla="*/ 833595 w 2562218"/>
              <a:gd name="connsiteY104" fmla="*/ 2231815 h 2560160"/>
              <a:gd name="connsiteX105" fmla="*/ 781969 w 2562218"/>
              <a:gd name="connsiteY105" fmla="*/ 2144391 h 2560160"/>
              <a:gd name="connsiteX106" fmla="*/ 686291 w 2562218"/>
              <a:gd name="connsiteY106" fmla="*/ 2149211 h 2560160"/>
              <a:gd name="connsiteX107" fmla="*/ 552061 w 2562218"/>
              <a:gd name="connsiteY107" fmla="*/ 2251089 h 2560160"/>
              <a:gd name="connsiteX108" fmla="*/ 432976 w 2562218"/>
              <a:gd name="connsiteY108" fmla="*/ 2244205 h 2560160"/>
              <a:gd name="connsiteX109" fmla="*/ 422650 w 2562218"/>
              <a:gd name="connsiteY109" fmla="*/ 2233879 h 2560160"/>
              <a:gd name="connsiteX110" fmla="*/ 412327 w 2562218"/>
              <a:gd name="connsiteY110" fmla="*/ 2151275 h 2560160"/>
              <a:gd name="connsiteX111" fmla="*/ 501812 w 2562218"/>
              <a:gd name="connsiteY111" fmla="*/ 1991577 h 2560160"/>
              <a:gd name="connsiteX112" fmla="*/ 516954 w 2562218"/>
              <a:gd name="connsiteY112" fmla="*/ 1942706 h 2560160"/>
              <a:gd name="connsiteX113" fmla="*/ 396491 w 2562218"/>
              <a:gd name="connsiteY113" fmla="*/ 1856663 h 2560160"/>
              <a:gd name="connsiteX114" fmla="*/ 211325 w 2562218"/>
              <a:gd name="connsiteY114" fmla="*/ 1904847 h 2560160"/>
              <a:gd name="connsiteX115" fmla="*/ 152128 w 2562218"/>
              <a:gd name="connsiteY115" fmla="*/ 1884886 h 2560160"/>
              <a:gd name="connsiteX116" fmla="*/ 122527 w 2562218"/>
              <a:gd name="connsiteY116" fmla="*/ 1832569 h 2560160"/>
              <a:gd name="connsiteX117" fmla="*/ 142492 w 2562218"/>
              <a:gd name="connsiteY117" fmla="*/ 1755475 h 2560160"/>
              <a:gd name="connsiteX118" fmla="*/ 279474 w 2562218"/>
              <a:gd name="connsiteY118" fmla="*/ 1646716 h 2560160"/>
              <a:gd name="connsiteX119" fmla="*/ 315955 w 2562218"/>
              <a:gd name="connsiteY119" fmla="*/ 1535889 h 2560160"/>
              <a:gd name="connsiteX120" fmla="*/ 242303 w 2562218"/>
              <a:gd name="connsiteY120" fmla="*/ 1473936 h 2560160"/>
              <a:gd name="connsiteX121" fmla="*/ 69523 w 2562218"/>
              <a:gd name="connsiteY121" fmla="*/ 1450533 h 2560160"/>
              <a:gd name="connsiteX122" fmla="*/ 1378 w 2562218"/>
              <a:gd name="connsiteY122" fmla="*/ 1402349 h 2560160"/>
              <a:gd name="connsiteX123" fmla="*/ 0 w 2562218"/>
              <a:gd name="connsiteY123" fmla="*/ 1316993 h 2560160"/>
              <a:gd name="connsiteX124" fmla="*/ 50253 w 2562218"/>
              <a:gd name="connsiteY124" fmla="*/ 1280509 h 2560160"/>
              <a:gd name="connsiteX125" fmla="*/ 226470 w 2562218"/>
              <a:gd name="connsiteY125" fmla="*/ 1230947 h 2560160"/>
              <a:gd name="connsiteX126" fmla="*/ 287045 w 2562218"/>
              <a:gd name="connsiteY126" fmla="*/ 1163488 h 2560160"/>
              <a:gd name="connsiteX127" fmla="*/ 290487 w 2562218"/>
              <a:gd name="connsiteY127" fmla="*/ 1134578 h 2560160"/>
              <a:gd name="connsiteX128" fmla="*/ 252629 w 2562218"/>
              <a:gd name="connsiteY128" fmla="*/ 1064368 h 2560160"/>
              <a:gd name="connsiteX129" fmla="*/ 92930 w 2562218"/>
              <a:gd name="connsiteY129" fmla="*/ 970751 h 2560160"/>
              <a:gd name="connsiteX130" fmla="*/ 58511 w 2562218"/>
              <a:gd name="connsiteY130" fmla="*/ 886773 h 2560160"/>
              <a:gd name="connsiteX131" fmla="*/ 61953 w 2562218"/>
              <a:gd name="connsiteY131" fmla="*/ 875069 h 2560160"/>
              <a:gd name="connsiteX132" fmla="*/ 152815 w 2562218"/>
              <a:gd name="connsiteY132" fmla="*/ 812430 h 2560160"/>
              <a:gd name="connsiteX133" fmla="*/ 322152 w 2562218"/>
              <a:gd name="connsiteY133" fmla="*/ 831704 h 2560160"/>
              <a:gd name="connsiteX134" fmla="*/ 408885 w 2562218"/>
              <a:gd name="connsiteY134" fmla="*/ 791778 h 2560160"/>
              <a:gd name="connsiteX135" fmla="*/ 402001 w 2562218"/>
              <a:gd name="connsiteY135" fmla="*/ 674070 h 2560160"/>
              <a:gd name="connsiteX136" fmla="*/ 296681 w 2562218"/>
              <a:gd name="connsiteY136" fmla="*/ 534333 h 2560160"/>
              <a:gd name="connsiteX137" fmla="*/ 296681 w 2562218"/>
              <a:gd name="connsiteY137" fmla="*/ 456552 h 2560160"/>
              <a:gd name="connsiteX138" fmla="*/ 331100 w 2562218"/>
              <a:gd name="connsiteY138" fmla="*/ 418003 h 2560160"/>
              <a:gd name="connsiteX139" fmla="*/ 404753 w 2562218"/>
              <a:gd name="connsiteY139" fmla="*/ 409742 h 2560160"/>
              <a:gd name="connsiteX140" fmla="*/ 561009 w 2562218"/>
              <a:gd name="connsiteY140" fmla="*/ 497853 h 2560160"/>
              <a:gd name="connsiteX141" fmla="*/ 700746 w 2562218"/>
              <a:gd name="connsiteY141" fmla="*/ 458617 h 2560160"/>
              <a:gd name="connsiteX142" fmla="*/ 704188 w 2562218"/>
              <a:gd name="connsiteY142" fmla="*/ 398042 h 2560160"/>
              <a:gd name="connsiteX143" fmla="*/ 658755 w 2562218"/>
              <a:gd name="connsiteY143" fmla="*/ 222511 h 2560160"/>
              <a:gd name="connsiteX144" fmla="*/ 691798 w 2562218"/>
              <a:gd name="connsiteY144" fmla="*/ 141285 h 2560160"/>
              <a:gd name="connsiteX145" fmla="*/ 717265 w 2562218"/>
              <a:gd name="connsiteY145" fmla="*/ 127517 h 2560160"/>
              <a:gd name="connsiteX146" fmla="*/ 812256 w 2562218"/>
              <a:gd name="connsiteY146" fmla="*/ 150924 h 2560160"/>
              <a:gd name="connsiteX147" fmla="*/ 921706 w 2562218"/>
              <a:gd name="connsiteY147" fmla="*/ 289970 h 2560160"/>
              <a:gd name="connsiteX148" fmla="*/ 1071078 w 2562218"/>
              <a:gd name="connsiteY148" fmla="*/ 289279 h 2560160"/>
              <a:gd name="connsiteX149" fmla="*/ 1088975 w 2562218"/>
              <a:gd name="connsiteY149" fmla="*/ 225953 h 2560160"/>
              <a:gd name="connsiteX150" fmla="*/ 1111005 w 2562218"/>
              <a:gd name="connsiteY150" fmla="*/ 64877 h 2560160"/>
              <a:gd name="connsiteX151" fmla="*/ 1170889 w 2562218"/>
              <a:gd name="connsiteY151" fmla="*/ 2925 h 2560160"/>
              <a:gd name="connsiteX152" fmla="*/ 1224583 w 2562218"/>
              <a:gd name="connsiteY152" fmla="*/ 861 h 25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62218" h="2560160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Freeform: Shape 5">
            <a:extLst>
              <a:ext uri="{FF2B5EF4-FFF2-40B4-BE49-F238E27FC236}">
                <a16:creationId xmlns:a16="http://schemas.microsoft.com/office/drawing/2014/main" id="{1F9DF14E-0A6D-48D6-BD3E-D966A0156EE6}"/>
              </a:ext>
            </a:extLst>
          </p:cNvPr>
          <p:cNvSpPr/>
          <p:nvPr/>
        </p:nvSpPr>
        <p:spPr>
          <a:xfrm>
            <a:off x="9938758" y="4369417"/>
            <a:ext cx="458833" cy="458833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C4DE27-69C6-4562-92C4-ABA9B0E5F647}"/>
              </a:ext>
            </a:extLst>
          </p:cNvPr>
          <p:cNvGrpSpPr/>
          <p:nvPr/>
        </p:nvGrpSpPr>
        <p:grpSpPr>
          <a:xfrm>
            <a:off x="9412309" y="5514898"/>
            <a:ext cx="797885" cy="1132887"/>
            <a:chOff x="4160927" y="2978939"/>
            <a:chExt cx="1013906" cy="1439607"/>
          </a:xfrm>
        </p:grpSpPr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F14F5BE7-B9DC-4221-8E39-305FC2F216E5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78" name="Freeform: Shape 3">
                <a:extLst>
                  <a:ext uri="{FF2B5EF4-FFF2-40B4-BE49-F238E27FC236}">
                    <a16:creationId xmlns:a16="http://schemas.microsoft.com/office/drawing/2014/main" id="{9162EC76-65F9-4643-8C2B-86AE05870D8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4">
                <a:extLst>
                  <a:ext uri="{FF2B5EF4-FFF2-40B4-BE49-F238E27FC236}">
                    <a16:creationId xmlns:a16="http://schemas.microsoft.com/office/drawing/2014/main" id="{E21F5BEA-AE66-461D-BC45-6D85819AA4CB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5">
                <a:extLst>
                  <a:ext uri="{FF2B5EF4-FFF2-40B4-BE49-F238E27FC236}">
                    <a16:creationId xmlns:a16="http://schemas.microsoft.com/office/drawing/2014/main" id="{610024C8-0F94-4C0A-8F65-889CA5ED5E7F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">
                <a:extLst>
                  <a:ext uri="{FF2B5EF4-FFF2-40B4-BE49-F238E27FC236}">
                    <a16:creationId xmlns:a16="http://schemas.microsoft.com/office/drawing/2014/main" id="{82417888-FFAD-44AB-8255-C671D939F2E2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7">
                <a:extLst>
                  <a:ext uri="{FF2B5EF4-FFF2-40B4-BE49-F238E27FC236}">
                    <a16:creationId xmlns:a16="http://schemas.microsoft.com/office/drawing/2014/main" id="{4775C015-BD0E-4715-8C0A-51AD271A56D5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18264259-5395-4A69-A511-11B0D7F6A15E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BE340FC-1BA6-4A04-AD6E-FE5C5E4ACBF7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A7D2658-089D-49F8-BE0D-8C17C5F1D98A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CB10F005-7071-48EE-A99B-125C01D038E7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393750F-48B8-488C-BEDF-713E922A8AF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05A2904-C413-45C4-95FA-0D207252706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CA5C062-16C2-4416-89C0-947BDE5507F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7F3EA443-AF56-4F3E-B7E9-D28106FCEA19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8BA47F5-7B15-4E07-A145-8E3D6AAD2C4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A470454-0128-436E-B804-0693E2801C1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946CDA57-ECB3-4D2C-8CA5-13BB75AC829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3A5DECA-3E6A-4AA4-9746-9F32B5E8DD8A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F54375E-F5CA-4D18-8014-AD06EE0CFBC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DC1390-2A60-4277-B1AE-CCDE775C7BE3}"/>
              </a:ext>
            </a:extLst>
          </p:cNvPr>
          <p:cNvGrpSpPr/>
          <p:nvPr/>
        </p:nvGrpSpPr>
        <p:grpSpPr>
          <a:xfrm>
            <a:off x="8763821" y="5688614"/>
            <a:ext cx="637423" cy="905053"/>
            <a:chOff x="4160927" y="2978939"/>
            <a:chExt cx="1013906" cy="1439607"/>
          </a:xfrm>
        </p:grpSpPr>
        <p:grpSp>
          <p:nvGrpSpPr>
            <p:cNvPr id="85" name="Group 33">
              <a:extLst>
                <a:ext uri="{FF2B5EF4-FFF2-40B4-BE49-F238E27FC236}">
                  <a16:creationId xmlns:a16="http://schemas.microsoft.com/office/drawing/2014/main" id="{27D18395-AD8F-4DDA-A043-A7EC9D774AF1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98" name="Freeform: Shape 3">
                <a:extLst>
                  <a:ext uri="{FF2B5EF4-FFF2-40B4-BE49-F238E27FC236}">
                    <a16:creationId xmlns:a16="http://schemas.microsoft.com/office/drawing/2014/main" id="{4920EF51-DAB0-4754-8C22-F51FC72D7402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4">
                <a:extLst>
                  <a:ext uri="{FF2B5EF4-FFF2-40B4-BE49-F238E27FC236}">
                    <a16:creationId xmlns:a16="http://schemas.microsoft.com/office/drawing/2014/main" id="{449720F9-034B-41B6-A897-11182F7620AD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5">
                <a:extLst>
                  <a:ext uri="{FF2B5EF4-FFF2-40B4-BE49-F238E27FC236}">
                    <a16:creationId xmlns:a16="http://schemas.microsoft.com/office/drawing/2014/main" id="{5DA2639C-972C-4435-A2B5-F3BB59A05E6E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6">
                <a:extLst>
                  <a:ext uri="{FF2B5EF4-FFF2-40B4-BE49-F238E27FC236}">
                    <a16:creationId xmlns:a16="http://schemas.microsoft.com/office/drawing/2014/main" id="{3CAD3FB5-C7E5-4E77-9103-8E4422D1B9F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7">
                <a:extLst>
                  <a:ext uri="{FF2B5EF4-FFF2-40B4-BE49-F238E27FC236}">
                    <a16:creationId xmlns:a16="http://schemas.microsoft.com/office/drawing/2014/main" id="{8AD4B3DC-4003-425D-8AA5-379E1FFEC2A3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8">
                <a:extLst>
                  <a:ext uri="{FF2B5EF4-FFF2-40B4-BE49-F238E27FC236}">
                    <a16:creationId xmlns:a16="http://schemas.microsoft.com/office/drawing/2014/main" id="{77D8D8F5-091A-4132-83CA-49C39BE26F5A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46A401E-09E2-46A3-8393-006AC8D25A81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1309F172-B581-4B0E-B631-A2DD67F96390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F86ED29-D53D-4BD9-B2CA-91EABA603362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44368FC-BFC0-492D-9E9D-150CBCCF036D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830A068-F733-4F34-8B72-A7D97272B1A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FE15A2E-8046-472E-B7CB-722A96CEB84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82F0252-0D67-4D0E-B7AD-9BB2B5E4A34F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2F7B1714-3CC8-49B7-BFD9-EDEA6D13FB46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5136B8F-A4BC-4C99-BE6D-90D35D29B67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3FA5FF4-CB2F-4A67-A987-7874E113FA3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64D3911B-4555-48D9-A284-817966415E9D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B663C31-4E13-4F04-BB0B-DB451709877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6114530-F5E7-4C46-AB0C-D6DFE468AEEC}"/>
              </a:ext>
            </a:extLst>
          </p:cNvPr>
          <p:cNvGrpSpPr/>
          <p:nvPr/>
        </p:nvGrpSpPr>
        <p:grpSpPr>
          <a:xfrm>
            <a:off x="10221260" y="5688614"/>
            <a:ext cx="637423" cy="905053"/>
            <a:chOff x="4160927" y="2978939"/>
            <a:chExt cx="1013906" cy="1439607"/>
          </a:xfrm>
        </p:grpSpPr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8D08BCE5-7E07-4623-A186-E6F865852373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118" name="Freeform: Shape 3">
                <a:extLst>
                  <a:ext uri="{FF2B5EF4-FFF2-40B4-BE49-F238E27FC236}">
                    <a16:creationId xmlns:a16="http://schemas.microsoft.com/office/drawing/2014/main" id="{583C5873-B4C3-4F8B-89EE-EC517243DFD9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4">
                <a:extLst>
                  <a:ext uri="{FF2B5EF4-FFF2-40B4-BE49-F238E27FC236}">
                    <a16:creationId xmlns:a16="http://schemas.microsoft.com/office/drawing/2014/main" id="{72AAE879-0AAE-4C7A-8A54-C07E5AE1FD8A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5">
                <a:extLst>
                  <a:ext uri="{FF2B5EF4-FFF2-40B4-BE49-F238E27FC236}">
                    <a16:creationId xmlns:a16="http://schemas.microsoft.com/office/drawing/2014/main" id="{2CC033F1-364A-40DA-BAF3-7BD227393F3C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6">
                <a:extLst>
                  <a:ext uri="{FF2B5EF4-FFF2-40B4-BE49-F238E27FC236}">
                    <a16:creationId xmlns:a16="http://schemas.microsoft.com/office/drawing/2014/main" id="{B5B82DA8-DE21-4923-9409-0ED1C3BEBF4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">
                <a:extLst>
                  <a:ext uri="{FF2B5EF4-FFF2-40B4-BE49-F238E27FC236}">
                    <a16:creationId xmlns:a16="http://schemas.microsoft.com/office/drawing/2014/main" id="{663C95AE-2E64-454F-9D38-F35A718D9AED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">
                <a:extLst>
                  <a:ext uri="{FF2B5EF4-FFF2-40B4-BE49-F238E27FC236}">
                    <a16:creationId xmlns:a16="http://schemas.microsoft.com/office/drawing/2014/main" id="{E79E9FBD-815D-4504-916E-3A653D383C11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79B1C3-7ACB-4DDA-8FAF-413B05AABD29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4675491-5894-4C3D-90C0-6536F42E7F8E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99338FE-3753-480C-8F18-CC15A73A3B61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4EC786E-EA46-43A6-B21B-DAAFF8A77408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DD2BF74-6837-485C-849C-9593637A65BA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0BF9926-3261-439F-9120-62F66D41ADE5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E7A27DFE-9149-4BC0-9482-5A8E13F34545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4660EF-7B84-4E15-B3D0-BF43C7CC613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79BB3C6-984C-49A3-999D-18AC9244CAF4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A865EF19-C140-4C19-833D-473171E3B369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6B287D5C-93DA-4561-B81E-EA1B6540463C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3BB06F9-34EE-4DE3-B2F3-EB71E82B209C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6E134AB9-BD2A-41B4-A8B9-6BFE8CAE5DA7}"/>
              </a:ext>
            </a:extLst>
          </p:cNvPr>
          <p:cNvSpPr txBox="1"/>
          <p:nvPr/>
        </p:nvSpPr>
        <p:spPr>
          <a:xfrm>
            <a:off x="889352" y="2517249"/>
            <a:ext cx="5933478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err="1"/>
              <a:t>Okta</a:t>
            </a:r>
            <a:r>
              <a:rPr lang="ru-RU" sz="2000" dirty="0"/>
              <a:t> Access Gateway — это решение для обеспечения безопасного доступа к корпоративным приложениям и ресурсам через единый портал. Оно позволяет администраторам управлять доступом пользователей и обеспечивать безопасность сети.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124" name="Graphic 95">
            <a:extLst>
              <a:ext uri="{FF2B5EF4-FFF2-40B4-BE49-F238E27FC236}">
                <a16:creationId xmlns:a16="http://schemas.microsoft.com/office/drawing/2014/main" id="{3CCE6C6E-9BB5-4F26-949D-FFD34E9EE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261" y="1891778"/>
            <a:ext cx="1211409" cy="669831"/>
          </a:xfrm>
          <a:prstGeom prst="rect">
            <a:avLst/>
          </a:prstGeom>
        </p:spPr>
      </p:pic>
      <p:pic>
        <p:nvPicPr>
          <p:cNvPr id="126" name="Graphic 95">
            <a:extLst>
              <a:ext uri="{FF2B5EF4-FFF2-40B4-BE49-F238E27FC236}">
                <a16:creationId xmlns:a16="http://schemas.microsoft.com/office/drawing/2014/main" id="{EAB05A65-E53E-4E84-8AFB-2B6DB5185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4528" y="1167705"/>
            <a:ext cx="1415563" cy="782715"/>
          </a:xfrm>
          <a:prstGeom prst="rect">
            <a:avLst/>
          </a:prstGeom>
        </p:spPr>
      </p:pic>
      <p:pic>
        <p:nvPicPr>
          <p:cNvPr id="127" name="Graphic 95">
            <a:extLst>
              <a:ext uri="{FF2B5EF4-FFF2-40B4-BE49-F238E27FC236}">
                <a16:creationId xmlns:a16="http://schemas.microsoft.com/office/drawing/2014/main" id="{AE4A72E4-2B7B-4599-83B9-8AD2B1C8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2309" y="2082130"/>
            <a:ext cx="1081238" cy="597855"/>
          </a:xfrm>
          <a:prstGeom prst="rect">
            <a:avLst/>
          </a:prstGeom>
        </p:spPr>
      </p:pic>
      <p:pic>
        <p:nvPicPr>
          <p:cNvPr id="128" name="Graphic 95">
            <a:extLst>
              <a:ext uri="{FF2B5EF4-FFF2-40B4-BE49-F238E27FC236}">
                <a16:creationId xmlns:a16="http://schemas.microsoft.com/office/drawing/2014/main" id="{0B9D2A41-E171-4EA9-918C-8C3A7E3A8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4730" y="1322899"/>
            <a:ext cx="1415562" cy="782715"/>
          </a:xfrm>
          <a:prstGeom prst="rect">
            <a:avLst/>
          </a:prstGeom>
        </p:spPr>
      </p:pic>
      <p:pic>
        <p:nvPicPr>
          <p:cNvPr id="129" name="Graphic 95">
            <a:extLst>
              <a:ext uri="{FF2B5EF4-FFF2-40B4-BE49-F238E27FC236}">
                <a16:creationId xmlns:a16="http://schemas.microsoft.com/office/drawing/2014/main" id="{B8FE43E2-0B02-4742-85A7-D542EFD5F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1921" y="957366"/>
            <a:ext cx="805618" cy="44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1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25213"/>
            <a:ext cx="11573197" cy="724247"/>
          </a:xfrm>
        </p:spPr>
        <p:txBody>
          <a:bodyPr/>
          <a:lstStyle/>
          <a:p>
            <a:r>
              <a:rPr lang="en-US" sz="4800" dirty="0" err="1"/>
              <a:t>Okta</a:t>
            </a:r>
            <a:r>
              <a:rPr lang="en-US" sz="4800" dirty="0"/>
              <a:t> Access Gateway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AE34BD1-B1FA-4982-9BF0-C9E0CA00F261}"/>
              </a:ext>
            </a:extLst>
          </p:cNvPr>
          <p:cNvGrpSpPr/>
          <p:nvPr/>
        </p:nvGrpSpPr>
        <p:grpSpPr>
          <a:xfrm>
            <a:off x="8504574" y="2744227"/>
            <a:ext cx="2477247" cy="1442572"/>
            <a:chOff x="7884847" y="2724468"/>
            <a:chExt cx="2477247" cy="1442572"/>
          </a:xfrm>
        </p:grpSpPr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DC58D935-0F7D-4122-977A-F9E2F8F45BF0}"/>
                </a:ext>
              </a:extLst>
            </p:cNvPr>
            <p:cNvSpPr/>
            <p:nvPr/>
          </p:nvSpPr>
          <p:spPr>
            <a:xfrm>
              <a:off x="7884847" y="2724468"/>
              <a:ext cx="2477247" cy="1442572"/>
            </a:xfrm>
            <a:custGeom>
              <a:avLst/>
              <a:gdLst>
                <a:gd name="connsiteX0" fmla="*/ 2183863 w 2477247"/>
                <a:gd name="connsiteY0" fmla="*/ 527767 h 1442572"/>
                <a:gd name="connsiteX1" fmla="*/ 2016636 w 2477247"/>
                <a:gd name="connsiteY1" fmla="*/ 706361 h 1442572"/>
                <a:gd name="connsiteX2" fmla="*/ 2302180 w 2477247"/>
                <a:gd name="connsiteY2" fmla="*/ 706361 h 1442572"/>
                <a:gd name="connsiteX3" fmla="*/ 2302180 w 2477247"/>
                <a:gd name="connsiteY3" fmla="*/ 704598 h 1442572"/>
                <a:gd name="connsiteX4" fmla="*/ 2389714 w 2477247"/>
                <a:gd name="connsiteY4" fmla="*/ 617064 h 1442572"/>
                <a:gd name="connsiteX5" fmla="*/ 2302180 w 2477247"/>
                <a:gd name="connsiteY5" fmla="*/ 529530 h 1442572"/>
                <a:gd name="connsiteX6" fmla="*/ 2302180 w 2477247"/>
                <a:gd name="connsiteY6" fmla="*/ 527767 h 1442572"/>
                <a:gd name="connsiteX7" fmla="*/ 26677 w 2477247"/>
                <a:gd name="connsiteY7" fmla="*/ 0 h 1442572"/>
                <a:gd name="connsiteX8" fmla="*/ 2433766 w 2477247"/>
                <a:gd name="connsiteY8" fmla="*/ 0 h 1442572"/>
                <a:gd name="connsiteX9" fmla="*/ 2460443 w 2477247"/>
                <a:gd name="connsiteY9" fmla="*/ 26677 h 1442572"/>
                <a:gd name="connsiteX10" fmla="*/ 2460443 w 2477247"/>
                <a:gd name="connsiteY10" fmla="*/ 232385 h 1442572"/>
                <a:gd name="connsiteX11" fmla="*/ 2460443 w 2477247"/>
                <a:gd name="connsiteY11" fmla="*/ 235867 h 1442572"/>
                <a:gd name="connsiteX12" fmla="*/ 2457183 w 2477247"/>
                <a:gd name="connsiteY12" fmla="*/ 235867 h 1442572"/>
                <a:gd name="connsiteX13" fmla="*/ 2264173 w 2477247"/>
                <a:gd name="connsiteY13" fmla="*/ 441997 h 1442572"/>
                <a:gd name="connsiteX14" fmla="*/ 2302180 w 2477247"/>
                <a:gd name="connsiteY14" fmla="*/ 441997 h 1442572"/>
                <a:gd name="connsiteX15" fmla="*/ 2304524 w 2477247"/>
                <a:gd name="connsiteY15" fmla="*/ 441997 h 1442572"/>
                <a:gd name="connsiteX16" fmla="*/ 2304524 w 2477247"/>
                <a:gd name="connsiteY16" fmla="*/ 442234 h 1442572"/>
                <a:gd name="connsiteX17" fmla="*/ 2337463 w 2477247"/>
                <a:gd name="connsiteY17" fmla="*/ 445554 h 1442572"/>
                <a:gd name="connsiteX18" fmla="*/ 2477247 w 2477247"/>
                <a:gd name="connsiteY18" fmla="*/ 617064 h 1442572"/>
                <a:gd name="connsiteX19" fmla="*/ 2337463 w 2477247"/>
                <a:gd name="connsiteY19" fmla="*/ 788574 h 1442572"/>
                <a:gd name="connsiteX20" fmla="*/ 2304524 w 2477247"/>
                <a:gd name="connsiteY20" fmla="*/ 791895 h 1442572"/>
                <a:gd name="connsiteX21" fmla="*/ 2304524 w 2477247"/>
                <a:gd name="connsiteY21" fmla="*/ 792131 h 1442572"/>
                <a:gd name="connsiteX22" fmla="*/ 2302180 w 2477247"/>
                <a:gd name="connsiteY22" fmla="*/ 792131 h 1442572"/>
                <a:gd name="connsiteX23" fmla="*/ 1936325 w 2477247"/>
                <a:gd name="connsiteY23" fmla="*/ 792131 h 1442572"/>
                <a:gd name="connsiteX24" fmla="*/ 1537847 w 2477247"/>
                <a:gd name="connsiteY24" fmla="*/ 1217697 h 1442572"/>
                <a:gd name="connsiteX25" fmla="*/ 1537847 w 2477247"/>
                <a:gd name="connsiteY25" fmla="*/ 1442572 h 1442572"/>
                <a:gd name="connsiteX26" fmla="*/ 929169 w 2477247"/>
                <a:gd name="connsiteY26" fmla="*/ 1442572 h 1442572"/>
                <a:gd name="connsiteX27" fmla="*/ 929169 w 2477247"/>
                <a:gd name="connsiteY27" fmla="*/ 1224716 h 1442572"/>
                <a:gd name="connsiteX28" fmla="*/ 3260 w 2477247"/>
                <a:gd name="connsiteY28" fmla="*/ 235867 h 1442572"/>
                <a:gd name="connsiteX29" fmla="*/ 0 w 2477247"/>
                <a:gd name="connsiteY29" fmla="*/ 235867 h 1442572"/>
                <a:gd name="connsiteX30" fmla="*/ 0 w 2477247"/>
                <a:gd name="connsiteY30" fmla="*/ 232385 h 1442572"/>
                <a:gd name="connsiteX31" fmla="*/ 0 w 2477247"/>
                <a:gd name="connsiteY31" fmla="*/ 26677 h 1442572"/>
                <a:gd name="connsiteX32" fmla="*/ 26677 w 2477247"/>
                <a:gd name="connsiteY32" fmla="*/ 0 h 1442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477247" h="1442572">
                  <a:moveTo>
                    <a:pt x="2183863" y="527767"/>
                  </a:moveTo>
                  <a:lnTo>
                    <a:pt x="2016636" y="706361"/>
                  </a:lnTo>
                  <a:lnTo>
                    <a:pt x="2302180" y="706361"/>
                  </a:lnTo>
                  <a:lnTo>
                    <a:pt x="2302180" y="704598"/>
                  </a:lnTo>
                  <a:cubicBezTo>
                    <a:pt x="2350524" y="704598"/>
                    <a:pt x="2389714" y="665408"/>
                    <a:pt x="2389714" y="617064"/>
                  </a:cubicBezTo>
                  <a:cubicBezTo>
                    <a:pt x="2389714" y="568720"/>
                    <a:pt x="2350524" y="529530"/>
                    <a:pt x="2302180" y="529530"/>
                  </a:cubicBezTo>
                  <a:lnTo>
                    <a:pt x="2302180" y="527767"/>
                  </a:lnTo>
                  <a:close/>
                  <a:moveTo>
                    <a:pt x="26677" y="0"/>
                  </a:moveTo>
                  <a:lnTo>
                    <a:pt x="2433766" y="0"/>
                  </a:lnTo>
                  <a:cubicBezTo>
                    <a:pt x="2448499" y="0"/>
                    <a:pt x="2460443" y="11944"/>
                    <a:pt x="2460443" y="26677"/>
                  </a:cubicBezTo>
                  <a:lnTo>
                    <a:pt x="2460443" y="232385"/>
                  </a:lnTo>
                  <a:lnTo>
                    <a:pt x="2460443" y="235867"/>
                  </a:lnTo>
                  <a:lnTo>
                    <a:pt x="2457183" y="235867"/>
                  </a:lnTo>
                  <a:lnTo>
                    <a:pt x="2264173" y="441997"/>
                  </a:lnTo>
                  <a:lnTo>
                    <a:pt x="2302180" y="441997"/>
                  </a:lnTo>
                  <a:lnTo>
                    <a:pt x="2304524" y="441997"/>
                  </a:lnTo>
                  <a:lnTo>
                    <a:pt x="2304524" y="442234"/>
                  </a:lnTo>
                  <a:lnTo>
                    <a:pt x="2337463" y="445554"/>
                  </a:lnTo>
                  <a:cubicBezTo>
                    <a:pt x="2417237" y="461878"/>
                    <a:pt x="2477247" y="532463"/>
                    <a:pt x="2477247" y="617064"/>
                  </a:cubicBezTo>
                  <a:cubicBezTo>
                    <a:pt x="2477247" y="701665"/>
                    <a:pt x="2417237" y="772250"/>
                    <a:pt x="2337463" y="788574"/>
                  </a:cubicBezTo>
                  <a:lnTo>
                    <a:pt x="2304524" y="791895"/>
                  </a:lnTo>
                  <a:lnTo>
                    <a:pt x="2304524" y="792131"/>
                  </a:lnTo>
                  <a:lnTo>
                    <a:pt x="2302180" y="792131"/>
                  </a:lnTo>
                  <a:lnTo>
                    <a:pt x="1936325" y="792131"/>
                  </a:lnTo>
                  <a:lnTo>
                    <a:pt x="1537847" y="1217697"/>
                  </a:lnTo>
                  <a:lnTo>
                    <a:pt x="1537847" y="1442572"/>
                  </a:lnTo>
                  <a:lnTo>
                    <a:pt x="929169" y="1442572"/>
                  </a:lnTo>
                  <a:lnTo>
                    <a:pt x="929169" y="1224716"/>
                  </a:lnTo>
                  <a:lnTo>
                    <a:pt x="3260" y="235867"/>
                  </a:lnTo>
                  <a:lnTo>
                    <a:pt x="0" y="235867"/>
                  </a:lnTo>
                  <a:lnTo>
                    <a:pt x="0" y="232385"/>
                  </a:lnTo>
                  <a:lnTo>
                    <a:pt x="0" y="26677"/>
                  </a:lnTo>
                  <a:cubicBezTo>
                    <a:pt x="0" y="11944"/>
                    <a:pt x="11944" y="0"/>
                    <a:pt x="26677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 dirty="0"/>
            </a:p>
          </p:txBody>
        </p:sp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9E5A699E-AC20-4E5A-B852-406A02AE551E}"/>
                </a:ext>
              </a:extLst>
            </p:cNvPr>
            <p:cNvSpPr/>
            <p:nvPr/>
          </p:nvSpPr>
          <p:spPr>
            <a:xfrm>
              <a:off x="7884847" y="2874565"/>
              <a:ext cx="2460443" cy="857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5C7CEDF7-8141-4CCA-B843-9C8AE2FCBDAB}"/>
              </a:ext>
            </a:extLst>
          </p:cNvPr>
          <p:cNvSpPr/>
          <p:nvPr/>
        </p:nvSpPr>
        <p:spPr>
          <a:xfrm>
            <a:off x="9484730" y="4208120"/>
            <a:ext cx="485424" cy="484201"/>
          </a:xfrm>
          <a:custGeom>
            <a:avLst/>
            <a:gdLst>
              <a:gd name="connsiteX0" fmla="*/ 1802423 w 3219215"/>
              <a:gd name="connsiteY0" fmla="*/ 0 h 3211105"/>
              <a:gd name="connsiteX1" fmla="*/ 1896413 w 3219215"/>
              <a:gd name="connsiteY1" fmla="*/ 15474 h 3211105"/>
              <a:gd name="connsiteX2" fmla="*/ 1944947 w 3219215"/>
              <a:gd name="connsiteY2" fmla="*/ 72273 h 3211105"/>
              <a:gd name="connsiteX3" fmla="*/ 1943803 w 3219215"/>
              <a:gd name="connsiteY3" fmla="*/ 234843 h 3211105"/>
              <a:gd name="connsiteX4" fmla="*/ 1975456 w 3219215"/>
              <a:gd name="connsiteY4" fmla="*/ 282761 h 3211105"/>
              <a:gd name="connsiteX5" fmla="*/ 2115254 w 3219215"/>
              <a:gd name="connsiteY5" fmla="*/ 322941 h 3211105"/>
              <a:gd name="connsiteX6" fmla="*/ 2211178 w 3219215"/>
              <a:gd name="connsiteY6" fmla="*/ 214181 h 3211105"/>
              <a:gd name="connsiteX7" fmla="*/ 2359943 w 3219215"/>
              <a:gd name="connsiteY7" fmla="*/ 178748 h 3211105"/>
              <a:gd name="connsiteX8" fmla="*/ 2413049 w 3219215"/>
              <a:gd name="connsiteY8" fmla="*/ 302983 h 3211105"/>
              <a:gd name="connsiteX9" fmla="*/ 2372516 w 3219215"/>
              <a:gd name="connsiteY9" fmla="*/ 437505 h 3211105"/>
              <a:gd name="connsiteX10" fmla="*/ 2382012 w 3219215"/>
              <a:gd name="connsiteY10" fmla="*/ 477246 h 3211105"/>
              <a:gd name="connsiteX11" fmla="*/ 2502291 w 3219215"/>
              <a:gd name="connsiteY11" fmla="*/ 571588 h 3211105"/>
              <a:gd name="connsiteX12" fmla="*/ 2705745 w 3219215"/>
              <a:gd name="connsiteY12" fmla="*/ 439000 h 3211105"/>
              <a:gd name="connsiteX13" fmla="*/ 2843520 w 3219215"/>
              <a:gd name="connsiteY13" fmla="*/ 565873 h 3211105"/>
              <a:gd name="connsiteX14" fmla="*/ 2689215 w 3219215"/>
              <a:gd name="connsiteY14" fmla="*/ 775306 h 3211105"/>
              <a:gd name="connsiteX15" fmla="*/ 2770017 w 3219215"/>
              <a:gd name="connsiteY15" fmla="*/ 898662 h 3211105"/>
              <a:gd name="connsiteX16" fmla="*/ 2811253 w 3219215"/>
              <a:gd name="connsiteY16" fmla="*/ 914136 h 3211105"/>
              <a:gd name="connsiteX17" fmla="*/ 3033962 w 3219215"/>
              <a:gd name="connsiteY17" fmla="*/ 861382 h 3211105"/>
              <a:gd name="connsiteX18" fmla="*/ 3112829 w 3219215"/>
              <a:gd name="connsiteY18" fmla="*/ 1026150 h 3211105"/>
              <a:gd name="connsiteX19" fmla="*/ 2934785 w 3219215"/>
              <a:gd name="connsiteY19" fmla="*/ 1147220 h 3211105"/>
              <a:gd name="connsiteX20" fmla="*/ 2906649 w 3219215"/>
              <a:gd name="connsiteY20" fmla="*/ 1220460 h 3211105"/>
              <a:gd name="connsiteX21" fmla="*/ 2917903 w 3219215"/>
              <a:gd name="connsiteY21" fmla="*/ 1262839 h 3211105"/>
              <a:gd name="connsiteX22" fmla="*/ 3022883 w 3219215"/>
              <a:gd name="connsiteY22" fmla="*/ 1352872 h 3211105"/>
              <a:gd name="connsiteX23" fmla="*/ 3199433 w 3219215"/>
              <a:gd name="connsiteY23" fmla="*/ 1370633 h 3211105"/>
              <a:gd name="connsiteX24" fmla="*/ 3219216 w 3219215"/>
              <a:gd name="connsiteY24" fmla="*/ 1547974 h 3211105"/>
              <a:gd name="connsiteX25" fmla="*/ 3000463 w 3219215"/>
              <a:gd name="connsiteY25" fmla="*/ 1612509 h 3211105"/>
              <a:gd name="connsiteX26" fmla="*/ 2953952 w 3219215"/>
              <a:gd name="connsiteY26" fmla="*/ 1668956 h 3211105"/>
              <a:gd name="connsiteX27" fmla="*/ 2952281 w 3219215"/>
              <a:gd name="connsiteY27" fmla="*/ 1788619 h 3211105"/>
              <a:gd name="connsiteX28" fmla="*/ 3058756 w 3219215"/>
              <a:gd name="connsiteY28" fmla="*/ 1843659 h 3211105"/>
              <a:gd name="connsiteX29" fmla="*/ 3187827 w 3219215"/>
              <a:gd name="connsiteY29" fmla="*/ 1900457 h 3211105"/>
              <a:gd name="connsiteX30" fmla="*/ 3146415 w 3219215"/>
              <a:gd name="connsiteY30" fmla="*/ 2061445 h 3211105"/>
              <a:gd name="connsiteX31" fmla="*/ 3111950 w 3219215"/>
              <a:gd name="connsiteY31" fmla="*/ 2075864 h 3211105"/>
              <a:gd name="connsiteX32" fmla="*/ 2910078 w 3219215"/>
              <a:gd name="connsiteY32" fmla="*/ 2064522 h 3211105"/>
              <a:gd name="connsiteX33" fmla="*/ 2863303 w 3219215"/>
              <a:gd name="connsiteY33" fmla="*/ 2092218 h 3211105"/>
              <a:gd name="connsiteX34" fmla="*/ 2804658 w 3219215"/>
              <a:gd name="connsiteY34" fmla="*/ 2215925 h 3211105"/>
              <a:gd name="connsiteX35" fmla="*/ 3003101 w 3219215"/>
              <a:gd name="connsiteY35" fmla="*/ 2402498 h 3211105"/>
              <a:gd name="connsiteX36" fmla="*/ 2902341 w 3219215"/>
              <a:gd name="connsiteY36" fmla="*/ 2559001 h 3211105"/>
              <a:gd name="connsiteX37" fmla="*/ 2693611 w 3219215"/>
              <a:gd name="connsiteY37" fmla="*/ 2467561 h 3211105"/>
              <a:gd name="connsiteX38" fmla="*/ 2626614 w 3219215"/>
              <a:gd name="connsiteY38" fmla="*/ 2480750 h 3211105"/>
              <a:gd name="connsiteX39" fmla="*/ 2546956 w 3219215"/>
              <a:gd name="connsiteY39" fmla="*/ 2575883 h 3211105"/>
              <a:gd name="connsiteX40" fmla="*/ 2599534 w 3219215"/>
              <a:gd name="connsiteY40" fmla="*/ 2687633 h 3211105"/>
              <a:gd name="connsiteX41" fmla="*/ 2667059 w 3219215"/>
              <a:gd name="connsiteY41" fmla="*/ 2814242 h 3211105"/>
              <a:gd name="connsiteX42" fmla="*/ 2521019 w 3219215"/>
              <a:gd name="connsiteY42" fmla="*/ 2928982 h 3211105"/>
              <a:gd name="connsiteX43" fmla="*/ 2349129 w 3219215"/>
              <a:gd name="connsiteY43" fmla="*/ 2774325 h 3211105"/>
              <a:gd name="connsiteX44" fmla="*/ 2285473 w 3219215"/>
              <a:gd name="connsiteY44" fmla="*/ 2765269 h 3211105"/>
              <a:gd name="connsiteX45" fmla="*/ 2179437 w 3219215"/>
              <a:gd name="connsiteY45" fmla="*/ 2836135 h 3211105"/>
              <a:gd name="connsiteX46" fmla="*/ 2192362 w 3219215"/>
              <a:gd name="connsiteY46" fmla="*/ 2959843 h 3211105"/>
              <a:gd name="connsiteX47" fmla="*/ 2213727 w 3219215"/>
              <a:gd name="connsiteY47" fmla="*/ 3088562 h 3211105"/>
              <a:gd name="connsiteX48" fmla="*/ 2200979 w 3219215"/>
              <a:gd name="connsiteY48" fmla="*/ 3097354 h 3211105"/>
              <a:gd name="connsiteX49" fmla="*/ 2039728 w 3219215"/>
              <a:gd name="connsiteY49" fmla="*/ 3157230 h 3211105"/>
              <a:gd name="connsiteX50" fmla="*/ 1929208 w 3219215"/>
              <a:gd name="connsiteY50" fmla="*/ 2958260 h 3211105"/>
              <a:gd name="connsiteX51" fmla="*/ 1870564 w 3219215"/>
              <a:gd name="connsiteY51" fmla="*/ 2928102 h 3211105"/>
              <a:gd name="connsiteX52" fmla="*/ 1725139 w 3219215"/>
              <a:gd name="connsiteY52" fmla="*/ 3060954 h 3211105"/>
              <a:gd name="connsiteX53" fmla="*/ 1695597 w 3219215"/>
              <a:gd name="connsiteY53" fmla="*/ 3210687 h 3211105"/>
              <a:gd name="connsiteX54" fmla="*/ 1531884 w 3219215"/>
              <a:gd name="connsiteY54" fmla="*/ 3209280 h 3211105"/>
              <a:gd name="connsiteX55" fmla="*/ 1505419 w 3219215"/>
              <a:gd name="connsiteY55" fmla="*/ 3178859 h 3211105"/>
              <a:gd name="connsiteX56" fmla="*/ 1467172 w 3219215"/>
              <a:gd name="connsiteY56" fmla="*/ 2984989 h 3211105"/>
              <a:gd name="connsiteX57" fmla="*/ 1426552 w 3219215"/>
              <a:gd name="connsiteY57" fmla="*/ 2943665 h 3211105"/>
              <a:gd name="connsiteX58" fmla="*/ 1303460 w 3219215"/>
              <a:gd name="connsiteY58" fmla="*/ 2930476 h 3211105"/>
              <a:gd name="connsiteX59" fmla="*/ 1237078 w 3219215"/>
              <a:gd name="connsiteY59" fmla="*/ 3035193 h 3211105"/>
              <a:gd name="connsiteX60" fmla="*/ 1167970 w 3219215"/>
              <a:gd name="connsiteY60" fmla="*/ 3142811 h 3211105"/>
              <a:gd name="connsiteX61" fmla="*/ 1044790 w 3219215"/>
              <a:gd name="connsiteY61" fmla="*/ 3112477 h 3211105"/>
              <a:gd name="connsiteX62" fmla="*/ 991948 w 3219215"/>
              <a:gd name="connsiteY62" fmla="*/ 3095156 h 3211105"/>
              <a:gd name="connsiteX63" fmla="*/ 1025447 w 3219215"/>
              <a:gd name="connsiteY63" fmla="*/ 2872447 h 3211105"/>
              <a:gd name="connsiteX64" fmla="*/ 1000037 w 3219215"/>
              <a:gd name="connsiteY64" fmla="*/ 2816352 h 3211105"/>
              <a:gd name="connsiteX65" fmla="*/ 888287 w 3219215"/>
              <a:gd name="connsiteY65" fmla="*/ 2762631 h 3211105"/>
              <a:gd name="connsiteX66" fmla="*/ 795088 w 3219215"/>
              <a:gd name="connsiteY66" fmla="*/ 2837366 h 3211105"/>
              <a:gd name="connsiteX67" fmla="*/ 694329 w 3219215"/>
              <a:gd name="connsiteY67" fmla="*/ 2928718 h 3211105"/>
              <a:gd name="connsiteX68" fmla="*/ 618891 w 3219215"/>
              <a:gd name="connsiteY68" fmla="*/ 2869546 h 3211105"/>
              <a:gd name="connsiteX69" fmla="*/ 546090 w 3219215"/>
              <a:gd name="connsiteY69" fmla="*/ 2812308 h 3211105"/>
              <a:gd name="connsiteX70" fmla="*/ 648609 w 3219215"/>
              <a:gd name="connsiteY70" fmla="*/ 2610876 h 3211105"/>
              <a:gd name="connsiteX71" fmla="*/ 640696 w 3219215"/>
              <a:gd name="connsiteY71" fmla="*/ 2557682 h 3211105"/>
              <a:gd name="connsiteX72" fmla="*/ 551278 w 3219215"/>
              <a:gd name="connsiteY72" fmla="*/ 2462022 h 3211105"/>
              <a:gd name="connsiteX73" fmla="*/ 316347 w 3219215"/>
              <a:gd name="connsiteY73" fmla="*/ 2560760 h 3211105"/>
              <a:gd name="connsiteX74" fmla="*/ 208905 w 3219215"/>
              <a:gd name="connsiteY74" fmla="*/ 2405224 h 3211105"/>
              <a:gd name="connsiteX75" fmla="*/ 370244 w 3219215"/>
              <a:gd name="connsiteY75" fmla="*/ 2253117 h 3211105"/>
              <a:gd name="connsiteX76" fmla="*/ 382553 w 3219215"/>
              <a:gd name="connsiteY76" fmla="*/ 2200451 h 3211105"/>
              <a:gd name="connsiteX77" fmla="*/ 208993 w 3219215"/>
              <a:gd name="connsiteY77" fmla="*/ 2085184 h 3211105"/>
              <a:gd name="connsiteX78" fmla="*/ 187012 w 3219215"/>
              <a:gd name="connsiteY78" fmla="*/ 2085887 h 3211105"/>
              <a:gd name="connsiteX79" fmla="*/ 81681 w 3219215"/>
              <a:gd name="connsiteY79" fmla="*/ 2083777 h 3211105"/>
              <a:gd name="connsiteX80" fmla="*/ 47478 w 3219215"/>
              <a:gd name="connsiteY80" fmla="*/ 1982929 h 3211105"/>
              <a:gd name="connsiteX81" fmla="*/ 30070 w 3219215"/>
              <a:gd name="connsiteY81" fmla="*/ 1911448 h 3211105"/>
              <a:gd name="connsiteX82" fmla="*/ 222006 w 3219215"/>
              <a:gd name="connsiteY82" fmla="*/ 1822997 h 3211105"/>
              <a:gd name="connsiteX83" fmla="*/ 252779 w 3219215"/>
              <a:gd name="connsiteY83" fmla="*/ 1769628 h 3211105"/>
              <a:gd name="connsiteX84" fmla="*/ 248471 w 3219215"/>
              <a:gd name="connsiteY84" fmla="*/ 1721446 h 3211105"/>
              <a:gd name="connsiteX85" fmla="*/ 165120 w 3219215"/>
              <a:gd name="connsiteY85" fmla="*/ 1619367 h 3211105"/>
              <a:gd name="connsiteX86" fmla="*/ 0 w 3219215"/>
              <a:gd name="connsiteY86" fmla="*/ 1573823 h 3211105"/>
              <a:gd name="connsiteX87" fmla="*/ 0 w 3219215"/>
              <a:gd name="connsiteY87" fmla="*/ 1521069 h 3211105"/>
              <a:gd name="connsiteX88" fmla="*/ 19431 w 3219215"/>
              <a:gd name="connsiteY88" fmla="*/ 1383382 h 3211105"/>
              <a:gd name="connsiteX89" fmla="*/ 122213 w 3219215"/>
              <a:gd name="connsiteY89" fmla="*/ 1372040 h 3211105"/>
              <a:gd name="connsiteX90" fmla="*/ 292432 w 3219215"/>
              <a:gd name="connsiteY90" fmla="*/ 1219933 h 3211105"/>
              <a:gd name="connsiteX91" fmla="*/ 271506 w 3219215"/>
              <a:gd name="connsiteY91" fmla="*/ 1170872 h 3211105"/>
              <a:gd name="connsiteX92" fmla="*/ 96100 w 3219215"/>
              <a:gd name="connsiteY92" fmla="*/ 1058594 h 3211105"/>
              <a:gd name="connsiteX93" fmla="*/ 168812 w 3219215"/>
              <a:gd name="connsiteY93" fmla="*/ 880462 h 3211105"/>
              <a:gd name="connsiteX94" fmla="*/ 377981 w 3219215"/>
              <a:gd name="connsiteY94" fmla="*/ 927325 h 3211105"/>
              <a:gd name="connsiteX95" fmla="*/ 417898 w 3219215"/>
              <a:gd name="connsiteY95" fmla="*/ 915807 h 3211105"/>
              <a:gd name="connsiteX96" fmla="*/ 501074 w 3219215"/>
              <a:gd name="connsiteY96" fmla="*/ 791484 h 3211105"/>
              <a:gd name="connsiteX97" fmla="*/ 352747 w 3219215"/>
              <a:gd name="connsiteY97" fmla="*/ 596294 h 3211105"/>
              <a:gd name="connsiteX98" fmla="*/ 478917 w 3219215"/>
              <a:gd name="connsiteY98" fmla="*/ 454826 h 3211105"/>
              <a:gd name="connsiteX99" fmla="*/ 568511 w 3219215"/>
              <a:gd name="connsiteY99" fmla="*/ 511185 h 3211105"/>
              <a:gd name="connsiteX100" fmla="*/ 684305 w 3219215"/>
              <a:gd name="connsiteY100" fmla="*/ 574929 h 3211105"/>
              <a:gd name="connsiteX101" fmla="*/ 797111 w 3219215"/>
              <a:gd name="connsiteY101" fmla="*/ 497029 h 3211105"/>
              <a:gd name="connsiteX102" fmla="*/ 811266 w 3219215"/>
              <a:gd name="connsiteY102" fmla="*/ 445067 h 3211105"/>
              <a:gd name="connsiteX103" fmla="*/ 754028 w 3219215"/>
              <a:gd name="connsiteY103" fmla="*/ 274496 h 3211105"/>
              <a:gd name="connsiteX104" fmla="*/ 761766 w 3219215"/>
              <a:gd name="connsiteY104" fmla="*/ 235194 h 3211105"/>
              <a:gd name="connsiteX105" fmla="*/ 911411 w 3219215"/>
              <a:gd name="connsiteY105" fmla="*/ 147975 h 3211105"/>
              <a:gd name="connsiteX106" fmla="*/ 1039515 w 3219215"/>
              <a:gd name="connsiteY106" fmla="*/ 312567 h 3211105"/>
              <a:gd name="connsiteX107" fmla="*/ 1090598 w 3219215"/>
              <a:gd name="connsiteY107" fmla="*/ 328744 h 3211105"/>
              <a:gd name="connsiteX108" fmla="*/ 1205777 w 3219215"/>
              <a:gd name="connsiteY108" fmla="*/ 286190 h 3211105"/>
              <a:gd name="connsiteX109" fmla="*/ 1231011 w 3219215"/>
              <a:gd name="connsiteY109" fmla="*/ 249526 h 3211105"/>
              <a:gd name="connsiteX110" fmla="*/ 1231627 w 3219215"/>
              <a:gd name="connsiteY110" fmla="*/ 65063 h 3211105"/>
              <a:gd name="connsiteX111" fmla="*/ 1265829 w 3219215"/>
              <a:gd name="connsiteY111" fmla="*/ 26201 h 3211105"/>
              <a:gd name="connsiteX112" fmla="*/ 1389185 w 3219215"/>
              <a:gd name="connsiteY112" fmla="*/ 0 h 3211105"/>
              <a:gd name="connsiteX113" fmla="*/ 1415562 w 3219215"/>
              <a:gd name="connsiteY113" fmla="*/ 0 h 3211105"/>
              <a:gd name="connsiteX114" fmla="*/ 1490032 w 3219215"/>
              <a:gd name="connsiteY114" fmla="*/ 200728 h 3211105"/>
              <a:gd name="connsiteX115" fmla="*/ 1525465 w 3219215"/>
              <a:gd name="connsiteY115" fmla="*/ 227809 h 3211105"/>
              <a:gd name="connsiteX116" fmla="*/ 1656559 w 3219215"/>
              <a:gd name="connsiteY116" fmla="*/ 228072 h 3211105"/>
              <a:gd name="connsiteX117" fmla="*/ 1686892 w 3219215"/>
              <a:gd name="connsiteY117" fmla="*/ 206355 h 3211105"/>
              <a:gd name="connsiteX118" fmla="*/ 1758462 w 3219215"/>
              <a:gd name="connsiteY118" fmla="*/ 0 h 3211105"/>
              <a:gd name="connsiteX119" fmla="*/ 1802423 w 3219215"/>
              <a:gd name="connsiteY119" fmla="*/ 0 h 3211105"/>
              <a:gd name="connsiteX120" fmla="*/ 1609520 w 3219215"/>
              <a:gd name="connsiteY120" fmla="*/ 1345135 h 3211105"/>
              <a:gd name="connsiteX121" fmla="*/ 1350499 w 3219215"/>
              <a:gd name="connsiteY121" fmla="*/ 1604684 h 3211105"/>
              <a:gd name="connsiteX122" fmla="*/ 1609256 w 3219215"/>
              <a:gd name="connsiteY122" fmla="*/ 1871794 h 3211105"/>
              <a:gd name="connsiteX123" fmla="*/ 1871003 w 3219215"/>
              <a:gd name="connsiteY123" fmla="*/ 1606970 h 3211105"/>
              <a:gd name="connsiteX124" fmla="*/ 1609520 w 3219215"/>
              <a:gd name="connsiteY124" fmla="*/ 1345135 h 3211105"/>
              <a:gd name="connsiteX125" fmla="*/ 878615 w 3219215"/>
              <a:gd name="connsiteY125" fmla="*/ 2153764 h 3211105"/>
              <a:gd name="connsiteX126" fmla="*/ 1493374 w 3219215"/>
              <a:gd name="connsiteY126" fmla="*/ 2515040 h 3211105"/>
              <a:gd name="connsiteX127" fmla="*/ 1492494 w 3219215"/>
              <a:gd name="connsiteY127" fmla="*/ 2140400 h 3211105"/>
              <a:gd name="connsiteX128" fmla="*/ 1472536 w 3219215"/>
              <a:gd name="connsiteY128" fmla="*/ 2106285 h 3211105"/>
              <a:gd name="connsiteX129" fmla="*/ 1238485 w 3219215"/>
              <a:gd name="connsiteY129" fmla="*/ 1967455 h 3211105"/>
              <a:gd name="connsiteX130" fmla="*/ 1199271 w 3219215"/>
              <a:gd name="connsiteY130" fmla="*/ 1968598 h 3211105"/>
              <a:gd name="connsiteX131" fmla="*/ 878615 w 3219215"/>
              <a:gd name="connsiteY131" fmla="*/ 2153764 h 3211105"/>
              <a:gd name="connsiteX132" fmla="*/ 1731118 w 3219215"/>
              <a:gd name="connsiteY132" fmla="*/ 2518645 h 3211105"/>
              <a:gd name="connsiteX133" fmla="*/ 2344996 w 3219215"/>
              <a:gd name="connsiteY133" fmla="*/ 2153500 h 3211105"/>
              <a:gd name="connsiteX134" fmla="*/ 2015725 w 3219215"/>
              <a:gd name="connsiteY134" fmla="*/ 1963234 h 3211105"/>
              <a:gd name="connsiteX135" fmla="*/ 1987501 w 3219215"/>
              <a:gd name="connsiteY135" fmla="*/ 1965696 h 3211105"/>
              <a:gd name="connsiteX136" fmla="*/ 1749845 w 3219215"/>
              <a:gd name="connsiteY136" fmla="*/ 2107252 h 3211105"/>
              <a:gd name="connsiteX137" fmla="*/ 1731909 w 3219215"/>
              <a:gd name="connsiteY137" fmla="*/ 2138201 h 3211105"/>
              <a:gd name="connsiteX138" fmla="*/ 1731118 w 3219215"/>
              <a:gd name="connsiteY138" fmla="*/ 2518645 h 3211105"/>
              <a:gd name="connsiteX139" fmla="*/ 768887 w 3219215"/>
              <a:gd name="connsiteY139" fmla="*/ 1948376 h 3211105"/>
              <a:gd name="connsiteX140" fmla="*/ 989926 w 3219215"/>
              <a:gd name="connsiteY140" fmla="*/ 1819216 h 3211105"/>
              <a:gd name="connsiteX141" fmla="*/ 1108710 w 3219215"/>
              <a:gd name="connsiteY141" fmla="*/ 1741405 h 3211105"/>
              <a:gd name="connsiteX142" fmla="*/ 1115392 w 3219215"/>
              <a:gd name="connsiteY142" fmla="*/ 1599321 h 3211105"/>
              <a:gd name="connsiteX143" fmla="*/ 1108270 w 3219215"/>
              <a:gd name="connsiteY143" fmla="*/ 1444488 h 3211105"/>
              <a:gd name="connsiteX144" fmla="*/ 974803 w 3219215"/>
              <a:gd name="connsiteY144" fmla="*/ 1358060 h 3211105"/>
              <a:gd name="connsiteX145" fmla="*/ 774075 w 3219215"/>
              <a:gd name="connsiteY145" fmla="*/ 1242881 h 3211105"/>
              <a:gd name="connsiteX146" fmla="*/ 768887 w 3219215"/>
              <a:gd name="connsiteY146" fmla="*/ 1948376 h 3211105"/>
              <a:gd name="connsiteX147" fmla="*/ 2456835 w 3219215"/>
              <a:gd name="connsiteY147" fmla="*/ 1949870 h 3211105"/>
              <a:gd name="connsiteX148" fmla="*/ 2446548 w 3219215"/>
              <a:gd name="connsiteY148" fmla="*/ 1241298 h 3211105"/>
              <a:gd name="connsiteX149" fmla="*/ 2127826 w 3219215"/>
              <a:gd name="connsiteY149" fmla="*/ 1427783 h 3211105"/>
              <a:gd name="connsiteX150" fmla="*/ 2109714 w 3219215"/>
              <a:gd name="connsiteY150" fmla="*/ 1467085 h 3211105"/>
              <a:gd name="connsiteX151" fmla="*/ 2109538 w 3219215"/>
              <a:gd name="connsiteY151" fmla="*/ 1717314 h 3211105"/>
              <a:gd name="connsiteX152" fmla="*/ 2123958 w 3219215"/>
              <a:gd name="connsiteY152" fmla="*/ 1754417 h 3211105"/>
              <a:gd name="connsiteX153" fmla="*/ 2456835 w 3219215"/>
              <a:gd name="connsiteY153" fmla="*/ 1949870 h 3211105"/>
              <a:gd name="connsiteX154" fmla="*/ 1731205 w 3219215"/>
              <a:gd name="connsiteY154" fmla="*/ 703912 h 3211105"/>
              <a:gd name="connsiteX155" fmla="*/ 1732173 w 3219215"/>
              <a:gd name="connsiteY155" fmla="*/ 1084795 h 3211105"/>
              <a:gd name="connsiteX156" fmla="*/ 1754241 w 3219215"/>
              <a:gd name="connsiteY156" fmla="*/ 1113018 h 3211105"/>
              <a:gd name="connsiteX157" fmla="*/ 1964553 w 3219215"/>
              <a:gd name="connsiteY157" fmla="*/ 1231187 h 3211105"/>
              <a:gd name="connsiteX158" fmla="*/ 1999810 w 3219215"/>
              <a:gd name="connsiteY158" fmla="*/ 1233297 h 3211105"/>
              <a:gd name="connsiteX159" fmla="*/ 2329786 w 3219215"/>
              <a:gd name="connsiteY159" fmla="*/ 1043471 h 3211105"/>
              <a:gd name="connsiteX160" fmla="*/ 1731205 w 3219215"/>
              <a:gd name="connsiteY160" fmla="*/ 703912 h 3211105"/>
              <a:gd name="connsiteX161" fmla="*/ 1493286 w 3219215"/>
              <a:gd name="connsiteY161" fmla="*/ 715870 h 3211105"/>
              <a:gd name="connsiteX162" fmla="*/ 903234 w 3219215"/>
              <a:gd name="connsiteY162" fmla="*/ 1047516 h 3211105"/>
              <a:gd name="connsiteX163" fmla="*/ 1228461 w 3219215"/>
              <a:gd name="connsiteY163" fmla="*/ 1236199 h 3211105"/>
              <a:gd name="connsiteX164" fmla="*/ 1260026 w 3219215"/>
              <a:gd name="connsiteY164" fmla="*/ 1231011 h 3211105"/>
              <a:gd name="connsiteX165" fmla="*/ 1469107 w 3219215"/>
              <a:gd name="connsiteY165" fmla="*/ 1110644 h 3211105"/>
              <a:gd name="connsiteX166" fmla="*/ 1492231 w 3219215"/>
              <a:gd name="connsiteY166" fmla="*/ 1078640 h 3211105"/>
              <a:gd name="connsiteX167" fmla="*/ 1493286 w 3219215"/>
              <a:gd name="connsiteY167" fmla="*/ 715870 h 321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3219215" h="3211105">
                <a:moveTo>
                  <a:pt x="1802423" y="0"/>
                </a:moveTo>
                <a:cubicBezTo>
                  <a:pt x="1833724" y="5539"/>
                  <a:pt x="1865024" y="15299"/>
                  <a:pt x="1896413" y="15474"/>
                </a:cubicBezTo>
                <a:cubicBezTo>
                  <a:pt x="1938528" y="15738"/>
                  <a:pt x="1946881" y="34905"/>
                  <a:pt x="1944947" y="72273"/>
                </a:cubicBezTo>
                <a:cubicBezTo>
                  <a:pt x="1942133" y="126345"/>
                  <a:pt x="1945210" y="180682"/>
                  <a:pt x="1943803" y="234843"/>
                </a:cubicBezTo>
                <a:cubicBezTo>
                  <a:pt x="1943100" y="259813"/>
                  <a:pt x="1948463" y="275199"/>
                  <a:pt x="1975456" y="282761"/>
                </a:cubicBezTo>
                <a:cubicBezTo>
                  <a:pt x="2023198" y="296125"/>
                  <a:pt x="2075776" y="334196"/>
                  <a:pt x="2115254" y="322941"/>
                </a:cubicBezTo>
                <a:cubicBezTo>
                  <a:pt x="2154467" y="311687"/>
                  <a:pt x="2180844" y="253218"/>
                  <a:pt x="2211178" y="214181"/>
                </a:cubicBezTo>
                <a:cubicBezTo>
                  <a:pt x="2272636" y="135138"/>
                  <a:pt x="2272196" y="134786"/>
                  <a:pt x="2359943" y="178748"/>
                </a:cubicBezTo>
                <a:cubicBezTo>
                  <a:pt x="2438283" y="217961"/>
                  <a:pt x="2438459" y="218049"/>
                  <a:pt x="2413049" y="302983"/>
                </a:cubicBezTo>
                <a:cubicBezTo>
                  <a:pt x="2399597" y="347824"/>
                  <a:pt x="2384034" y="392137"/>
                  <a:pt x="2372516" y="437505"/>
                </a:cubicBezTo>
                <a:cubicBezTo>
                  <a:pt x="2369439" y="449551"/>
                  <a:pt x="2373484" y="469773"/>
                  <a:pt x="2382012" y="477246"/>
                </a:cubicBezTo>
                <a:cubicBezTo>
                  <a:pt x="2419555" y="509778"/>
                  <a:pt x="2460000" y="538968"/>
                  <a:pt x="2502291" y="571588"/>
                </a:cubicBezTo>
                <a:cubicBezTo>
                  <a:pt x="2572102" y="526044"/>
                  <a:pt x="2641737" y="480675"/>
                  <a:pt x="2705745" y="439000"/>
                </a:cubicBezTo>
                <a:cubicBezTo>
                  <a:pt x="2752080" y="481643"/>
                  <a:pt x="2796921" y="522966"/>
                  <a:pt x="2843520" y="565873"/>
                </a:cubicBezTo>
                <a:cubicBezTo>
                  <a:pt x="2791294" y="636739"/>
                  <a:pt x="2740299" y="706022"/>
                  <a:pt x="2689215" y="775306"/>
                </a:cubicBezTo>
                <a:cubicBezTo>
                  <a:pt x="2716823" y="818300"/>
                  <a:pt x="2741442" y="859976"/>
                  <a:pt x="2770017" y="898662"/>
                </a:cubicBezTo>
                <a:cubicBezTo>
                  <a:pt x="2777490" y="908861"/>
                  <a:pt x="2798768" y="916774"/>
                  <a:pt x="2811253" y="914136"/>
                </a:cubicBezTo>
                <a:cubicBezTo>
                  <a:pt x="2884229" y="898926"/>
                  <a:pt x="2956414" y="880198"/>
                  <a:pt x="3033962" y="861382"/>
                </a:cubicBezTo>
                <a:cubicBezTo>
                  <a:pt x="3059811" y="915367"/>
                  <a:pt x="3085485" y="968912"/>
                  <a:pt x="3112829" y="1026150"/>
                </a:cubicBezTo>
                <a:cubicBezTo>
                  <a:pt x="3053041" y="1067122"/>
                  <a:pt x="2995100" y="1109150"/>
                  <a:pt x="2934785" y="1147220"/>
                </a:cubicBezTo>
                <a:cubicBezTo>
                  <a:pt x="2904715" y="1166212"/>
                  <a:pt x="2889592" y="1184939"/>
                  <a:pt x="2906649" y="1220460"/>
                </a:cubicBezTo>
                <a:cubicBezTo>
                  <a:pt x="2912892" y="1233385"/>
                  <a:pt x="2914474" y="1248596"/>
                  <a:pt x="2917903" y="1262839"/>
                </a:cubicBezTo>
                <a:cubicBezTo>
                  <a:pt x="2937686" y="1345311"/>
                  <a:pt x="2937686" y="1344959"/>
                  <a:pt x="3022883" y="1352872"/>
                </a:cubicBezTo>
                <a:cubicBezTo>
                  <a:pt x="3080913" y="1358236"/>
                  <a:pt x="3138854" y="1364478"/>
                  <a:pt x="3199433" y="1370633"/>
                </a:cubicBezTo>
                <a:cubicBezTo>
                  <a:pt x="3206115" y="1430421"/>
                  <a:pt x="3212358" y="1486779"/>
                  <a:pt x="3219216" y="1547974"/>
                </a:cubicBezTo>
                <a:cubicBezTo>
                  <a:pt x="3145448" y="1570043"/>
                  <a:pt x="3073439" y="1593166"/>
                  <a:pt x="3000463" y="1612509"/>
                </a:cubicBezTo>
                <a:cubicBezTo>
                  <a:pt x="2968811" y="1620950"/>
                  <a:pt x="2953424" y="1634578"/>
                  <a:pt x="2953952" y="1668956"/>
                </a:cubicBezTo>
                <a:cubicBezTo>
                  <a:pt x="2954479" y="1709664"/>
                  <a:pt x="2934872" y="1759517"/>
                  <a:pt x="2952281" y="1788619"/>
                </a:cubicBezTo>
                <a:cubicBezTo>
                  <a:pt x="2969690" y="1817810"/>
                  <a:pt x="3021565" y="1826778"/>
                  <a:pt x="3058756" y="1843659"/>
                </a:cubicBezTo>
                <a:cubicBezTo>
                  <a:pt x="3099992" y="1862475"/>
                  <a:pt x="3141668" y="1880235"/>
                  <a:pt x="3187827" y="1900457"/>
                </a:cubicBezTo>
                <a:cubicBezTo>
                  <a:pt x="3174287" y="1954882"/>
                  <a:pt x="3162242" y="2008691"/>
                  <a:pt x="3146415" y="2061445"/>
                </a:cubicBezTo>
                <a:cubicBezTo>
                  <a:pt x="3144041" y="2069270"/>
                  <a:pt x="3123731" y="2076216"/>
                  <a:pt x="3111950" y="2075864"/>
                </a:cubicBezTo>
                <a:cubicBezTo>
                  <a:pt x="3044600" y="2073490"/>
                  <a:pt x="2977339" y="2069358"/>
                  <a:pt x="2910078" y="2064522"/>
                </a:cubicBezTo>
                <a:cubicBezTo>
                  <a:pt x="2886691" y="2062851"/>
                  <a:pt x="2872887" y="2068390"/>
                  <a:pt x="2863303" y="2092218"/>
                </a:cubicBezTo>
                <a:cubicBezTo>
                  <a:pt x="2846949" y="2132838"/>
                  <a:pt x="2826024" y="2171612"/>
                  <a:pt x="2804658" y="2215925"/>
                </a:cubicBezTo>
                <a:cubicBezTo>
                  <a:pt x="2869370" y="2276768"/>
                  <a:pt x="2935136" y="2338666"/>
                  <a:pt x="3003101" y="2402498"/>
                </a:cubicBezTo>
                <a:cubicBezTo>
                  <a:pt x="2969338" y="2454988"/>
                  <a:pt x="2937070" y="2505017"/>
                  <a:pt x="2902341" y="2559001"/>
                </a:cubicBezTo>
                <a:cubicBezTo>
                  <a:pt x="2832003" y="2528404"/>
                  <a:pt x="2762016" y="2499741"/>
                  <a:pt x="2693611" y="2467561"/>
                </a:cubicBezTo>
                <a:cubicBezTo>
                  <a:pt x="2665476" y="2454373"/>
                  <a:pt x="2646924" y="2455076"/>
                  <a:pt x="2626614" y="2480750"/>
                </a:cubicBezTo>
                <a:cubicBezTo>
                  <a:pt x="2600501" y="2513897"/>
                  <a:pt x="2551704" y="2541329"/>
                  <a:pt x="2546956" y="2575883"/>
                </a:cubicBezTo>
                <a:cubicBezTo>
                  <a:pt x="2542296" y="2610084"/>
                  <a:pt x="2579927" y="2650353"/>
                  <a:pt x="2599534" y="2687633"/>
                </a:cubicBezTo>
                <a:cubicBezTo>
                  <a:pt x="2621251" y="2728957"/>
                  <a:pt x="2643407" y="2770017"/>
                  <a:pt x="2667059" y="2814242"/>
                </a:cubicBezTo>
                <a:cubicBezTo>
                  <a:pt x="2619053" y="2851961"/>
                  <a:pt x="2572190" y="2888713"/>
                  <a:pt x="2521019" y="2928982"/>
                </a:cubicBezTo>
                <a:cubicBezTo>
                  <a:pt x="2463517" y="2877635"/>
                  <a:pt x="2404960" y="2827343"/>
                  <a:pt x="2349129" y="2774325"/>
                </a:cubicBezTo>
                <a:cubicBezTo>
                  <a:pt x="2327852" y="2754103"/>
                  <a:pt x="2311762" y="2746981"/>
                  <a:pt x="2285473" y="2765269"/>
                </a:cubicBezTo>
                <a:cubicBezTo>
                  <a:pt x="2249952" y="2790063"/>
                  <a:pt x="2195879" y="2803164"/>
                  <a:pt x="2179437" y="2836135"/>
                </a:cubicBezTo>
                <a:cubicBezTo>
                  <a:pt x="2163787" y="2867523"/>
                  <a:pt x="2185944" y="2917903"/>
                  <a:pt x="2192362" y="2959843"/>
                </a:cubicBezTo>
                <a:cubicBezTo>
                  <a:pt x="2198956" y="3003013"/>
                  <a:pt x="2206606" y="3046095"/>
                  <a:pt x="2213727" y="3088562"/>
                </a:cubicBezTo>
                <a:cubicBezTo>
                  <a:pt x="2208012" y="3092606"/>
                  <a:pt x="2204847" y="3095947"/>
                  <a:pt x="2200979" y="3097354"/>
                </a:cubicBezTo>
                <a:cubicBezTo>
                  <a:pt x="2149016" y="3116873"/>
                  <a:pt x="2096965" y="3136040"/>
                  <a:pt x="2039728" y="3157230"/>
                </a:cubicBezTo>
                <a:cubicBezTo>
                  <a:pt x="2002360" y="3090496"/>
                  <a:pt x="1963850" y="3025345"/>
                  <a:pt x="1929208" y="2958260"/>
                </a:cubicBezTo>
                <a:cubicBezTo>
                  <a:pt x="1915316" y="2931355"/>
                  <a:pt x="1899666" y="2924673"/>
                  <a:pt x="1870564" y="2928102"/>
                </a:cubicBezTo>
                <a:cubicBezTo>
                  <a:pt x="1732261" y="2953952"/>
                  <a:pt x="1748263" y="2941643"/>
                  <a:pt x="1725139" y="3060954"/>
                </a:cubicBezTo>
                <a:cubicBezTo>
                  <a:pt x="1715731" y="3109663"/>
                  <a:pt x="1705972" y="3158197"/>
                  <a:pt x="1695597" y="3210687"/>
                </a:cubicBezTo>
                <a:cubicBezTo>
                  <a:pt x="1639678" y="3210687"/>
                  <a:pt x="1585605" y="3212270"/>
                  <a:pt x="1531884" y="3209280"/>
                </a:cubicBezTo>
                <a:cubicBezTo>
                  <a:pt x="1522212" y="3208753"/>
                  <a:pt x="1508057" y="3190817"/>
                  <a:pt x="1505419" y="3178859"/>
                </a:cubicBezTo>
                <a:cubicBezTo>
                  <a:pt x="1490912" y="3114587"/>
                  <a:pt x="1479042" y="3049788"/>
                  <a:pt x="1467172" y="2984989"/>
                </a:cubicBezTo>
                <a:cubicBezTo>
                  <a:pt x="1462864" y="2961162"/>
                  <a:pt x="1455391" y="2945775"/>
                  <a:pt x="1426552" y="2943665"/>
                </a:cubicBezTo>
                <a:cubicBezTo>
                  <a:pt x="1384613" y="2940588"/>
                  <a:pt x="1335024" y="2915353"/>
                  <a:pt x="1303460" y="2930476"/>
                </a:cubicBezTo>
                <a:cubicBezTo>
                  <a:pt x="1271895" y="2945599"/>
                  <a:pt x="1258531" y="2998705"/>
                  <a:pt x="1237078" y="3035193"/>
                </a:cubicBezTo>
                <a:cubicBezTo>
                  <a:pt x="1214833" y="3072912"/>
                  <a:pt x="1200326" y="3129534"/>
                  <a:pt x="1167970" y="3142811"/>
                </a:cubicBezTo>
                <a:cubicBezTo>
                  <a:pt x="1136318" y="3155735"/>
                  <a:pt x="1086553" y="3124698"/>
                  <a:pt x="1044790" y="3112477"/>
                </a:cubicBezTo>
                <a:cubicBezTo>
                  <a:pt x="1028085" y="3107641"/>
                  <a:pt x="1011731" y="3101662"/>
                  <a:pt x="991948" y="3095156"/>
                </a:cubicBezTo>
                <a:cubicBezTo>
                  <a:pt x="1003114" y="3019630"/>
                  <a:pt x="1012874" y="2945775"/>
                  <a:pt x="1025447" y="2872447"/>
                </a:cubicBezTo>
                <a:cubicBezTo>
                  <a:pt x="1030019" y="2845806"/>
                  <a:pt x="1026854" y="2828661"/>
                  <a:pt x="1000037" y="2816352"/>
                </a:cubicBezTo>
                <a:cubicBezTo>
                  <a:pt x="961703" y="2798680"/>
                  <a:pt x="923808" y="2759818"/>
                  <a:pt x="888287" y="2762631"/>
                </a:cubicBezTo>
                <a:cubicBezTo>
                  <a:pt x="855404" y="2765181"/>
                  <a:pt x="825686" y="2810373"/>
                  <a:pt x="795088" y="2837366"/>
                </a:cubicBezTo>
                <a:cubicBezTo>
                  <a:pt x="762205" y="2866468"/>
                  <a:pt x="730025" y="2896274"/>
                  <a:pt x="694329" y="2928718"/>
                </a:cubicBezTo>
                <a:cubicBezTo>
                  <a:pt x="668919" y="2908759"/>
                  <a:pt x="643861" y="2889152"/>
                  <a:pt x="618891" y="2869546"/>
                </a:cubicBezTo>
                <a:cubicBezTo>
                  <a:pt x="594888" y="2850642"/>
                  <a:pt x="570885" y="2831739"/>
                  <a:pt x="546090" y="2812308"/>
                </a:cubicBezTo>
                <a:cubicBezTo>
                  <a:pt x="580908" y="2743376"/>
                  <a:pt x="613615" y="2676467"/>
                  <a:pt x="648609" y="2610876"/>
                </a:cubicBezTo>
                <a:cubicBezTo>
                  <a:pt x="660214" y="2589071"/>
                  <a:pt x="658544" y="2575003"/>
                  <a:pt x="640696" y="2557682"/>
                </a:cubicBezTo>
                <a:cubicBezTo>
                  <a:pt x="610274" y="2528140"/>
                  <a:pt x="582666" y="2495872"/>
                  <a:pt x="551278" y="2462022"/>
                </a:cubicBezTo>
                <a:cubicBezTo>
                  <a:pt x="474960" y="2494114"/>
                  <a:pt x="398467" y="2526206"/>
                  <a:pt x="316347" y="2560760"/>
                </a:cubicBezTo>
                <a:cubicBezTo>
                  <a:pt x="281266" y="2509940"/>
                  <a:pt x="245833" y="2458681"/>
                  <a:pt x="208905" y="2405224"/>
                </a:cubicBezTo>
                <a:cubicBezTo>
                  <a:pt x="263769" y="2353261"/>
                  <a:pt x="316259" y="2302354"/>
                  <a:pt x="370244" y="2253117"/>
                </a:cubicBezTo>
                <a:cubicBezTo>
                  <a:pt x="387829" y="2237027"/>
                  <a:pt x="391434" y="2224014"/>
                  <a:pt x="382553" y="2200451"/>
                </a:cubicBezTo>
                <a:cubicBezTo>
                  <a:pt x="325315" y="2048608"/>
                  <a:pt x="360485" y="2066192"/>
                  <a:pt x="208993" y="2085184"/>
                </a:cubicBezTo>
                <a:cubicBezTo>
                  <a:pt x="201696" y="2086063"/>
                  <a:pt x="194310" y="2085799"/>
                  <a:pt x="187012" y="2085887"/>
                </a:cubicBezTo>
                <a:cubicBezTo>
                  <a:pt x="150964" y="2086503"/>
                  <a:pt x="104453" y="2100922"/>
                  <a:pt x="81681" y="2083777"/>
                </a:cubicBezTo>
                <a:cubicBezTo>
                  <a:pt x="58205" y="2066192"/>
                  <a:pt x="57326" y="2017923"/>
                  <a:pt x="47478" y="1982929"/>
                </a:cubicBezTo>
                <a:cubicBezTo>
                  <a:pt x="41148" y="1960597"/>
                  <a:pt x="36488" y="1937825"/>
                  <a:pt x="30070" y="1911448"/>
                </a:cubicBezTo>
                <a:cubicBezTo>
                  <a:pt x="94869" y="1881290"/>
                  <a:pt x="157646" y="1850253"/>
                  <a:pt x="222006" y="1822997"/>
                </a:cubicBezTo>
                <a:cubicBezTo>
                  <a:pt x="248559" y="1811743"/>
                  <a:pt x="257527" y="1796620"/>
                  <a:pt x="252779" y="1769628"/>
                </a:cubicBezTo>
                <a:cubicBezTo>
                  <a:pt x="250053" y="1753802"/>
                  <a:pt x="248998" y="1737624"/>
                  <a:pt x="248471" y="1721446"/>
                </a:cubicBezTo>
                <a:cubicBezTo>
                  <a:pt x="246185" y="1644162"/>
                  <a:pt x="281881" y="1646184"/>
                  <a:pt x="165120" y="1619367"/>
                </a:cubicBezTo>
                <a:cubicBezTo>
                  <a:pt x="110168" y="1603717"/>
                  <a:pt x="55040" y="1588946"/>
                  <a:pt x="0" y="1573823"/>
                </a:cubicBezTo>
                <a:cubicBezTo>
                  <a:pt x="0" y="1556239"/>
                  <a:pt x="0" y="1538654"/>
                  <a:pt x="0" y="1521069"/>
                </a:cubicBezTo>
                <a:cubicBezTo>
                  <a:pt x="6418" y="1475525"/>
                  <a:pt x="12837" y="1429981"/>
                  <a:pt x="19431" y="1383382"/>
                </a:cubicBezTo>
                <a:cubicBezTo>
                  <a:pt x="55479" y="1379337"/>
                  <a:pt x="88714" y="1373710"/>
                  <a:pt x="122213" y="1372040"/>
                </a:cubicBezTo>
                <a:cubicBezTo>
                  <a:pt x="316523" y="1362808"/>
                  <a:pt x="263769" y="1389185"/>
                  <a:pt x="292432" y="1219933"/>
                </a:cubicBezTo>
                <a:cubicBezTo>
                  <a:pt x="296652" y="1194963"/>
                  <a:pt x="292168" y="1183533"/>
                  <a:pt x="271506" y="1170872"/>
                </a:cubicBezTo>
                <a:cubicBezTo>
                  <a:pt x="212950" y="1135175"/>
                  <a:pt x="155800" y="1097016"/>
                  <a:pt x="96100" y="1058594"/>
                </a:cubicBezTo>
                <a:cubicBezTo>
                  <a:pt x="120806" y="998015"/>
                  <a:pt x="144370" y="940337"/>
                  <a:pt x="168812" y="880462"/>
                </a:cubicBezTo>
                <a:cubicBezTo>
                  <a:pt x="241261" y="896991"/>
                  <a:pt x="309313" y="913609"/>
                  <a:pt x="377981" y="927325"/>
                </a:cubicBezTo>
                <a:cubicBezTo>
                  <a:pt x="390378" y="929787"/>
                  <a:pt x="411128" y="924863"/>
                  <a:pt x="417898" y="915807"/>
                </a:cubicBezTo>
                <a:cubicBezTo>
                  <a:pt x="447441" y="876241"/>
                  <a:pt x="473202" y="833862"/>
                  <a:pt x="501074" y="791484"/>
                </a:cubicBezTo>
                <a:cubicBezTo>
                  <a:pt x="451045" y="725629"/>
                  <a:pt x="402600" y="661885"/>
                  <a:pt x="352747" y="596294"/>
                </a:cubicBezTo>
                <a:cubicBezTo>
                  <a:pt x="395830" y="548025"/>
                  <a:pt x="437241" y="501601"/>
                  <a:pt x="478917" y="454826"/>
                </a:cubicBezTo>
                <a:cubicBezTo>
                  <a:pt x="511536" y="475400"/>
                  <a:pt x="539760" y="493688"/>
                  <a:pt x="568511" y="511185"/>
                </a:cubicBezTo>
                <a:cubicBezTo>
                  <a:pt x="607021" y="534660"/>
                  <a:pt x="647729" y="578006"/>
                  <a:pt x="684305" y="574929"/>
                </a:cubicBezTo>
                <a:cubicBezTo>
                  <a:pt x="723695" y="571588"/>
                  <a:pt x="758776" y="523582"/>
                  <a:pt x="797111" y="497029"/>
                </a:cubicBezTo>
                <a:cubicBezTo>
                  <a:pt x="818124" y="482522"/>
                  <a:pt x="819619" y="467663"/>
                  <a:pt x="811266" y="445067"/>
                </a:cubicBezTo>
                <a:cubicBezTo>
                  <a:pt x="790516" y="388796"/>
                  <a:pt x="771261" y="331910"/>
                  <a:pt x="754028" y="274496"/>
                </a:cubicBezTo>
                <a:cubicBezTo>
                  <a:pt x="750511" y="262802"/>
                  <a:pt x="753765" y="240382"/>
                  <a:pt x="761766" y="235194"/>
                </a:cubicBezTo>
                <a:cubicBezTo>
                  <a:pt x="809508" y="204597"/>
                  <a:pt x="859536" y="177605"/>
                  <a:pt x="911411" y="147975"/>
                </a:cubicBezTo>
                <a:cubicBezTo>
                  <a:pt x="955284" y="204157"/>
                  <a:pt x="998191" y="257790"/>
                  <a:pt x="1039515" y="312567"/>
                </a:cubicBezTo>
                <a:cubicBezTo>
                  <a:pt x="1053670" y="331294"/>
                  <a:pt x="1066155" y="339295"/>
                  <a:pt x="1090598" y="328744"/>
                </a:cubicBezTo>
                <a:cubicBezTo>
                  <a:pt x="1128141" y="312567"/>
                  <a:pt x="1168498" y="302807"/>
                  <a:pt x="1205777" y="286190"/>
                </a:cubicBezTo>
                <a:cubicBezTo>
                  <a:pt x="1217647" y="280826"/>
                  <a:pt x="1230484" y="262450"/>
                  <a:pt x="1231011" y="249526"/>
                </a:cubicBezTo>
                <a:cubicBezTo>
                  <a:pt x="1233649" y="188155"/>
                  <a:pt x="1233385" y="126521"/>
                  <a:pt x="1231627" y="65063"/>
                </a:cubicBezTo>
                <a:cubicBezTo>
                  <a:pt x="1230835" y="38686"/>
                  <a:pt x="1240595" y="29982"/>
                  <a:pt x="1265829" y="26201"/>
                </a:cubicBezTo>
                <a:cubicBezTo>
                  <a:pt x="1307328" y="19783"/>
                  <a:pt x="1348125" y="8968"/>
                  <a:pt x="1389185" y="0"/>
                </a:cubicBezTo>
                <a:cubicBezTo>
                  <a:pt x="1397977" y="0"/>
                  <a:pt x="1406769" y="0"/>
                  <a:pt x="1415562" y="0"/>
                </a:cubicBezTo>
                <a:cubicBezTo>
                  <a:pt x="1440004" y="67085"/>
                  <a:pt x="1463392" y="134522"/>
                  <a:pt x="1490032" y="200728"/>
                </a:cubicBezTo>
                <a:cubicBezTo>
                  <a:pt x="1494956" y="212950"/>
                  <a:pt x="1512717" y="226842"/>
                  <a:pt x="1525465" y="227809"/>
                </a:cubicBezTo>
                <a:cubicBezTo>
                  <a:pt x="1568987" y="231150"/>
                  <a:pt x="1612949" y="230534"/>
                  <a:pt x="1656559" y="228072"/>
                </a:cubicBezTo>
                <a:cubicBezTo>
                  <a:pt x="1667373" y="227457"/>
                  <a:pt x="1683199" y="216379"/>
                  <a:pt x="1686892" y="206355"/>
                </a:cubicBezTo>
                <a:cubicBezTo>
                  <a:pt x="1712214" y="138127"/>
                  <a:pt x="1734898" y="68932"/>
                  <a:pt x="1758462" y="0"/>
                </a:cubicBezTo>
                <a:cubicBezTo>
                  <a:pt x="1773145" y="0"/>
                  <a:pt x="1787740" y="0"/>
                  <a:pt x="1802423" y="0"/>
                </a:cubicBezTo>
                <a:close/>
                <a:moveTo>
                  <a:pt x="1609520" y="1345135"/>
                </a:moveTo>
                <a:cubicBezTo>
                  <a:pt x="1464711" y="1344959"/>
                  <a:pt x="1349531" y="1460402"/>
                  <a:pt x="1350499" y="1604684"/>
                </a:cubicBezTo>
                <a:cubicBezTo>
                  <a:pt x="1351466" y="1752835"/>
                  <a:pt x="1466381" y="1871531"/>
                  <a:pt x="1609256" y="1871794"/>
                </a:cubicBezTo>
                <a:cubicBezTo>
                  <a:pt x="1751692" y="1872058"/>
                  <a:pt x="1870739" y="1751604"/>
                  <a:pt x="1871003" y="1606970"/>
                </a:cubicBezTo>
                <a:cubicBezTo>
                  <a:pt x="1871267" y="1458908"/>
                  <a:pt x="1757846" y="1345311"/>
                  <a:pt x="1609520" y="1345135"/>
                </a:cubicBezTo>
                <a:close/>
                <a:moveTo>
                  <a:pt x="878615" y="2153764"/>
                </a:moveTo>
                <a:cubicBezTo>
                  <a:pt x="1037668" y="2355635"/>
                  <a:pt x="1235495" y="2481365"/>
                  <a:pt x="1493374" y="2515040"/>
                </a:cubicBezTo>
                <a:cubicBezTo>
                  <a:pt x="1493374" y="2386057"/>
                  <a:pt x="1493901" y="2263228"/>
                  <a:pt x="1492494" y="2140400"/>
                </a:cubicBezTo>
                <a:cubicBezTo>
                  <a:pt x="1492318" y="2128706"/>
                  <a:pt x="1482647" y="2112528"/>
                  <a:pt x="1472536" y="2106285"/>
                </a:cubicBezTo>
                <a:cubicBezTo>
                  <a:pt x="1395339" y="2058631"/>
                  <a:pt x="1317352" y="2012295"/>
                  <a:pt x="1238485" y="1967455"/>
                </a:cubicBezTo>
                <a:cubicBezTo>
                  <a:pt x="1228549" y="1961828"/>
                  <a:pt x="1209558" y="1962707"/>
                  <a:pt x="1199271" y="1968598"/>
                </a:cubicBezTo>
                <a:cubicBezTo>
                  <a:pt x="1093499" y="2028298"/>
                  <a:pt x="988871" y="2089756"/>
                  <a:pt x="878615" y="2153764"/>
                </a:cubicBezTo>
                <a:close/>
                <a:moveTo>
                  <a:pt x="1731118" y="2518645"/>
                </a:moveTo>
                <a:cubicBezTo>
                  <a:pt x="1986710" y="2477233"/>
                  <a:pt x="2187614" y="2357130"/>
                  <a:pt x="2344996" y="2153500"/>
                </a:cubicBezTo>
                <a:cubicBezTo>
                  <a:pt x="2232983" y="2088437"/>
                  <a:pt x="2124661" y="2025220"/>
                  <a:pt x="2015725" y="1963234"/>
                </a:cubicBezTo>
                <a:cubicBezTo>
                  <a:pt x="2008867" y="1959278"/>
                  <a:pt x="1995063" y="1961300"/>
                  <a:pt x="1987501" y="1965696"/>
                </a:cubicBezTo>
                <a:cubicBezTo>
                  <a:pt x="1907755" y="2012032"/>
                  <a:pt x="1828360" y="2058983"/>
                  <a:pt x="1749845" y="2107252"/>
                </a:cubicBezTo>
                <a:cubicBezTo>
                  <a:pt x="1740701" y="2112880"/>
                  <a:pt x="1732085" y="2127563"/>
                  <a:pt x="1731909" y="2138201"/>
                </a:cubicBezTo>
                <a:cubicBezTo>
                  <a:pt x="1730678" y="2262349"/>
                  <a:pt x="1731118" y="2386672"/>
                  <a:pt x="1731118" y="2518645"/>
                </a:cubicBezTo>
                <a:close/>
                <a:moveTo>
                  <a:pt x="768887" y="1948376"/>
                </a:moveTo>
                <a:cubicBezTo>
                  <a:pt x="843710" y="1904678"/>
                  <a:pt x="917038" y="1862299"/>
                  <a:pt x="989926" y="1819216"/>
                </a:cubicBezTo>
                <a:cubicBezTo>
                  <a:pt x="1031338" y="1794686"/>
                  <a:pt x="1087872" y="1778068"/>
                  <a:pt x="1108710" y="1741405"/>
                </a:cubicBezTo>
                <a:cubicBezTo>
                  <a:pt x="1129636" y="1704653"/>
                  <a:pt x="1115392" y="1647503"/>
                  <a:pt x="1115392" y="1599321"/>
                </a:cubicBezTo>
                <a:cubicBezTo>
                  <a:pt x="1115392" y="1546743"/>
                  <a:pt x="1131570" y="1483702"/>
                  <a:pt x="1108270" y="1444488"/>
                </a:cubicBezTo>
                <a:cubicBezTo>
                  <a:pt x="1084004" y="1403604"/>
                  <a:pt x="1021315" y="1385228"/>
                  <a:pt x="974803" y="1358060"/>
                </a:cubicBezTo>
                <a:cubicBezTo>
                  <a:pt x="908245" y="1319198"/>
                  <a:pt x="841072" y="1281303"/>
                  <a:pt x="774075" y="1242881"/>
                </a:cubicBezTo>
                <a:cubicBezTo>
                  <a:pt x="677799" y="1425321"/>
                  <a:pt x="675161" y="1751164"/>
                  <a:pt x="768887" y="1948376"/>
                </a:cubicBezTo>
                <a:close/>
                <a:moveTo>
                  <a:pt x="2456835" y="1949870"/>
                </a:moveTo>
                <a:cubicBezTo>
                  <a:pt x="2547923" y="1708257"/>
                  <a:pt x="2547835" y="1476404"/>
                  <a:pt x="2446548" y="1241298"/>
                </a:cubicBezTo>
                <a:cubicBezTo>
                  <a:pt x="2336732" y="1305042"/>
                  <a:pt x="2231576" y="1365357"/>
                  <a:pt x="2127826" y="1427783"/>
                </a:cubicBezTo>
                <a:cubicBezTo>
                  <a:pt x="2117452" y="1434026"/>
                  <a:pt x="2109978" y="1453544"/>
                  <a:pt x="2109714" y="1467085"/>
                </a:cubicBezTo>
                <a:cubicBezTo>
                  <a:pt x="2108044" y="1550436"/>
                  <a:pt x="2108308" y="1633875"/>
                  <a:pt x="2109538" y="1717314"/>
                </a:cubicBezTo>
                <a:cubicBezTo>
                  <a:pt x="2109714" y="1730062"/>
                  <a:pt x="2114814" y="1748878"/>
                  <a:pt x="2123958" y="1754417"/>
                </a:cubicBezTo>
                <a:cubicBezTo>
                  <a:pt x="2232631" y="1819744"/>
                  <a:pt x="2342623" y="1883224"/>
                  <a:pt x="2456835" y="1949870"/>
                </a:cubicBezTo>
                <a:close/>
                <a:moveTo>
                  <a:pt x="1731205" y="703912"/>
                </a:moveTo>
                <a:cubicBezTo>
                  <a:pt x="1731205" y="830785"/>
                  <a:pt x="1730678" y="957834"/>
                  <a:pt x="1732173" y="1084795"/>
                </a:cubicBezTo>
                <a:cubicBezTo>
                  <a:pt x="1732261" y="1094467"/>
                  <a:pt x="1744394" y="1107303"/>
                  <a:pt x="1754241" y="1113018"/>
                </a:cubicBezTo>
                <a:cubicBezTo>
                  <a:pt x="1823788" y="1153463"/>
                  <a:pt x="1893863" y="1192940"/>
                  <a:pt x="1964553" y="1231187"/>
                </a:cubicBezTo>
                <a:cubicBezTo>
                  <a:pt x="1974137" y="1236374"/>
                  <a:pt x="1991018" y="1238309"/>
                  <a:pt x="1999810" y="1233297"/>
                </a:cubicBezTo>
                <a:cubicBezTo>
                  <a:pt x="2110242" y="1170960"/>
                  <a:pt x="2219794" y="1107040"/>
                  <a:pt x="2329786" y="1043471"/>
                </a:cubicBezTo>
                <a:cubicBezTo>
                  <a:pt x="2201066" y="861822"/>
                  <a:pt x="1923230" y="703736"/>
                  <a:pt x="1731205" y="703912"/>
                </a:cubicBezTo>
                <a:close/>
                <a:moveTo>
                  <a:pt x="1493286" y="715870"/>
                </a:moveTo>
                <a:cubicBezTo>
                  <a:pt x="1324561" y="689581"/>
                  <a:pt x="1002939" y="870351"/>
                  <a:pt x="903234" y="1047516"/>
                </a:cubicBezTo>
                <a:cubicBezTo>
                  <a:pt x="1011379" y="1110644"/>
                  <a:pt x="1119525" y="1174125"/>
                  <a:pt x="1228461" y="1236199"/>
                </a:cubicBezTo>
                <a:cubicBezTo>
                  <a:pt x="1235759" y="1240331"/>
                  <a:pt x="1251057" y="1236023"/>
                  <a:pt x="1260026" y="1231011"/>
                </a:cubicBezTo>
                <a:cubicBezTo>
                  <a:pt x="1330188" y="1191709"/>
                  <a:pt x="1400087" y="1151968"/>
                  <a:pt x="1469107" y="1110644"/>
                </a:cubicBezTo>
                <a:cubicBezTo>
                  <a:pt x="1479745" y="1104314"/>
                  <a:pt x="1492055" y="1089631"/>
                  <a:pt x="1492231" y="1078640"/>
                </a:cubicBezTo>
                <a:cubicBezTo>
                  <a:pt x="1493901" y="957482"/>
                  <a:pt x="1493286" y="836324"/>
                  <a:pt x="1493286" y="715870"/>
                </a:cubicBezTo>
                <a:close/>
              </a:path>
            </a:pathLst>
          </a:custGeom>
          <a:solidFill>
            <a:schemeClr val="accent2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FD67EB14-3A15-46B5-AB65-11F892F0563C}"/>
              </a:ext>
            </a:extLst>
          </p:cNvPr>
          <p:cNvSpPr/>
          <p:nvPr/>
        </p:nvSpPr>
        <p:spPr>
          <a:xfrm>
            <a:off x="9082627" y="4516618"/>
            <a:ext cx="484681" cy="484774"/>
          </a:xfrm>
          <a:custGeom>
            <a:avLst/>
            <a:gdLst>
              <a:gd name="connsiteX0" fmla="*/ 1779651 w 3214291"/>
              <a:gd name="connsiteY0" fmla="*/ 0 h 3214907"/>
              <a:gd name="connsiteX1" fmla="*/ 1939935 w 3214291"/>
              <a:gd name="connsiteY1" fmla="*/ 29982 h 3214907"/>
              <a:gd name="connsiteX2" fmla="*/ 1939319 w 3214291"/>
              <a:gd name="connsiteY2" fmla="*/ 237920 h 3214907"/>
              <a:gd name="connsiteX3" fmla="*/ 1974576 w 3214291"/>
              <a:gd name="connsiteY3" fmla="*/ 287157 h 3214907"/>
              <a:gd name="connsiteX4" fmla="*/ 2041310 w 3214291"/>
              <a:gd name="connsiteY4" fmla="*/ 308786 h 3214907"/>
              <a:gd name="connsiteX5" fmla="*/ 2166161 w 3214291"/>
              <a:gd name="connsiteY5" fmla="*/ 270803 h 3214907"/>
              <a:gd name="connsiteX6" fmla="*/ 2270174 w 3214291"/>
              <a:gd name="connsiteY6" fmla="*/ 137600 h 3214907"/>
              <a:gd name="connsiteX7" fmla="*/ 2436612 w 3214291"/>
              <a:gd name="connsiteY7" fmla="*/ 219368 h 3214907"/>
              <a:gd name="connsiteX8" fmla="*/ 2370758 w 3214291"/>
              <a:gd name="connsiteY8" fmla="*/ 425636 h 3214907"/>
              <a:gd name="connsiteX9" fmla="*/ 2391684 w 3214291"/>
              <a:gd name="connsiteY9" fmla="*/ 491226 h 3214907"/>
              <a:gd name="connsiteX10" fmla="*/ 2495960 w 3214291"/>
              <a:gd name="connsiteY10" fmla="*/ 565961 h 3214907"/>
              <a:gd name="connsiteX11" fmla="*/ 2611316 w 3214291"/>
              <a:gd name="connsiteY11" fmla="*/ 500810 h 3214907"/>
              <a:gd name="connsiteX12" fmla="*/ 2711284 w 3214291"/>
              <a:gd name="connsiteY12" fmla="*/ 443924 h 3214907"/>
              <a:gd name="connsiteX13" fmla="*/ 2798416 w 3214291"/>
              <a:gd name="connsiteY13" fmla="*/ 518219 h 3214907"/>
              <a:gd name="connsiteX14" fmla="*/ 2843169 w 3214291"/>
              <a:gd name="connsiteY14" fmla="*/ 564466 h 3214907"/>
              <a:gd name="connsiteX15" fmla="*/ 2684116 w 3214291"/>
              <a:gd name="connsiteY15" fmla="*/ 776361 h 3214907"/>
              <a:gd name="connsiteX16" fmla="*/ 2765972 w 3214291"/>
              <a:gd name="connsiteY16" fmla="*/ 905168 h 3214907"/>
              <a:gd name="connsiteX17" fmla="*/ 2805538 w 3214291"/>
              <a:gd name="connsiteY17" fmla="*/ 916686 h 3214907"/>
              <a:gd name="connsiteX18" fmla="*/ 2993693 w 3214291"/>
              <a:gd name="connsiteY18" fmla="*/ 872900 h 3214907"/>
              <a:gd name="connsiteX19" fmla="*/ 3047326 w 3214291"/>
              <a:gd name="connsiteY19" fmla="*/ 898310 h 3214907"/>
              <a:gd name="connsiteX20" fmla="*/ 3108169 w 3214291"/>
              <a:gd name="connsiteY20" fmla="*/ 1031777 h 3214907"/>
              <a:gd name="connsiteX21" fmla="*/ 2920893 w 3214291"/>
              <a:gd name="connsiteY21" fmla="*/ 1157947 h 3214907"/>
              <a:gd name="connsiteX22" fmla="*/ 2898648 w 3214291"/>
              <a:gd name="connsiteY22" fmla="*/ 1211756 h 3214907"/>
              <a:gd name="connsiteX23" fmla="*/ 2926080 w 3214291"/>
              <a:gd name="connsiteY23" fmla="*/ 1322539 h 3214907"/>
              <a:gd name="connsiteX24" fmla="*/ 2968195 w 3214291"/>
              <a:gd name="connsiteY24" fmla="*/ 1355334 h 3214907"/>
              <a:gd name="connsiteX25" fmla="*/ 3195916 w 3214291"/>
              <a:gd name="connsiteY25" fmla="*/ 1373271 h 3214907"/>
              <a:gd name="connsiteX26" fmla="*/ 3214292 w 3214291"/>
              <a:gd name="connsiteY26" fmla="*/ 1553073 h 3214907"/>
              <a:gd name="connsiteX27" fmla="*/ 2992814 w 3214291"/>
              <a:gd name="connsiteY27" fmla="*/ 1614532 h 3214907"/>
              <a:gd name="connsiteX28" fmla="*/ 2949028 w 3214291"/>
              <a:gd name="connsiteY28" fmla="*/ 1667022 h 3214907"/>
              <a:gd name="connsiteX29" fmla="*/ 3067812 w 3214291"/>
              <a:gd name="connsiteY29" fmla="*/ 1857463 h 3214907"/>
              <a:gd name="connsiteX30" fmla="*/ 3190201 w 3214291"/>
              <a:gd name="connsiteY30" fmla="*/ 1912855 h 3214907"/>
              <a:gd name="connsiteX31" fmla="*/ 3148262 w 3214291"/>
              <a:gd name="connsiteY31" fmla="*/ 2067160 h 3214907"/>
              <a:gd name="connsiteX32" fmla="*/ 3110631 w 3214291"/>
              <a:gd name="connsiteY32" fmla="*/ 2084393 h 3214907"/>
              <a:gd name="connsiteX33" fmla="*/ 2913067 w 3214291"/>
              <a:gd name="connsiteY33" fmla="*/ 2075248 h 3214907"/>
              <a:gd name="connsiteX34" fmla="*/ 2862248 w 3214291"/>
              <a:gd name="connsiteY34" fmla="*/ 2104967 h 3214907"/>
              <a:gd name="connsiteX35" fmla="*/ 2900231 w 3214291"/>
              <a:gd name="connsiteY35" fmla="*/ 2313872 h 3214907"/>
              <a:gd name="connsiteX36" fmla="*/ 3003013 w 3214291"/>
              <a:gd name="connsiteY36" fmla="*/ 2408741 h 3214907"/>
              <a:gd name="connsiteX37" fmla="*/ 2904539 w 3214291"/>
              <a:gd name="connsiteY37" fmla="*/ 2567442 h 3214907"/>
              <a:gd name="connsiteX38" fmla="*/ 2687281 w 3214291"/>
              <a:gd name="connsiteY38" fmla="*/ 2478288 h 3214907"/>
              <a:gd name="connsiteX39" fmla="*/ 2626438 w 3214291"/>
              <a:gd name="connsiteY39" fmla="*/ 2490773 h 3214907"/>
              <a:gd name="connsiteX40" fmla="*/ 2536669 w 3214291"/>
              <a:gd name="connsiteY40" fmla="*/ 2586609 h 3214907"/>
              <a:gd name="connsiteX41" fmla="*/ 2667410 w 3214291"/>
              <a:gd name="connsiteY41" fmla="*/ 2826288 h 3214907"/>
              <a:gd name="connsiteX42" fmla="*/ 2518821 w 3214291"/>
              <a:gd name="connsiteY42" fmla="*/ 2941027 h 3214907"/>
              <a:gd name="connsiteX43" fmla="*/ 2344293 w 3214291"/>
              <a:gd name="connsiteY43" fmla="*/ 2785052 h 3214907"/>
              <a:gd name="connsiteX44" fmla="*/ 2287231 w 3214291"/>
              <a:gd name="connsiteY44" fmla="*/ 2777666 h 3214907"/>
              <a:gd name="connsiteX45" fmla="*/ 2184273 w 3214291"/>
              <a:gd name="connsiteY45" fmla="*/ 2839740 h 3214907"/>
              <a:gd name="connsiteX46" fmla="*/ 2191483 w 3214291"/>
              <a:gd name="connsiteY46" fmla="*/ 2957996 h 3214907"/>
              <a:gd name="connsiteX47" fmla="*/ 2193945 w 3214291"/>
              <a:gd name="connsiteY47" fmla="*/ 2979801 h 3214907"/>
              <a:gd name="connsiteX48" fmla="*/ 2206430 w 3214291"/>
              <a:gd name="connsiteY48" fmla="*/ 3105004 h 3214907"/>
              <a:gd name="connsiteX49" fmla="*/ 2055026 w 3214291"/>
              <a:gd name="connsiteY49" fmla="*/ 3162593 h 3214907"/>
              <a:gd name="connsiteX50" fmla="*/ 2021352 w 3214291"/>
              <a:gd name="connsiteY50" fmla="*/ 3140085 h 3214907"/>
              <a:gd name="connsiteX51" fmla="*/ 1924460 w 3214291"/>
              <a:gd name="connsiteY51" fmla="*/ 2962832 h 3214907"/>
              <a:gd name="connsiteX52" fmla="*/ 1876190 w 3214291"/>
              <a:gd name="connsiteY52" fmla="*/ 2937774 h 3214907"/>
              <a:gd name="connsiteX53" fmla="*/ 1776310 w 3214291"/>
              <a:gd name="connsiteY53" fmla="*/ 2952809 h 3214907"/>
              <a:gd name="connsiteX54" fmla="*/ 1734283 w 3214291"/>
              <a:gd name="connsiteY54" fmla="*/ 2997562 h 3214907"/>
              <a:gd name="connsiteX55" fmla="*/ 1698674 w 3214291"/>
              <a:gd name="connsiteY55" fmla="*/ 3205324 h 3214907"/>
              <a:gd name="connsiteX56" fmla="*/ 1693223 w 3214291"/>
              <a:gd name="connsiteY56" fmla="*/ 3214907 h 3214907"/>
              <a:gd name="connsiteX57" fmla="*/ 1509727 w 3214291"/>
              <a:gd name="connsiteY57" fmla="*/ 3214907 h 3214907"/>
              <a:gd name="connsiteX58" fmla="*/ 1465766 w 3214291"/>
              <a:gd name="connsiteY58" fmla="*/ 2998441 h 3214907"/>
              <a:gd name="connsiteX59" fmla="*/ 1421892 w 3214291"/>
              <a:gd name="connsiteY59" fmla="*/ 2954040 h 3214907"/>
              <a:gd name="connsiteX60" fmla="*/ 1239540 w 3214291"/>
              <a:gd name="connsiteY60" fmla="*/ 3036072 h 3214907"/>
              <a:gd name="connsiteX61" fmla="*/ 1172366 w 3214291"/>
              <a:gd name="connsiteY61" fmla="*/ 3162681 h 3214907"/>
              <a:gd name="connsiteX62" fmla="*/ 1083564 w 3214291"/>
              <a:gd name="connsiteY62" fmla="*/ 3134985 h 3214907"/>
              <a:gd name="connsiteX63" fmla="*/ 993091 w 3214291"/>
              <a:gd name="connsiteY63" fmla="*/ 3103421 h 3214907"/>
              <a:gd name="connsiteX64" fmla="*/ 1026326 w 3214291"/>
              <a:gd name="connsiteY64" fmla="*/ 2876404 h 3214907"/>
              <a:gd name="connsiteX65" fmla="*/ 1000301 w 3214291"/>
              <a:gd name="connsiteY65" fmla="*/ 2825232 h 3214907"/>
              <a:gd name="connsiteX66" fmla="*/ 792979 w 3214291"/>
              <a:gd name="connsiteY66" fmla="*/ 2848444 h 3214907"/>
              <a:gd name="connsiteX67" fmla="*/ 692834 w 3214291"/>
              <a:gd name="connsiteY67" fmla="*/ 2939708 h 3214907"/>
              <a:gd name="connsiteX68" fmla="*/ 539320 w 3214291"/>
              <a:gd name="connsiteY68" fmla="*/ 2820133 h 3214907"/>
              <a:gd name="connsiteX69" fmla="*/ 661709 w 3214291"/>
              <a:gd name="connsiteY69" fmla="*/ 2592236 h 3214907"/>
              <a:gd name="connsiteX70" fmla="*/ 559279 w 3214291"/>
              <a:gd name="connsiteY70" fmla="*/ 2483563 h 3214907"/>
              <a:gd name="connsiteX71" fmla="*/ 517867 w 3214291"/>
              <a:gd name="connsiteY71" fmla="*/ 2481717 h 3214907"/>
              <a:gd name="connsiteX72" fmla="*/ 313182 w 3214291"/>
              <a:gd name="connsiteY72" fmla="*/ 2570871 h 3214907"/>
              <a:gd name="connsiteX73" fmla="*/ 206971 w 3214291"/>
              <a:gd name="connsiteY73" fmla="*/ 2410411 h 3214907"/>
              <a:gd name="connsiteX74" fmla="*/ 368661 w 3214291"/>
              <a:gd name="connsiteY74" fmla="*/ 2261030 h 3214907"/>
              <a:gd name="connsiteX75" fmla="*/ 380355 w 3214291"/>
              <a:gd name="connsiteY75" fmla="*/ 2205551 h 3214907"/>
              <a:gd name="connsiteX76" fmla="*/ 350286 w 3214291"/>
              <a:gd name="connsiteY76" fmla="*/ 2142158 h 3214907"/>
              <a:gd name="connsiteX77" fmla="*/ 252867 w 3214291"/>
              <a:gd name="connsiteY77" fmla="*/ 2088261 h 3214907"/>
              <a:gd name="connsiteX78" fmla="*/ 74383 w 3214291"/>
              <a:gd name="connsiteY78" fmla="*/ 2103208 h 3214907"/>
              <a:gd name="connsiteX79" fmla="*/ 30509 w 3214291"/>
              <a:gd name="connsiteY79" fmla="*/ 1936066 h 3214907"/>
              <a:gd name="connsiteX80" fmla="*/ 52754 w 3214291"/>
              <a:gd name="connsiteY80" fmla="*/ 1903535 h 3214907"/>
              <a:gd name="connsiteX81" fmla="*/ 220687 w 3214291"/>
              <a:gd name="connsiteY81" fmla="*/ 1827218 h 3214907"/>
              <a:gd name="connsiteX82" fmla="*/ 248646 w 3214291"/>
              <a:gd name="connsiteY82" fmla="*/ 1780706 h 3214907"/>
              <a:gd name="connsiteX83" fmla="*/ 243371 w 3214291"/>
              <a:gd name="connsiteY83" fmla="*/ 1719424 h 3214907"/>
              <a:gd name="connsiteX84" fmla="*/ 164944 w 3214291"/>
              <a:gd name="connsiteY84" fmla="*/ 1624906 h 3214907"/>
              <a:gd name="connsiteX85" fmla="*/ 0 w 3214291"/>
              <a:gd name="connsiteY85" fmla="*/ 1580241 h 3214907"/>
              <a:gd name="connsiteX86" fmla="*/ 12485 w 3214291"/>
              <a:gd name="connsiteY86" fmla="*/ 1413627 h 3214907"/>
              <a:gd name="connsiteX87" fmla="*/ 40796 w 3214291"/>
              <a:gd name="connsiteY87" fmla="*/ 1390328 h 3214907"/>
              <a:gd name="connsiteX88" fmla="*/ 228072 w 3214291"/>
              <a:gd name="connsiteY88" fmla="*/ 1366061 h 3214907"/>
              <a:gd name="connsiteX89" fmla="*/ 267462 w 3214291"/>
              <a:gd name="connsiteY89" fmla="*/ 1329661 h 3214907"/>
              <a:gd name="connsiteX90" fmla="*/ 288476 w 3214291"/>
              <a:gd name="connsiteY90" fmla="*/ 1198568 h 3214907"/>
              <a:gd name="connsiteX91" fmla="*/ 185078 w 3214291"/>
              <a:gd name="connsiteY91" fmla="*/ 1122866 h 3214907"/>
              <a:gd name="connsiteX92" fmla="*/ 93023 w 3214291"/>
              <a:gd name="connsiteY92" fmla="*/ 1062111 h 3214907"/>
              <a:gd name="connsiteX93" fmla="*/ 164768 w 3214291"/>
              <a:gd name="connsiteY93" fmla="*/ 886880 h 3214907"/>
              <a:gd name="connsiteX94" fmla="*/ 369013 w 3214291"/>
              <a:gd name="connsiteY94" fmla="*/ 931545 h 3214907"/>
              <a:gd name="connsiteX95" fmla="*/ 422646 w 3214291"/>
              <a:gd name="connsiteY95" fmla="*/ 910531 h 3214907"/>
              <a:gd name="connsiteX96" fmla="*/ 497557 w 3214291"/>
              <a:gd name="connsiteY96" fmla="*/ 792627 h 3214907"/>
              <a:gd name="connsiteX97" fmla="*/ 349758 w 3214291"/>
              <a:gd name="connsiteY97" fmla="*/ 599811 h 3214907"/>
              <a:gd name="connsiteX98" fmla="*/ 477071 w 3214291"/>
              <a:gd name="connsiteY98" fmla="*/ 458079 h 3214907"/>
              <a:gd name="connsiteX99" fmla="*/ 642278 w 3214291"/>
              <a:gd name="connsiteY99" fmla="*/ 563059 h 3214907"/>
              <a:gd name="connsiteX100" fmla="*/ 717276 w 3214291"/>
              <a:gd name="connsiteY100" fmla="*/ 557432 h 3214907"/>
              <a:gd name="connsiteX101" fmla="*/ 754820 w 3214291"/>
              <a:gd name="connsiteY101" fmla="*/ 527099 h 3214907"/>
              <a:gd name="connsiteX102" fmla="*/ 793682 w 3214291"/>
              <a:gd name="connsiteY102" fmla="*/ 399347 h 3214907"/>
              <a:gd name="connsiteX103" fmla="*/ 755347 w 3214291"/>
              <a:gd name="connsiteY103" fmla="*/ 277925 h 3214907"/>
              <a:gd name="connsiteX104" fmla="*/ 774251 w 3214291"/>
              <a:gd name="connsiteY104" fmla="*/ 224995 h 3214907"/>
              <a:gd name="connsiteX105" fmla="*/ 896200 w 3214291"/>
              <a:gd name="connsiteY105" fmla="*/ 155096 h 3214907"/>
              <a:gd name="connsiteX106" fmla="*/ 907191 w 3214291"/>
              <a:gd name="connsiteY106" fmla="*/ 150700 h 3214907"/>
              <a:gd name="connsiteX107" fmla="*/ 1035119 w 3214291"/>
              <a:gd name="connsiteY107" fmla="*/ 310544 h 3214907"/>
              <a:gd name="connsiteX108" fmla="*/ 1097632 w 3214291"/>
              <a:gd name="connsiteY108" fmla="*/ 328920 h 3214907"/>
              <a:gd name="connsiteX109" fmla="*/ 1219669 w 3214291"/>
              <a:gd name="connsiteY109" fmla="*/ 276166 h 3214907"/>
              <a:gd name="connsiteX110" fmla="*/ 1227758 w 3214291"/>
              <a:gd name="connsiteY110" fmla="*/ 148326 h 3214907"/>
              <a:gd name="connsiteX111" fmla="*/ 1227846 w 3214291"/>
              <a:gd name="connsiteY111" fmla="*/ 37631 h 3214907"/>
              <a:gd name="connsiteX112" fmla="*/ 1383294 w 3214291"/>
              <a:gd name="connsiteY112" fmla="*/ 11078 h 3214907"/>
              <a:gd name="connsiteX113" fmla="*/ 1415737 w 3214291"/>
              <a:gd name="connsiteY113" fmla="*/ 8968 h 3214907"/>
              <a:gd name="connsiteX114" fmla="*/ 1485109 w 3214291"/>
              <a:gd name="connsiteY114" fmla="*/ 198794 h 3214907"/>
              <a:gd name="connsiteX115" fmla="*/ 1529334 w 3214291"/>
              <a:gd name="connsiteY115" fmla="*/ 229831 h 3214907"/>
              <a:gd name="connsiteX116" fmla="*/ 1666758 w 3214291"/>
              <a:gd name="connsiteY116" fmla="*/ 223237 h 3214907"/>
              <a:gd name="connsiteX117" fmla="*/ 1721182 w 3214291"/>
              <a:gd name="connsiteY117" fmla="*/ 99617 h 3214907"/>
              <a:gd name="connsiteX118" fmla="*/ 1753362 w 3214291"/>
              <a:gd name="connsiteY118" fmla="*/ 264 h 3214907"/>
              <a:gd name="connsiteX119" fmla="*/ 1779651 w 3214291"/>
              <a:gd name="connsiteY119" fmla="*/ 0 h 3214907"/>
              <a:gd name="connsiteX120" fmla="*/ 1603893 w 3214291"/>
              <a:gd name="connsiteY120" fmla="*/ 1891929 h 3214907"/>
              <a:gd name="connsiteX121" fmla="*/ 1892281 w 3214291"/>
              <a:gd name="connsiteY121" fmla="*/ 1604420 h 3214907"/>
              <a:gd name="connsiteX122" fmla="*/ 1607762 w 3214291"/>
              <a:gd name="connsiteY122" fmla="*/ 1326408 h 3214907"/>
              <a:gd name="connsiteX123" fmla="*/ 1323243 w 3214291"/>
              <a:gd name="connsiteY123" fmla="*/ 1604069 h 3214907"/>
              <a:gd name="connsiteX124" fmla="*/ 1603893 w 3214291"/>
              <a:gd name="connsiteY124" fmla="*/ 1891929 h 3214907"/>
              <a:gd name="connsiteX125" fmla="*/ 1579099 w 3214291"/>
              <a:gd name="connsiteY125" fmla="*/ 2795602 h 3214907"/>
              <a:gd name="connsiteX126" fmla="*/ 1745449 w 3214291"/>
              <a:gd name="connsiteY126" fmla="*/ 2767203 h 3214907"/>
              <a:gd name="connsiteX127" fmla="*/ 1862386 w 3214291"/>
              <a:gd name="connsiteY127" fmla="*/ 2571838 h 3214907"/>
              <a:gd name="connsiteX128" fmla="*/ 1735338 w 3214291"/>
              <a:gd name="connsiteY128" fmla="*/ 2305167 h 3214907"/>
              <a:gd name="connsiteX129" fmla="*/ 1441763 w 3214291"/>
              <a:gd name="connsiteY129" fmla="*/ 2294089 h 3214907"/>
              <a:gd name="connsiteX130" fmla="*/ 1308120 w 3214291"/>
              <a:gd name="connsiteY130" fmla="*/ 2584323 h 3214907"/>
              <a:gd name="connsiteX131" fmla="*/ 1413803 w 3214291"/>
              <a:gd name="connsiteY131" fmla="*/ 2760785 h 3214907"/>
              <a:gd name="connsiteX132" fmla="*/ 1579099 w 3214291"/>
              <a:gd name="connsiteY132" fmla="*/ 2795602 h 3214907"/>
              <a:gd name="connsiteX133" fmla="*/ 949833 w 3214291"/>
              <a:gd name="connsiteY133" fmla="*/ 1372567 h 3214907"/>
              <a:gd name="connsiteX134" fmla="*/ 1103698 w 3214291"/>
              <a:gd name="connsiteY134" fmla="*/ 1151265 h 3214907"/>
              <a:gd name="connsiteX135" fmla="*/ 917565 w 3214291"/>
              <a:gd name="connsiteY135" fmla="*/ 872021 h 3214907"/>
              <a:gd name="connsiteX136" fmla="*/ 687734 w 3214291"/>
              <a:gd name="connsiteY136" fmla="*/ 891276 h 3214907"/>
              <a:gd name="connsiteX137" fmla="*/ 543628 w 3214291"/>
              <a:gd name="connsiteY137" fmla="*/ 1115128 h 3214907"/>
              <a:gd name="connsiteX138" fmla="*/ 670677 w 3214291"/>
              <a:gd name="connsiteY138" fmla="*/ 1362720 h 3214907"/>
              <a:gd name="connsiteX139" fmla="*/ 949833 w 3214291"/>
              <a:gd name="connsiteY139" fmla="*/ 1372567 h 3214907"/>
              <a:gd name="connsiteX140" fmla="*/ 515405 w 3214291"/>
              <a:gd name="connsiteY140" fmla="*/ 1994183 h 3214907"/>
              <a:gd name="connsiteX141" fmla="*/ 539936 w 3214291"/>
              <a:gd name="connsiteY141" fmla="*/ 2091075 h 3214907"/>
              <a:gd name="connsiteX142" fmla="*/ 638058 w 3214291"/>
              <a:gd name="connsiteY142" fmla="*/ 2276768 h 3214907"/>
              <a:gd name="connsiteX143" fmla="*/ 918708 w 3214291"/>
              <a:gd name="connsiteY143" fmla="*/ 2308596 h 3214907"/>
              <a:gd name="connsiteX144" fmla="*/ 1081894 w 3214291"/>
              <a:gd name="connsiteY144" fmla="*/ 2018186 h 3214907"/>
              <a:gd name="connsiteX145" fmla="*/ 973133 w 3214291"/>
              <a:gd name="connsiteY145" fmla="*/ 1822909 h 3214907"/>
              <a:gd name="connsiteX146" fmla="*/ 618099 w 3214291"/>
              <a:gd name="connsiteY146" fmla="*/ 1839790 h 3214907"/>
              <a:gd name="connsiteX147" fmla="*/ 515405 w 3214291"/>
              <a:gd name="connsiteY147" fmla="*/ 1994183 h 3214907"/>
              <a:gd name="connsiteX148" fmla="*/ 2380781 w 3214291"/>
              <a:gd name="connsiteY148" fmla="*/ 1836186 h 3214907"/>
              <a:gd name="connsiteX149" fmla="*/ 2257777 w 3214291"/>
              <a:gd name="connsiteY149" fmla="*/ 1849902 h 3214907"/>
              <a:gd name="connsiteX150" fmla="*/ 2111033 w 3214291"/>
              <a:gd name="connsiteY150" fmla="*/ 2083425 h 3214907"/>
              <a:gd name="connsiteX151" fmla="*/ 2305256 w 3214291"/>
              <a:gd name="connsiteY151" fmla="*/ 2357042 h 3214907"/>
              <a:gd name="connsiteX152" fmla="*/ 2524184 w 3214291"/>
              <a:gd name="connsiteY152" fmla="*/ 2334270 h 3214907"/>
              <a:gd name="connsiteX153" fmla="*/ 2666004 w 3214291"/>
              <a:gd name="connsiteY153" fmla="*/ 2109626 h 3214907"/>
              <a:gd name="connsiteX154" fmla="*/ 2544230 w 3214291"/>
              <a:gd name="connsiteY154" fmla="*/ 1863002 h 3214907"/>
              <a:gd name="connsiteX155" fmla="*/ 2380781 w 3214291"/>
              <a:gd name="connsiteY155" fmla="*/ 1836186 h 3214907"/>
              <a:gd name="connsiteX156" fmla="*/ 1901249 w 3214291"/>
              <a:gd name="connsiteY156" fmla="*/ 614494 h 3214907"/>
              <a:gd name="connsiteX157" fmla="*/ 1780443 w 3214291"/>
              <a:gd name="connsiteY157" fmla="*/ 450957 h 3214907"/>
              <a:gd name="connsiteX158" fmla="*/ 1493462 w 3214291"/>
              <a:gd name="connsiteY158" fmla="*/ 444803 h 3214907"/>
              <a:gd name="connsiteX159" fmla="*/ 1363336 w 3214291"/>
              <a:gd name="connsiteY159" fmla="*/ 686415 h 3214907"/>
              <a:gd name="connsiteX160" fmla="*/ 1491176 w 3214291"/>
              <a:gd name="connsiteY160" fmla="*/ 919939 h 3214907"/>
              <a:gd name="connsiteX161" fmla="*/ 1744833 w 3214291"/>
              <a:gd name="connsiteY161" fmla="*/ 947899 h 3214907"/>
              <a:gd name="connsiteX162" fmla="*/ 1901249 w 3214291"/>
              <a:gd name="connsiteY162" fmla="*/ 614494 h 3214907"/>
              <a:gd name="connsiteX163" fmla="*/ 2588720 w 3214291"/>
              <a:gd name="connsiteY163" fmla="*/ 1382239 h 3214907"/>
              <a:gd name="connsiteX164" fmla="*/ 2688863 w 3214291"/>
              <a:gd name="connsiteY164" fmla="*/ 1186610 h 3214907"/>
              <a:gd name="connsiteX165" fmla="*/ 2557331 w 3214291"/>
              <a:gd name="connsiteY165" fmla="*/ 921961 h 3214907"/>
              <a:gd name="connsiteX166" fmla="*/ 2307893 w 3214291"/>
              <a:gd name="connsiteY166" fmla="*/ 903585 h 3214907"/>
              <a:gd name="connsiteX167" fmla="*/ 2129057 w 3214291"/>
              <a:gd name="connsiteY167" fmla="*/ 1222482 h 3214907"/>
              <a:gd name="connsiteX168" fmla="*/ 2221816 w 3214291"/>
              <a:gd name="connsiteY168" fmla="*/ 1388130 h 3214907"/>
              <a:gd name="connsiteX169" fmla="*/ 2588720 w 3214291"/>
              <a:gd name="connsiteY169" fmla="*/ 1382239 h 321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214291" h="3214907">
                <a:moveTo>
                  <a:pt x="1779651" y="0"/>
                </a:moveTo>
                <a:cubicBezTo>
                  <a:pt x="1830998" y="9584"/>
                  <a:pt x="1882345" y="19167"/>
                  <a:pt x="1939935" y="29982"/>
                </a:cubicBezTo>
                <a:cubicBezTo>
                  <a:pt x="1939935" y="98122"/>
                  <a:pt x="1941254" y="168021"/>
                  <a:pt x="1939319" y="237920"/>
                </a:cubicBezTo>
                <a:cubicBezTo>
                  <a:pt x="1938528" y="265791"/>
                  <a:pt x="1945562" y="281354"/>
                  <a:pt x="1974576" y="287157"/>
                </a:cubicBezTo>
                <a:cubicBezTo>
                  <a:pt x="1997349" y="291641"/>
                  <a:pt x="2019242" y="300961"/>
                  <a:pt x="2041310" y="308786"/>
                </a:cubicBezTo>
                <a:cubicBezTo>
                  <a:pt x="2116396" y="335251"/>
                  <a:pt x="2116221" y="335339"/>
                  <a:pt x="2166161" y="270803"/>
                </a:cubicBezTo>
                <a:cubicBezTo>
                  <a:pt x="2200099" y="227017"/>
                  <a:pt x="2234389" y="183408"/>
                  <a:pt x="2270174" y="137600"/>
                </a:cubicBezTo>
                <a:cubicBezTo>
                  <a:pt x="2326181" y="165120"/>
                  <a:pt x="2379638" y="191409"/>
                  <a:pt x="2436612" y="219368"/>
                </a:cubicBezTo>
                <a:cubicBezTo>
                  <a:pt x="2414368" y="289882"/>
                  <a:pt x="2394585" y="358462"/>
                  <a:pt x="2370758" y="425636"/>
                </a:cubicBezTo>
                <a:cubicBezTo>
                  <a:pt x="2360120" y="455705"/>
                  <a:pt x="2366362" y="473554"/>
                  <a:pt x="2391684" y="491226"/>
                </a:cubicBezTo>
                <a:cubicBezTo>
                  <a:pt x="2427556" y="516284"/>
                  <a:pt x="2460704" y="564994"/>
                  <a:pt x="2495960" y="565961"/>
                </a:cubicBezTo>
                <a:cubicBezTo>
                  <a:pt x="2533768" y="567016"/>
                  <a:pt x="2572893" y="524461"/>
                  <a:pt x="2611316" y="500810"/>
                </a:cubicBezTo>
                <a:cubicBezTo>
                  <a:pt x="2644814" y="480236"/>
                  <a:pt x="2679896" y="441110"/>
                  <a:pt x="2711284" y="443924"/>
                </a:cubicBezTo>
                <a:cubicBezTo>
                  <a:pt x="2742321" y="446737"/>
                  <a:pt x="2769841" y="491402"/>
                  <a:pt x="2798416" y="518219"/>
                </a:cubicBezTo>
                <a:cubicBezTo>
                  <a:pt x="2813187" y="532198"/>
                  <a:pt x="2826727" y="547409"/>
                  <a:pt x="2843169" y="564466"/>
                </a:cubicBezTo>
                <a:cubicBezTo>
                  <a:pt x="2790767" y="634277"/>
                  <a:pt x="2738277" y="704264"/>
                  <a:pt x="2684116" y="776361"/>
                </a:cubicBezTo>
                <a:cubicBezTo>
                  <a:pt x="2711108" y="819619"/>
                  <a:pt x="2736694" y="863668"/>
                  <a:pt x="2765972" y="905168"/>
                </a:cubicBezTo>
                <a:cubicBezTo>
                  <a:pt x="2772303" y="914136"/>
                  <a:pt x="2793229" y="919148"/>
                  <a:pt x="2805538" y="916686"/>
                </a:cubicBezTo>
                <a:cubicBezTo>
                  <a:pt x="2868666" y="903937"/>
                  <a:pt x="2931355" y="889078"/>
                  <a:pt x="2993693" y="872900"/>
                </a:cubicBezTo>
                <a:cubicBezTo>
                  <a:pt x="3020686" y="865867"/>
                  <a:pt x="3036160" y="869647"/>
                  <a:pt x="3047326" y="898310"/>
                </a:cubicBezTo>
                <a:cubicBezTo>
                  <a:pt x="3064647" y="942975"/>
                  <a:pt x="3086891" y="985794"/>
                  <a:pt x="3108169" y="1031777"/>
                </a:cubicBezTo>
                <a:cubicBezTo>
                  <a:pt x="3044600" y="1074860"/>
                  <a:pt x="2983582" y="1117854"/>
                  <a:pt x="2920893" y="1157947"/>
                </a:cubicBezTo>
                <a:cubicBezTo>
                  <a:pt x="2898648" y="1172191"/>
                  <a:pt x="2891351" y="1186522"/>
                  <a:pt x="2898648" y="1211756"/>
                </a:cubicBezTo>
                <a:cubicBezTo>
                  <a:pt x="2909287" y="1248244"/>
                  <a:pt x="2918519" y="1285260"/>
                  <a:pt x="2926080" y="1322539"/>
                </a:cubicBezTo>
                <a:cubicBezTo>
                  <a:pt x="2931092" y="1347245"/>
                  <a:pt x="2943665" y="1354015"/>
                  <a:pt x="2968195" y="1355334"/>
                </a:cubicBezTo>
                <a:cubicBezTo>
                  <a:pt x="3042578" y="1359379"/>
                  <a:pt x="3116697" y="1366764"/>
                  <a:pt x="3195916" y="1373271"/>
                </a:cubicBezTo>
                <a:cubicBezTo>
                  <a:pt x="3202071" y="1433410"/>
                  <a:pt x="3207962" y="1491000"/>
                  <a:pt x="3214292" y="1553073"/>
                </a:cubicBezTo>
                <a:cubicBezTo>
                  <a:pt x="3138590" y="1574351"/>
                  <a:pt x="3066142" y="1596419"/>
                  <a:pt x="2992814" y="1614532"/>
                </a:cubicBezTo>
                <a:cubicBezTo>
                  <a:pt x="2962305" y="1622005"/>
                  <a:pt x="2949995" y="1633962"/>
                  <a:pt x="2949028" y="1667022"/>
                </a:cubicBezTo>
                <a:cubicBezTo>
                  <a:pt x="2944983" y="1801720"/>
                  <a:pt x="2943753" y="1801632"/>
                  <a:pt x="3067812" y="1857463"/>
                </a:cubicBezTo>
                <a:cubicBezTo>
                  <a:pt x="3107641" y="1875399"/>
                  <a:pt x="3147295" y="1893424"/>
                  <a:pt x="3190201" y="1912855"/>
                </a:cubicBezTo>
                <a:cubicBezTo>
                  <a:pt x="3176222" y="1966224"/>
                  <a:pt x="3164528" y="2017395"/>
                  <a:pt x="3148262" y="2067160"/>
                </a:cubicBezTo>
                <a:cubicBezTo>
                  <a:pt x="3145272" y="2076303"/>
                  <a:pt x="3123555" y="2084656"/>
                  <a:pt x="3110631" y="2084393"/>
                </a:cubicBezTo>
                <a:cubicBezTo>
                  <a:pt x="3044776" y="2083161"/>
                  <a:pt x="2978834" y="2080084"/>
                  <a:pt x="2913067" y="2075248"/>
                </a:cubicBezTo>
                <a:cubicBezTo>
                  <a:pt x="2887130" y="2073314"/>
                  <a:pt x="2873854" y="2082106"/>
                  <a:pt x="2862248" y="2104967"/>
                </a:cubicBezTo>
                <a:cubicBezTo>
                  <a:pt x="2801933" y="2223838"/>
                  <a:pt x="2801405" y="2223487"/>
                  <a:pt x="2900231" y="2313872"/>
                </a:cubicBezTo>
                <a:cubicBezTo>
                  <a:pt x="2933642" y="2344469"/>
                  <a:pt x="2966789" y="2375330"/>
                  <a:pt x="3003013" y="2408741"/>
                </a:cubicBezTo>
                <a:cubicBezTo>
                  <a:pt x="2970042" y="2461846"/>
                  <a:pt x="2937950" y="2513545"/>
                  <a:pt x="2904539" y="2567442"/>
                </a:cubicBezTo>
                <a:cubicBezTo>
                  <a:pt x="2830156" y="2537108"/>
                  <a:pt x="2758147" y="2509061"/>
                  <a:pt x="2687281" y="2478288"/>
                </a:cubicBezTo>
                <a:cubicBezTo>
                  <a:pt x="2661784" y="2467209"/>
                  <a:pt x="2644814" y="2469056"/>
                  <a:pt x="2626438" y="2490773"/>
                </a:cubicBezTo>
                <a:cubicBezTo>
                  <a:pt x="2599094" y="2523041"/>
                  <a:pt x="2568673" y="2552759"/>
                  <a:pt x="2536669" y="2586609"/>
                </a:cubicBezTo>
                <a:cubicBezTo>
                  <a:pt x="2580015" y="2666092"/>
                  <a:pt x="2623185" y="2745310"/>
                  <a:pt x="2667410" y="2826288"/>
                </a:cubicBezTo>
                <a:cubicBezTo>
                  <a:pt x="2617646" y="2864710"/>
                  <a:pt x="2569288" y="2902077"/>
                  <a:pt x="2518821" y="2941027"/>
                </a:cubicBezTo>
                <a:cubicBezTo>
                  <a:pt x="2459560" y="2888361"/>
                  <a:pt x="2400828" y="2837805"/>
                  <a:pt x="2344293" y="2785052"/>
                </a:cubicBezTo>
                <a:cubicBezTo>
                  <a:pt x="2325038" y="2767115"/>
                  <a:pt x="2309827" y="2763774"/>
                  <a:pt x="2287231" y="2777666"/>
                </a:cubicBezTo>
                <a:cubicBezTo>
                  <a:pt x="2252414" y="2799031"/>
                  <a:pt x="2200715" y="2809406"/>
                  <a:pt x="2184273" y="2839740"/>
                </a:cubicBezTo>
                <a:cubicBezTo>
                  <a:pt x="2168271" y="2869194"/>
                  <a:pt x="2187614" y="2917815"/>
                  <a:pt x="2191483" y="2957996"/>
                </a:cubicBezTo>
                <a:cubicBezTo>
                  <a:pt x="2192186" y="2965294"/>
                  <a:pt x="2193241" y="2972503"/>
                  <a:pt x="2193945" y="2979801"/>
                </a:cubicBezTo>
                <a:cubicBezTo>
                  <a:pt x="2198165" y="3021565"/>
                  <a:pt x="2202297" y="3063328"/>
                  <a:pt x="2206430" y="3105004"/>
                </a:cubicBezTo>
                <a:cubicBezTo>
                  <a:pt x="2156138" y="3124698"/>
                  <a:pt x="2106286" y="3145800"/>
                  <a:pt x="2055026" y="3162593"/>
                </a:cubicBezTo>
                <a:cubicBezTo>
                  <a:pt x="2046849" y="3165231"/>
                  <a:pt x="2027682" y="3150987"/>
                  <a:pt x="2021352" y="3140085"/>
                </a:cubicBezTo>
                <a:cubicBezTo>
                  <a:pt x="1987501" y="3081880"/>
                  <a:pt x="1955146" y="3022795"/>
                  <a:pt x="1924460" y="2962832"/>
                </a:cubicBezTo>
                <a:cubicBezTo>
                  <a:pt x="1913206" y="2940851"/>
                  <a:pt x="1900194" y="2933114"/>
                  <a:pt x="1876190" y="2937774"/>
                </a:cubicBezTo>
                <a:cubicBezTo>
                  <a:pt x="1843131" y="2944280"/>
                  <a:pt x="1809809" y="2950083"/>
                  <a:pt x="1776310" y="2952809"/>
                </a:cubicBezTo>
                <a:cubicBezTo>
                  <a:pt x="1746768" y="2955271"/>
                  <a:pt x="1738239" y="2970130"/>
                  <a:pt x="1734283" y="2997562"/>
                </a:cubicBezTo>
                <a:cubicBezTo>
                  <a:pt x="1724348" y="3067109"/>
                  <a:pt x="1710895" y="3136128"/>
                  <a:pt x="1698674" y="3205324"/>
                </a:cubicBezTo>
                <a:cubicBezTo>
                  <a:pt x="1698234" y="3207961"/>
                  <a:pt x="1695948" y="3210247"/>
                  <a:pt x="1693223" y="3214907"/>
                </a:cubicBezTo>
                <a:cubicBezTo>
                  <a:pt x="1634842" y="3214907"/>
                  <a:pt x="1575230" y="3214907"/>
                  <a:pt x="1509727" y="3214907"/>
                </a:cubicBezTo>
                <a:cubicBezTo>
                  <a:pt x="1494956" y="3143602"/>
                  <a:pt x="1478251" y="3071417"/>
                  <a:pt x="1465766" y="2998441"/>
                </a:cubicBezTo>
                <a:cubicBezTo>
                  <a:pt x="1460930" y="2970218"/>
                  <a:pt x="1448269" y="2959843"/>
                  <a:pt x="1421892" y="2954040"/>
                </a:cubicBezTo>
                <a:cubicBezTo>
                  <a:pt x="1298008" y="2926696"/>
                  <a:pt x="1298096" y="2925992"/>
                  <a:pt x="1239540" y="3036072"/>
                </a:cubicBezTo>
                <a:cubicBezTo>
                  <a:pt x="1217647" y="3077308"/>
                  <a:pt x="1195754" y="3118544"/>
                  <a:pt x="1172366" y="3162681"/>
                </a:cubicBezTo>
                <a:cubicBezTo>
                  <a:pt x="1141505" y="3153097"/>
                  <a:pt x="1112403" y="3144481"/>
                  <a:pt x="1083564" y="3134985"/>
                </a:cubicBezTo>
                <a:cubicBezTo>
                  <a:pt x="1054550" y="3125402"/>
                  <a:pt x="1025887" y="3114851"/>
                  <a:pt x="993091" y="3103421"/>
                </a:cubicBezTo>
                <a:cubicBezTo>
                  <a:pt x="1003994" y="3026488"/>
                  <a:pt x="1012874" y="2951050"/>
                  <a:pt x="1026326" y="2876404"/>
                </a:cubicBezTo>
                <a:cubicBezTo>
                  <a:pt x="1031338" y="2848796"/>
                  <a:pt x="1022282" y="2837542"/>
                  <a:pt x="1000301" y="2825232"/>
                </a:cubicBezTo>
                <a:cubicBezTo>
                  <a:pt x="888551" y="2762631"/>
                  <a:pt x="888814" y="2762104"/>
                  <a:pt x="792979" y="2848444"/>
                </a:cubicBezTo>
                <a:cubicBezTo>
                  <a:pt x="760359" y="2877810"/>
                  <a:pt x="728091" y="2907528"/>
                  <a:pt x="692834" y="2939708"/>
                </a:cubicBezTo>
                <a:cubicBezTo>
                  <a:pt x="641663" y="2899879"/>
                  <a:pt x="591283" y="2860577"/>
                  <a:pt x="539320" y="2820133"/>
                </a:cubicBezTo>
                <a:cubicBezTo>
                  <a:pt x="580644" y="2743200"/>
                  <a:pt x="620649" y="2668729"/>
                  <a:pt x="661709" y="2592236"/>
                </a:cubicBezTo>
                <a:cubicBezTo>
                  <a:pt x="627507" y="2555309"/>
                  <a:pt x="595064" y="2517677"/>
                  <a:pt x="559279" y="2483563"/>
                </a:cubicBezTo>
                <a:cubicBezTo>
                  <a:pt x="551542" y="2476178"/>
                  <a:pt x="529824" y="2476793"/>
                  <a:pt x="517867" y="2481717"/>
                </a:cubicBezTo>
                <a:cubicBezTo>
                  <a:pt x="450342" y="2509501"/>
                  <a:pt x="383872" y="2539746"/>
                  <a:pt x="313182" y="2570871"/>
                </a:cubicBezTo>
                <a:cubicBezTo>
                  <a:pt x="277837" y="2517414"/>
                  <a:pt x="243459" y="2465451"/>
                  <a:pt x="206971" y="2410411"/>
                </a:cubicBezTo>
                <a:cubicBezTo>
                  <a:pt x="261132" y="2360031"/>
                  <a:pt x="314061" y="2309563"/>
                  <a:pt x="368661" y="2261030"/>
                </a:cubicBezTo>
                <a:cubicBezTo>
                  <a:pt x="387917" y="2243885"/>
                  <a:pt x="395302" y="2229554"/>
                  <a:pt x="380355" y="2205551"/>
                </a:cubicBezTo>
                <a:cubicBezTo>
                  <a:pt x="368046" y="2185856"/>
                  <a:pt x="360045" y="2163435"/>
                  <a:pt x="350286" y="2142158"/>
                </a:cubicBezTo>
                <a:cubicBezTo>
                  <a:pt x="322238" y="2080700"/>
                  <a:pt x="322326" y="2081315"/>
                  <a:pt x="252867" y="2088261"/>
                </a:cubicBezTo>
                <a:cubicBezTo>
                  <a:pt x="194750" y="2094064"/>
                  <a:pt x="136457" y="2098109"/>
                  <a:pt x="74383" y="2103208"/>
                </a:cubicBezTo>
                <a:cubicBezTo>
                  <a:pt x="58821" y="2045882"/>
                  <a:pt x="42643" y="1991458"/>
                  <a:pt x="30509" y="1936066"/>
                </a:cubicBezTo>
                <a:cubicBezTo>
                  <a:pt x="28487" y="1926922"/>
                  <a:pt x="42115" y="1908722"/>
                  <a:pt x="52754" y="1903535"/>
                </a:cubicBezTo>
                <a:cubicBezTo>
                  <a:pt x="107882" y="1876366"/>
                  <a:pt x="164065" y="1851308"/>
                  <a:pt x="220687" y="1827218"/>
                </a:cubicBezTo>
                <a:cubicBezTo>
                  <a:pt x="242756" y="1817810"/>
                  <a:pt x="252955" y="1805412"/>
                  <a:pt x="248646" y="1780706"/>
                </a:cubicBezTo>
                <a:cubicBezTo>
                  <a:pt x="245130" y="1760572"/>
                  <a:pt x="244514" y="1739910"/>
                  <a:pt x="243371" y="1719424"/>
                </a:cubicBezTo>
                <a:cubicBezTo>
                  <a:pt x="239239" y="1644953"/>
                  <a:pt x="239327" y="1645041"/>
                  <a:pt x="164944" y="1624906"/>
                </a:cubicBezTo>
                <a:cubicBezTo>
                  <a:pt x="111399" y="1610487"/>
                  <a:pt x="57854" y="1595892"/>
                  <a:pt x="0" y="1580241"/>
                </a:cubicBezTo>
                <a:cubicBezTo>
                  <a:pt x="3781" y="1523795"/>
                  <a:pt x="6242" y="1468491"/>
                  <a:pt x="12485" y="1413627"/>
                </a:cubicBezTo>
                <a:cubicBezTo>
                  <a:pt x="13540" y="1404659"/>
                  <a:pt x="29982" y="1392086"/>
                  <a:pt x="40796" y="1390328"/>
                </a:cubicBezTo>
                <a:cubicBezTo>
                  <a:pt x="102958" y="1380392"/>
                  <a:pt x="165383" y="1371512"/>
                  <a:pt x="228072" y="1366061"/>
                </a:cubicBezTo>
                <a:cubicBezTo>
                  <a:pt x="253922" y="1363775"/>
                  <a:pt x="263417" y="1352960"/>
                  <a:pt x="267462" y="1329661"/>
                </a:cubicBezTo>
                <a:cubicBezTo>
                  <a:pt x="275287" y="1285172"/>
                  <a:pt x="302016" y="1234528"/>
                  <a:pt x="288476" y="1198568"/>
                </a:cubicBezTo>
                <a:cubicBezTo>
                  <a:pt x="275903" y="1165069"/>
                  <a:pt x="221303" y="1147308"/>
                  <a:pt x="185078" y="1122866"/>
                </a:cubicBezTo>
                <a:cubicBezTo>
                  <a:pt x="155975" y="1103259"/>
                  <a:pt x="126521" y="1084180"/>
                  <a:pt x="93023" y="1062111"/>
                </a:cubicBezTo>
                <a:cubicBezTo>
                  <a:pt x="116674" y="1004257"/>
                  <a:pt x="140149" y="946844"/>
                  <a:pt x="164768" y="886880"/>
                </a:cubicBezTo>
                <a:cubicBezTo>
                  <a:pt x="235106" y="902091"/>
                  <a:pt x="302280" y="915807"/>
                  <a:pt x="369013" y="931545"/>
                </a:cubicBezTo>
                <a:cubicBezTo>
                  <a:pt x="393280" y="937260"/>
                  <a:pt x="409106" y="934710"/>
                  <a:pt x="422646" y="910531"/>
                </a:cubicBezTo>
                <a:cubicBezTo>
                  <a:pt x="444803" y="871054"/>
                  <a:pt x="471092" y="833862"/>
                  <a:pt x="497557" y="792627"/>
                </a:cubicBezTo>
                <a:cubicBezTo>
                  <a:pt x="448759" y="728970"/>
                  <a:pt x="400050" y="665402"/>
                  <a:pt x="349758" y="599811"/>
                </a:cubicBezTo>
                <a:cubicBezTo>
                  <a:pt x="392049" y="552684"/>
                  <a:pt x="433725" y="506349"/>
                  <a:pt x="477071" y="458079"/>
                </a:cubicBezTo>
                <a:cubicBezTo>
                  <a:pt x="534045" y="493864"/>
                  <a:pt x="590140" y="525692"/>
                  <a:pt x="642278" y="563059"/>
                </a:cubicBezTo>
                <a:cubicBezTo>
                  <a:pt x="672348" y="584601"/>
                  <a:pt x="693362" y="583018"/>
                  <a:pt x="717276" y="557432"/>
                </a:cubicBezTo>
                <a:cubicBezTo>
                  <a:pt x="728179" y="545827"/>
                  <a:pt x="742159" y="537034"/>
                  <a:pt x="754820" y="527099"/>
                </a:cubicBezTo>
                <a:cubicBezTo>
                  <a:pt x="817948" y="477686"/>
                  <a:pt x="817948" y="477686"/>
                  <a:pt x="793682" y="399347"/>
                </a:cubicBezTo>
                <a:cubicBezTo>
                  <a:pt x="781109" y="358814"/>
                  <a:pt x="769679" y="317842"/>
                  <a:pt x="755347" y="277925"/>
                </a:cubicBezTo>
                <a:cubicBezTo>
                  <a:pt x="746555" y="253306"/>
                  <a:pt x="748753" y="238096"/>
                  <a:pt x="774251" y="224995"/>
                </a:cubicBezTo>
                <a:cubicBezTo>
                  <a:pt x="815926" y="203718"/>
                  <a:pt x="855580" y="178572"/>
                  <a:pt x="896200" y="155096"/>
                </a:cubicBezTo>
                <a:cubicBezTo>
                  <a:pt x="898662" y="153690"/>
                  <a:pt x="901563" y="152898"/>
                  <a:pt x="907191" y="150700"/>
                </a:cubicBezTo>
                <a:cubicBezTo>
                  <a:pt x="949570" y="203366"/>
                  <a:pt x="993531" y="256120"/>
                  <a:pt x="1035119" y="310544"/>
                </a:cubicBezTo>
                <a:cubicBezTo>
                  <a:pt x="1052791" y="333668"/>
                  <a:pt x="1068969" y="341933"/>
                  <a:pt x="1097632" y="328920"/>
                </a:cubicBezTo>
                <a:cubicBezTo>
                  <a:pt x="1138692" y="310193"/>
                  <a:pt x="1196457" y="306852"/>
                  <a:pt x="1219669" y="276166"/>
                </a:cubicBezTo>
                <a:cubicBezTo>
                  <a:pt x="1241122" y="247679"/>
                  <a:pt x="1226967" y="192024"/>
                  <a:pt x="1227758" y="148326"/>
                </a:cubicBezTo>
                <a:cubicBezTo>
                  <a:pt x="1228373" y="112014"/>
                  <a:pt x="1227846" y="75614"/>
                  <a:pt x="1227846" y="37631"/>
                </a:cubicBezTo>
                <a:cubicBezTo>
                  <a:pt x="1282534" y="28223"/>
                  <a:pt x="1332826" y="19431"/>
                  <a:pt x="1383294" y="11078"/>
                </a:cubicBezTo>
                <a:cubicBezTo>
                  <a:pt x="1393141" y="9408"/>
                  <a:pt x="1403428" y="9672"/>
                  <a:pt x="1415737" y="8968"/>
                </a:cubicBezTo>
                <a:cubicBezTo>
                  <a:pt x="1439301" y="72888"/>
                  <a:pt x="1463480" y="135402"/>
                  <a:pt x="1485109" y="198794"/>
                </a:cubicBezTo>
                <a:cubicBezTo>
                  <a:pt x="1493022" y="222006"/>
                  <a:pt x="1504540" y="231062"/>
                  <a:pt x="1529334" y="229831"/>
                </a:cubicBezTo>
                <a:cubicBezTo>
                  <a:pt x="1576109" y="227545"/>
                  <a:pt x="1633875" y="244866"/>
                  <a:pt x="1666758" y="223237"/>
                </a:cubicBezTo>
                <a:cubicBezTo>
                  <a:pt x="1698410" y="202311"/>
                  <a:pt x="1705181" y="142787"/>
                  <a:pt x="1721182" y="99617"/>
                </a:cubicBezTo>
                <a:cubicBezTo>
                  <a:pt x="1733315" y="66997"/>
                  <a:pt x="1742723" y="33411"/>
                  <a:pt x="1753362" y="264"/>
                </a:cubicBezTo>
                <a:cubicBezTo>
                  <a:pt x="1762067" y="0"/>
                  <a:pt x="1770859" y="0"/>
                  <a:pt x="1779651" y="0"/>
                </a:cubicBezTo>
                <a:close/>
                <a:moveTo>
                  <a:pt x="1603893" y="1891929"/>
                </a:moveTo>
                <a:cubicBezTo>
                  <a:pt x="1761978" y="1892193"/>
                  <a:pt x="1892808" y="1761715"/>
                  <a:pt x="1892281" y="1604420"/>
                </a:cubicBezTo>
                <a:cubicBezTo>
                  <a:pt x="1891841" y="1457325"/>
                  <a:pt x="1758374" y="1326935"/>
                  <a:pt x="1607762" y="1326408"/>
                </a:cubicBezTo>
                <a:cubicBezTo>
                  <a:pt x="1458028" y="1325880"/>
                  <a:pt x="1324649" y="1456094"/>
                  <a:pt x="1323243" y="1604069"/>
                </a:cubicBezTo>
                <a:cubicBezTo>
                  <a:pt x="1321748" y="1763122"/>
                  <a:pt x="1447038" y="1891665"/>
                  <a:pt x="1603893" y="1891929"/>
                </a:cubicBezTo>
                <a:close/>
                <a:moveTo>
                  <a:pt x="1579099" y="2795602"/>
                </a:moveTo>
                <a:cubicBezTo>
                  <a:pt x="1639502" y="2785667"/>
                  <a:pt x="1694014" y="2781886"/>
                  <a:pt x="1745449" y="2767203"/>
                </a:cubicBezTo>
                <a:cubicBezTo>
                  <a:pt x="1840846" y="2740035"/>
                  <a:pt x="1881114" y="2669433"/>
                  <a:pt x="1862386" y="2571838"/>
                </a:cubicBezTo>
                <a:cubicBezTo>
                  <a:pt x="1843307" y="2472133"/>
                  <a:pt x="1796620" y="2384562"/>
                  <a:pt x="1735338" y="2305167"/>
                </a:cubicBezTo>
                <a:cubicBezTo>
                  <a:pt x="1654449" y="2200187"/>
                  <a:pt x="1529774" y="2194472"/>
                  <a:pt x="1441763" y="2294089"/>
                </a:cubicBezTo>
                <a:cubicBezTo>
                  <a:pt x="1368875" y="2376561"/>
                  <a:pt x="1321220" y="2473364"/>
                  <a:pt x="1308120" y="2584323"/>
                </a:cubicBezTo>
                <a:cubicBezTo>
                  <a:pt x="1298360" y="2667322"/>
                  <a:pt x="1334848" y="2733617"/>
                  <a:pt x="1413803" y="2760785"/>
                </a:cubicBezTo>
                <a:cubicBezTo>
                  <a:pt x="1468316" y="2779424"/>
                  <a:pt x="1527136" y="2785139"/>
                  <a:pt x="1579099" y="2795602"/>
                </a:cubicBezTo>
                <a:close/>
                <a:moveTo>
                  <a:pt x="949833" y="1372567"/>
                </a:moveTo>
                <a:cubicBezTo>
                  <a:pt x="1067562" y="1353664"/>
                  <a:pt x="1128932" y="1267763"/>
                  <a:pt x="1103698" y="1151265"/>
                </a:cubicBezTo>
                <a:cubicBezTo>
                  <a:pt x="1078465" y="1034855"/>
                  <a:pt x="1010412" y="943766"/>
                  <a:pt x="917565" y="872021"/>
                </a:cubicBezTo>
                <a:cubicBezTo>
                  <a:pt x="835973" y="808980"/>
                  <a:pt x="753677" y="811970"/>
                  <a:pt x="687734" y="891276"/>
                </a:cubicBezTo>
                <a:cubicBezTo>
                  <a:pt x="631288" y="959153"/>
                  <a:pt x="580820" y="1035206"/>
                  <a:pt x="543628" y="1115128"/>
                </a:cubicBezTo>
                <a:cubicBezTo>
                  <a:pt x="493073" y="1223889"/>
                  <a:pt x="553476" y="1334497"/>
                  <a:pt x="670677" y="1362720"/>
                </a:cubicBezTo>
                <a:cubicBezTo>
                  <a:pt x="724398" y="1375557"/>
                  <a:pt x="912378" y="1378546"/>
                  <a:pt x="949833" y="1372567"/>
                </a:cubicBezTo>
                <a:close/>
                <a:moveTo>
                  <a:pt x="515405" y="1994183"/>
                </a:moveTo>
                <a:cubicBezTo>
                  <a:pt x="523230" y="2026627"/>
                  <a:pt x="526132" y="2061357"/>
                  <a:pt x="539936" y="2091075"/>
                </a:cubicBezTo>
                <a:cubicBezTo>
                  <a:pt x="569302" y="2154555"/>
                  <a:pt x="599723" y="2218475"/>
                  <a:pt x="638058" y="2276768"/>
                </a:cubicBezTo>
                <a:cubicBezTo>
                  <a:pt x="704000" y="2377001"/>
                  <a:pt x="832280" y="2392299"/>
                  <a:pt x="918708" y="2308596"/>
                </a:cubicBezTo>
                <a:cubicBezTo>
                  <a:pt x="1000828" y="2229026"/>
                  <a:pt x="1057539" y="2130904"/>
                  <a:pt x="1081894" y="2018186"/>
                </a:cubicBezTo>
                <a:cubicBezTo>
                  <a:pt x="1101412" y="1927714"/>
                  <a:pt x="1059649" y="1851836"/>
                  <a:pt x="973133" y="1822909"/>
                </a:cubicBezTo>
                <a:cubicBezTo>
                  <a:pt x="853821" y="1782992"/>
                  <a:pt x="733278" y="1787300"/>
                  <a:pt x="618099" y="1839790"/>
                </a:cubicBezTo>
                <a:cubicBezTo>
                  <a:pt x="554883" y="1868453"/>
                  <a:pt x="519186" y="1920504"/>
                  <a:pt x="515405" y="1994183"/>
                </a:cubicBezTo>
                <a:close/>
                <a:moveTo>
                  <a:pt x="2380781" y="1836186"/>
                </a:moveTo>
                <a:cubicBezTo>
                  <a:pt x="2333303" y="1841285"/>
                  <a:pt x="2295056" y="1843044"/>
                  <a:pt x="2257777" y="1849902"/>
                </a:cubicBezTo>
                <a:cubicBezTo>
                  <a:pt x="2139344" y="1871882"/>
                  <a:pt x="2077798" y="1967543"/>
                  <a:pt x="2111033" y="2083425"/>
                </a:cubicBezTo>
                <a:cubicBezTo>
                  <a:pt x="2143477" y="2196406"/>
                  <a:pt x="2208716" y="2289077"/>
                  <a:pt x="2305256" y="2357042"/>
                </a:cubicBezTo>
                <a:cubicBezTo>
                  <a:pt x="2384738" y="2413049"/>
                  <a:pt x="2463253" y="2409180"/>
                  <a:pt x="2524184" y="2334270"/>
                </a:cubicBezTo>
                <a:cubicBezTo>
                  <a:pt x="2579751" y="2265954"/>
                  <a:pt x="2628900" y="2189461"/>
                  <a:pt x="2666004" y="2109626"/>
                </a:cubicBezTo>
                <a:cubicBezTo>
                  <a:pt x="2715768" y="2002712"/>
                  <a:pt x="2659233" y="1894479"/>
                  <a:pt x="2544230" y="1863002"/>
                </a:cubicBezTo>
                <a:cubicBezTo>
                  <a:pt x="2488399" y="1847703"/>
                  <a:pt x="2429403" y="1843835"/>
                  <a:pt x="2380781" y="1836186"/>
                </a:cubicBezTo>
                <a:close/>
                <a:moveTo>
                  <a:pt x="1901249" y="614494"/>
                </a:moveTo>
                <a:cubicBezTo>
                  <a:pt x="1902304" y="527011"/>
                  <a:pt x="1862123" y="471707"/>
                  <a:pt x="1780443" y="450957"/>
                </a:cubicBezTo>
                <a:cubicBezTo>
                  <a:pt x="1685573" y="426867"/>
                  <a:pt x="1589297" y="424405"/>
                  <a:pt x="1493462" y="444803"/>
                </a:cubicBezTo>
                <a:cubicBezTo>
                  <a:pt x="1362896" y="472587"/>
                  <a:pt x="1311285" y="562796"/>
                  <a:pt x="1363336" y="686415"/>
                </a:cubicBezTo>
                <a:cubicBezTo>
                  <a:pt x="1397625" y="767832"/>
                  <a:pt x="1441939" y="846348"/>
                  <a:pt x="1491176" y="919939"/>
                </a:cubicBezTo>
                <a:cubicBezTo>
                  <a:pt x="1558612" y="1020787"/>
                  <a:pt x="1653745" y="1028788"/>
                  <a:pt x="1744833" y="947899"/>
                </a:cubicBezTo>
                <a:cubicBezTo>
                  <a:pt x="1845329" y="858657"/>
                  <a:pt x="1893863" y="744357"/>
                  <a:pt x="1901249" y="614494"/>
                </a:cubicBezTo>
                <a:close/>
                <a:moveTo>
                  <a:pt x="2588720" y="1382239"/>
                </a:moveTo>
                <a:cubicBezTo>
                  <a:pt x="2673829" y="1349268"/>
                  <a:pt x="2708734" y="1275676"/>
                  <a:pt x="2688863" y="1186610"/>
                </a:cubicBezTo>
                <a:cubicBezTo>
                  <a:pt x="2666883" y="1088048"/>
                  <a:pt x="2619493" y="1000037"/>
                  <a:pt x="2557331" y="921961"/>
                </a:cubicBezTo>
                <a:cubicBezTo>
                  <a:pt x="2494026" y="842391"/>
                  <a:pt x="2385969" y="833071"/>
                  <a:pt x="2307893" y="903585"/>
                </a:cubicBezTo>
                <a:cubicBezTo>
                  <a:pt x="2213815" y="988519"/>
                  <a:pt x="2151038" y="1095961"/>
                  <a:pt x="2129057" y="1222482"/>
                </a:cubicBezTo>
                <a:cubicBezTo>
                  <a:pt x="2116045" y="1297745"/>
                  <a:pt x="2150159" y="1361225"/>
                  <a:pt x="2221816" y="1388130"/>
                </a:cubicBezTo>
                <a:cubicBezTo>
                  <a:pt x="2276768" y="1408704"/>
                  <a:pt x="2528492" y="1405538"/>
                  <a:pt x="2588720" y="1382239"/>
                </a:cubicBezTo>
                <a:close/>
              </a:path>
            </a:pathLst>
          </a:custGeom>
          <a:solidFill>
            <a:schemeClr val="accent3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EFA9B805-86A7-4C8F-87DD-63962526C77C}"/>
              </a:ext>
            </a:extLst>
          </p:cNvPr>
          <p:cNvSpPr/>
          <p:nvPr/>
        </p:nvSpPr>
        <p:spPr>
          <a:xfrm>
            <a:off x="9629043" y="4777538"/>
            <a:ext cx="458833" cy="459016"/>
          </a:xfrm>
          <a:custGeom>
            <a:avLst/>
            <a:gdLst>
              <a:gd name="connsiteX0" fmla="*/ 725308 w 1461971"/>
              <a:gd name="connsiteY0" fmla="*/ 567939 h 1462555"/>
              <a:gd name="connsiteX1" fmla="*/ 563582 w 1461971"/>
              <a:gd name="connsiteY1" fmla="*/ 735062 h 1462555"/>
              <a:gd name="connsiteX2" fmla="*/ 728267 w 1461971"/>
              <a:gd name="connsiteY2" fmla="*/ 895749 h 1462555"/>
              <a:gd name="connsiteX3" fmla="*/ 890392 w 1461971"/>
              <a:gd name="connsiteY3" fmla="*/ 733903 h 1462555"/>
              <a:gd name="connsiteX4" fmla="*/ 725308 w 1461971"/>
              <a:gd name="connsiteY4" fmla="*/ 567939 h 1462555"/>
              <a:gd name="connsiteX5" fmla="*/ 730186 w 1461971"/>
              <a:gd name="connsiteY5" fmla="*/ 364552 h 1462555"/>
              <a:gd name="connsiteX6" fmla="*/ 1097457 w 1461971"/>
              <a:gd name="connsiteY6" fmla="*/ 728905 h 1462555"/>
              <a:gd name="connsiteX7" fmla="*/ 730586 w 1461971"/>
              <a:gd name="connsiteY7" fmla="*/ 1095297 h 1462555"/>
              <a:gd name="connsiteX8" fmla="*/ 367152 w 1461971"/>
              <a:gd name="connsiteY8" fmla="*/ 729385 h 1462555"/>
              <a:gd name="connsiteX9" fmla="*/ 730186 w 1461971"/>
              <a:gd name="connsiteY9" fmla="*/ 364552 h 1462555"/>
              <a:gd name="connsiteX10" fmla="*/ 736343 w 1461971"/>
              <a:gd name="connsiteY10" fmla="*/ 314776 h 1462555"/>
              <a:gd name="connsiteX11" fmla="*/ 315296 w 1461971"/>
              <a:gd name="connsiteY11" fmla="*/ 724828 h 1462555"/>
              <a:gd name="connsiteX12" fmla="*/ 725068 w 1461971"/>
              <a:gd name="connsiteY12" fmla="*/ 1150953 h 1462555"/>
              <a:gd name="connsiteX13" fmla="*/ 1148475 w 1461971"/>
              <a:gd name="connsiteY13" fmla="*/ 730426 h 1462555"/>
              <a:gd name="connsiteX14" fmla="*/ 736343 w 1461971"/>
              <a:gd name="connsiteY14" fmla="*/ 314776 h 1462555"/>
              <a:gd name="connsiteX15" fmla="*/ 638348 w 1461971"/>
              <a:gd name="connsiteY15" fmla="*/ 0 h 1462555"/>
              <a:gd name="connsiteX16" fmla="*/ 642346 w 1461971"/>
              <a:gd name="connsiteY16" fmla="*/ 0 h 1462555"/>
              <a:gd name="connsiteX17" fmla="*/ 659019 w 1461971"/>
              <a:gd name="connsiteY17" fmla="*/ 44700 h 1462555"/>
              <a:gd name="connsiteX18" fmla="*/ 684287 w 1461971"/>
              <a:gd name="connsiteY18" fmla="*/ 101274 h 1462555"/>
              <a:gd name="connsiteX19" fmla="*/ 746299 w 1461971"/>
              <a:gd name="connsiteY19" fmla="*/ 105272 h 1462555"/>
              <a:gd name="connsiteX20" fmla="*/ 770008 w 1461971"/>
              <a:gd name="connsiteY20" fmla="*/ 87640 h 1462555"/>
              <a:gd name="connsiteX21" fmla="*/ 802313 w 1461971"/>
              <a:gd name="connsiteY21" fmla="*/ 0 h 1462555"/>
              <a:gd name="connsiteX22" fmla="*/ 810309 w 1461971"/>
              <a:gd name="connsiteY22" fmla="*/ 0 h 1462555"/>
              <a:gd name="connsiteX23" fmla="*/ 883676 w 1461971"/>
              <a:gd name="connsiteY23" fmla="*/ 13074 h 1462555"/>
              <a:gd name="connsiteX24" fmla="*/ 883436 w 1461971"/>
              <a:gd name="connsiteY24" fmla="*/ 109350 h 1462555"/>
              <a:gd name="connsiteX25" fmla="*/ 897110 w 1461971"/>
              <a:gd name="connsiteY25" fmla="*/ 129861 h 1462555"/>
              <a:gd name="connsiteX26" fmla="*/ 952044 w 1461971"/>
              <a:gd name="connsiteY26" fmla="*/ 147932 h 1462555"/>
              <a:gd name="connsiteX27" fmla="*/ 970996 w 1461971"/>
              <a:gd name="connsiteY27" fmla="*/ 141935 h 1462555"/>
              <a:gd name="connsiteX28" fmla="*/ 1025291 w 1461971"/>
              <a:gd name="connsiteY28" fmla="*/ 72887 h 1462555"/>
              <a:gd name="connsiteX29" fmla="*/ 1040484 w 1461971"/>
              <a:gd name="connsiteY29" fmla="*/ 65450 h 1462555"/>
              <a:gd name="connsiteX30" fmla="*/ 1107894 w 1461971"/>
              <a:gd name="connsiteY30" fmla="*/ 100114 h 1462555"/>
              <a:gd name="connsiteX31" fmla="*/ 1077867 w 1461971"/>
              <a:gd name="connsiteY31" fmla="*/ 197750 h 1462555"/>
              <a:gd name="connsiteX32" fmla="*/ 1081346 w 1461971"/>
              <a:gd name="connsiteY32" fmla="*/ 217780 h 1462555"/>
              <a:gd name="connsiteX33" fmla="*/ 1135321 w 1461971"/>
              <a:gd name="connsiteY33" fmla="*/ 259921 h 1462555"/>
              <a:gd name="connsiteX34" fmla="*/ 1225999 w 1461971"/>
              <a:gd name="connsiteY34" fmla="*/ 201548 h 1462555"/>
              <a:gd name="connsiteX35" fmla="*/ 1292009 w 1461971"/>
              <a:gd name="connsiteY35" fmla="*/ 259002 h 1462555"/>
              <a:gd name="connsiteX36" fmla="*/ 1229358 w 1461971"/>
              <a:gd name="connsiteY36" fmla="*/ 340604 h 1462555"/>
              <a:gd name="connsiteX37" fmla="*/ 1227839 w 1461971"/>
              <a:gd name="connsiteY37" fmla="*/ 364793 h 1462555"/>
              <a:gd name="connsiteX38" fmla="*/ 1255146 w 1461971"/>
              <a:gd name="connsiteY38" fmla="*/ 406534 h 1462555"/>
              <a:gd name="connsiteX39" fmla="*/ 1281094 w 1461971"/>
              <a:gd name="connsiteY39" fmla="*/ 416329 h 1462555"/>
              <a:gd name="connsiteX40" fmla="*/ 1381808 w 1461971"/>
              <a:gd name="connsiteY40" fmla="*/ 392460 h 1462555"/>
              <a:gd name="connsiteX41" fmla="*/ 1414913 w 1461971"/>
              <a:gd name="connsiteY41" fmla="*/ 468386 h 1462555"/>
              <a:gd name="connsiteX42" fmla="*/ 1366775 w 1461971"/>
              <a:gd name="connsiteY42" fmla="*/ 502130 h 1462555"/>
              <a:gd name="connsiteX43" fmla="*/ 1331111 w 1461971"/>
              <a:gd name="connsiteY43" fmla="*/ 597566 h 1462555"/>
              <a:gd name="connsiteX44" fmla="*/ 1352182 w 1461971"/>
              <a:gd name="connsiteY44" fmla="*/ 615838 h 1462555"/>
              <a:gd name="connsiteX45" fmla="*/ 1441701 w 1461971"/>
              <a:gd name="connsiteY45" fmla="*/ 623195 h 1462555"/>
              <a:gd name="connsiteX46" fmla="*/ 1457613 w 1461971"/>
              <a:gd name="connsiteY46" fmla="*/ 640347 h 1462555"/>
              <a:gd name="connsiteX47" fmla="*/ 1461971 w 1461971"/>
              <a:gd name="connsiteY47" fmla="*/ 679729 h 1462555"/>
              <a:gd name="connsiteX48" fmla="*/ 1461971 w 1461971"/>
              <a:gd name="connsiteY48" fmla="*/ 707716 h 1462555"/>
              <a:gd name="connsiteX49" fmla="*/ 1364016 w 1461971"/>
              <a:gd name="connsiteY49" fmla="*/ 735104 h 1462555"/>
              <a:gd name="connsiteX50" fmla="*/ 1344905 w 1461971"/>
              <a:gd name="connsiteY50" fmla="*/ 757973 h 1462555"/>
              <a:gd name="connsiteX51" fmla="*/ 1341826 w 1461971"/>
              <a:gd name="connsiteY51" fmla="*/ 781682 h 1462555"/>
              <a:gd name="connsiteX52" fmla="*/ 1373172 w 1461971"/>
              <a:gd name="connsiteY52" fmla="*/ 835338 h 1462555"/>
              <a:gd name="connsiteX53" fmla="*/ 1449377 w 1461971"/>
              <a:gd name="connsiteY53" fmla="*/ 869042 h 1462555"/>
              <a:gd name="connsiteX54" fmla="*/ 1429067 w 1461971"/>
              <a:gd name="connsiteY54" fmla="*/ 951125 h 1462555"/>
              <a:gd name="connsiteX55" fmla="*/ 1329992 w 1461971"/>
              <a:gd name="connsiteY55" fmla="*/ 943288 h 1462555"/>
              <a:gd name="connsiteX56" fmla="*/ 1297087 w 1461971"/>
              <a:gd name="connsiteY56" fmla="*/ 962479 h 1462555"/>
              <a:gd name="connsiteX57" fmla="*/ 1314159 w 1461971"/>
              <a:gd name="connsiteY57" fmla="*/ 1049040 h 1462555"/>
              <a:gd name="connsiteX58" fmla="*/ 1364136 w 1461971"/>
              <a:gd name="connsiteY58" fmla="*/ 1099297 h 1462555"/>
              <a:gd name="connsiteX59" fmla="*/ 1320356 w 1461971"/>
              <a:gd name="connsiteY59" fmla="*/ 1167146 h 1462555"/>
              <a:gd name="connsiteX60" fmla="*/ 1222921 w 1461971"/>
              <a:gd name="connsiteY60" fmla="*/ 1126604 h 1462555"/>
              <a:gd name="connsiteX61" fmla="*/ 1195453 w 1461971"/>
              <a:gd name="connsiteY61" fmla="*/ 1131602 h 1462555"/>
              <a:gd name="connsiteX62" fmla="*/ 1157231 w 1461971"/>
              <a:gd name="connsiteY62" fmla="*/ 1175662 h 1462555"/>
              <a:gd name="connsiteX63" fmla="*/ 1182139 w 1461971"/>
              <a:gd name="connsiteY63" fmla="*/ 1230317 h 1462555"/>
              <a:gd name="connsiteX64" fmla="*/ 1211806 w 1461971"/>
              <a:gd name="connsiteY64" fmla="*/ 1283493 h 1462555"/>
              <a:gd name="connsiteX65" fmla="*/ 1145596 w 1461971"/>
              <a:gd name="connsiteY65" fmla="*/ 1338068 h 1462555"/>
              <a:gd name="connsiteX66" fmla="*/ 1052399 w 1461971"/>
              <a:gd name="connsiteY66" fmla="*/ 1255145 h 1462555"/>
              <a:gd name="connsiteX67" fmla="*/ 993545 w 1461971"/>
              <a:gd name="connsiteY67" fmla="*/ 1286531 h 1462555"/>
              <a:gd name="connsiteX68" fmla="*/ 988388 w 1461971"/>
              <a:gd name="connsiteY68" fmla="*/ 1303084 h 1462555"/>
              <a:gd name="connsiteX69" fmla="*/ 1001982 w 1461971"/>
              <a:gd name="connsiteY69" fmla="*/ 1391923 h 1462555"/>
              <a:gd name="connsiteX70" fmla="*/ 985870 w 1461971"/>
              <a:gd name="connsiteY70" fmla="*/ 1419111 h 1462555"/>
              <a:gd name="connsiteX71" fmla="*/ 924577 w 1461971"/>
              <a:gd name="connsiteY71" fmla="*/ 1440181 h 1462555"/>
              <a:gd name="connsiteX72" fmla="*/ 873560 w 1461971"/>
              <a:gd name="connsiteY72" fmla="*/ 1346224 h 1462555"/>
              <a:gd name="connsiteX73" fmla="*/ 850451 w 1461971"/>
              <a:gd name="connsiteY73" fmla="*/ 1334229 h 1462555"/>
              <a:gd name="connsiteX74" fmla="*/ 782122 w 1461971"/>
              <a:gd name="connsiteY74" fmla="*/ 1400039 h 1462555"/>
              <a:gd name="connsiteX75" fmla="*/ 773126 w 1461971"/>
              <a:gd name="connsiteY75" fmla="*/ 1449097 h 1462555"/>
              <a:gd name="connsiteX76" fmla="*/ 758054 w 1461971"/>
              <a:gd name="connsiteY76" fmla="*/ 1461731 h 1462555"/>
              <a:gd name="connsiteX77" fmla="*/ 698160 w 1461971"/>
              <a:gd name="connsiteY77" fmla="*/ 1462531 h 1462555"/>
              <a:gd name="connsiteX78" fmla="*/ 681648 w 1461971"/>
              <a:gd name="connsiteY78" fmla="*/ 1447937 h 1462555"/>
              <a:gd name="connsiteX79" fmla="*/ 666255 w 1461971"/>
              <a:gd name="connsiteY79" fmla="*/ 1363456 h 1462555"/>
              <a:gd name="connsiteX80" fmla="*/ 645585 w 1461971"/>
              <a:gd name="connsiteY80" fmla="*/ 1342505 h 1462555"/>
              <a:gd name="connsiteX81" fmla="*/ 591330 w 1461971"/>
              <a:gd name="connsiteY81" fmla="*/ 1337828 h 1462555"/>
              <a:gd name="connsiteX82" fmla="*/ 561703 w 1461971"/>
              <a:gd name="connsiteY82" fmla="*/ 1385606 h 1462555"/>
              <a:gd name="connsiteX83" fmla="*/ 533037 w 1461971"/>
              <a:gd name="connsiteY83" fmla="*/ 1439901 h 1462555"/>
              <a:gd name="connsiteX84" fmla="*/ 451393 w 1461971"/>
              <a:gd name="connsiteY84" fmla="*/ 1412194 h 1462555"/>
              <a:gd name="connsiteX85" fmla="*/ 466107 w 1461971"/>
              <a:gd name="connsiteY85" fmla="*/ 1309800 h 1462555"/>
              <a:gd name="connsiteX86" fmla="*/ 452433 w 1461971"/>
              <a:gd name="connsiteY86" fmla="*/ 1283333 h 1462555"/>
              <a:gd name="connsiteX87" fmla="*/ 402816 w 1461971"/>
              <a:gd name="connsiteY87" fmla="*/ 1260943 h 1462555"/>
              <a:gd name="connsiteX88" fmla="*/ 360555 w 1461971"/>
              <a:gd name="connsiteY88" fmla="*/ 1295047 h 1462555"/>
              <a:gd name="connsiteX89" fmla="*/ 316375 w 1461971"/>
              <a:gd name="connsiteY89" fmla="*/ 1335869 h 1462555"/>
              <a:gd name="connsiteX90" fmla="*/ 304061 w 1461971"/>
              <a:gd name="connsiteY90" fmla="*/ 1327512 h 1462555"/>
              <a:gd name="connsiteX91" fmla="*/ 245928 w 1461971"/>
              <a:gd name="connsiteY91" fmla="*/ 1284572 h 1462555"/>
              <a:gd name="connsiteX92" fmla="*/ 294066 w 1461971"/>
              <a:gd name="connsiteY92" fmla="*/ 1195253 h 1462555"/>
              <a:gd name="connsiteX93" fmla="*/ 291227 w 1461971"/>
              <a:gd name="connsiteY93" fmla="*/ 1169465 h 1462555"/>
              <a:gd name="connsiteX94" fmla="*/ 248567 w 1461971"/>
              <a:gd name="connsiteY94" fmla="*/ 1129603 h 1462555"/>
              <a:gd name="connsiteX95" fmla="*/ 195511 w 1461971"/>
              <a:gd name="connsiteY95" fmla="*/ 1148315 h 1462555"/>
              <a:gd name="connsiteX96" fmla="*/ 144094 w 1461971"/>
              <a:gd name="connsiteY96" fmla="*/ 1165307 h 1462555"/>
              <a:gd name="connsiteX97" fmla="*/ 110670 w 1461971"/>
              <a:gd name="connsiteY97" fmla="*/ 1122966 h 1462555"/>
              <a:gd name="connsiteX98" fmla="*/ 93917 w 1461971"/>
              <a:gd name="connsiteY98" fmla="*/ 1098257 h 1462555"/>
              <a:gd name="connsiteX99" fmla="*/ 167324 w 1461971"/>
              <a:gd name="connsiteY99" fmla="*/ 1030409 h 1462555"/>
              <a:gd name="connsiteX100" fmla="*/ 173681 w 1461971"/>
              <a:gd name="connsiteY100" fmla="*/ 1005500 h 1462555"/>
              <a:gd name="connsiteX101" fmla="*/ 145654 w 1461971"/>
              <a:gd name="connsiteY101" fmla="*/ 952284 h 1462555"/>
              <a:gd name="connsiteX102" fmla="*/ 85481 w 1461971"/>
              <a:gd name="connsiteY102" fmla="*/ 954163 h 1462555"/>
              <a:gd name="connsiteX103" fmla="*/ 21550 w 1461971"/>
              <a:gd name="connsiteY103" fmla="*/ 909144 h 1462555"/>
              <a:gd name="connsiteX104" fmla="*/ 44740 w 1461971"/>
              <a:gd name="connsiteY104" fmla="*/ 857848 h 1462555"/>
              <a:gd name="connsiteX105" fmla="*/ 98595 w 1461971"/>
              <a:gd name="connsiteY105" fmla="*/ 831619 h 1462555"/>
              <a:gd name="connsiteX106" fmla="*/ 113708 w 1461971"/>
              <a:gd name="connsiteY106" fmla="*/ 805831 h 1462555"/>
              <a:gd name="connsiteX107" fmla="*/ 51377 w 1461971"/>
              <a:gd name="connsiteY107" fmla="*/ 732585 h 1462555"/>
              <a:gd name="connsiteX108" fmla="*/ 0 w 1461971"/>
              <a:gd name="connsiteY108" fmla="*/ 718991 h 1462555"/>
              <a:gd name="connsiteX109" fmla="*/ 5317 w 1461971"/>
              <a:gd name="connsiteY109" fmla="*/ 644745 h 1462555"/>
              <a:gd name="connsiteX110" fmla="*/ 18632 w 1461971"/>
              <a:gd name="connsiteY110" fmla="*/ 632231 h 1462555"/>
              <a:gd name="connsiteX111" fmla="*/ 101914 w 1461971"/>
              <a:gd name="connsiteY111" fmla="*/ 622195 h 1462555"/>
              <a:gd name="connsiteX112" fmla="*/ 119905 w 1461971"/>
              <a:gd name="connsiteY112" fmla="*/ 605723 h 1462555"/>
              <a:gd name="connsiteX113" fmla="*/ 123984 w 1461971"/>
              <a:gd name="connsiteY113" fmla="*/ 586212 h 1462555"/>
              <a:gd name="connsiteX114" fmla="*/ 96396 w 1461971"/>
              <a:gd name="connsiteY114" fmla="*/ 519162 h 1462555"/>
              <a:gd name="connsiteX115" fmla="*/ 42381 w 1461971"/>
              <a:gd name="connsiteY115" fmla="*/ 483219 h 1462555"/>
              <a:gd name="connsiteX116" fmla="*/ 75605 w 1461971"/>
              <a:gd name="connsiteY116" fmla="*/ 403616 h 1462555"/>
              <a:gd name="connsiteX117" fmla="*/ 167124 w 1461971"/>
              <a:gd name="connsiteY117" fmla="*/ 424406 h 1462555"/>
              <a:gd name="connsiteX118" fmla="*/ 191393 w 1461971"/>
              <a:gd name="connsiteY118" fmla="*/ 414890 h 1462555"/>
              <a:gd name="connsiteX119" fmla="*/ 221379 w 1461971"/>
              <a:gd name="connsiteY119" fmla="*/ 362474 h 1462555"/>
              <a:gd name="connsiteX120" fmla="*/ 188194 w 1461971"/>
              <a:gd name="connsiteY120" fmla="*/ 312017 h 1462555"/>
              <a:gd name="connsiteX121" fmla="*/ 159447 w 1461971"/>
              <a:gd name="connsiteY121" fmla="*/ 273595 h 1462555"/>
              <a:gd name="connsiteX122" fmla="*/ 187954 w 1461971"/>
              <a:gd name="connsiteY122" fmla="*/ 241330 h 1462555"/>
              <a:gd name="connsiteX123" fmla="*/ 216541 w 1461971"/>
              <a:gd name="connsiteY123" fmla="*/ 208585 h 1462555"/>
              <a:gd name="connsiteX124" fmla="*/ 292626 w 1461971"/>
              <a:gd name="connsiteY124" fmla="*/ 256562 h 1462555"/>
              <a:gd name="connsiteX125" fmla="*/ 328450 w 1461971"/>
              <a:gd name="connsiteY125" fmla="*/ 253604 h 1462555"/>
              <a:gd name="connsiteX126" fmla="*/ 331568 w 1461971"/>
              <a:gd name="connsiteY126" fmla="*/ 251085 h 1462555"/>
              <a:gd name="connsiteX127" fmla="*/ 356237 w 1461971"/>
              <a:gd name="connsiteY127" fmla="*/ 167883 h 1462555"/>
              <a:gd name="connsiteX128" fmla="*/ 337926 w 1461971"/>
              <a:gd name="connsiteY128" fmla="*/ 111789 h 1462555"/>
              <a:gd name="connsiteX129" fmla="*/ 412851 w 1461971"/>
              <a:gd name="connsiteY129" fmla="*/ 68609 h 1462555"/>
              <a:gd name="connsiteX130" fmla="*/ 473304 w 1461971"/>
              <a:gd name="connsiteY130" fmla="*/ 143574 h 1462555"/>
              <a:gd name="connsiteX131" fmla="*/ 498292 w 1461971"/>
              <a:gd name="connsiteY131" fmla="*/ 150451 h 1462555"/>
              <a:gd name="connsiteX132" fmla="*/ 553587 w 1461971"/>
              <a:gd name="connsiteY132" fmla="*/ 126542 h 1462555"/>
              <a:gd name="connsiteX133" fmla="*/ 557465 w 1461971"/>
              <a:gd name="connsiteY133" fmla="*/ 66490 h 1462555"/>
              <a:gd name="connsiteX134" fmla="*/ 557505 w 1461971"/>
              <a:gd name="connsiteY134" fmla="*/ 18751 h 1462555"/>
              <a:gd name="connsiteX135" fmla="*/ 638348 w 1461971"/>
              <a:gd name="connsiteY135" fmla="*/ 0 h 1462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1461971" h="1462555">
                <a:moveTo>
                  <a:pt x="725308" y="567939"/>
                </a:moveTo>
                <a:cubicBezTo>
                  <a:pt x="637188" y="568259"/>
                  <a:pt x="564181" y="643704"/>
                  <a:pt x="563582" y="735062"/>
                </a:cubicBezTo>
                <a:cubicBezTo>
                  <a:pt x="562982" y="823022"/>
                  <a:pt x="637628" y="895869"/>
                  <a:pt x="728267" y="895749"/>
                </a:cubicBezTo>
                <a:cubicBezTo>
                  <a:pt x="820104" y="895629"/>
                  <a:pt x="890552" y="825301"/>
                  <a:pt x="890392" y="733903"/>
                </a:cubicBezTo>
                <a:cubicBezTo>
                  <a:pt x="890272" y="638986"/>
                  <a:pt x="819265" y="567579"/>
                  <a:pt x="725308" y="567939"/>
                </a:cubicBezTo>
                <a:close/>
                <a:moveTo>
                  <a:pt x="730186" y="364552"/>
                </a:moveTo>
                <a:cubicBezTo>
                  <a:pt x="929855" y="364712"/>
                  <a:pt x="1097258" y="530756"/>
                  <a:pt x="1097457" y="728905"/>
                </a:cubicBezTo>
                <a:cubicBezTo>
                  <a:pt x="1097697" y="929253"/>
                  <a:pt x="931494" y="1095218"/>
                  <a:pt x="730586" y="1095297"/>
                </a:cubicBezTo>
                <a:cubicBezTo>
                  <a:pt x="529078" y="1095377"/>
                  <a:pt x="367552" y="932772"/>
                  <a:pt x="367152" y="729385"/>
                </a:cubicBezTo>
                <a:cubicBezTo>
                  <a:pt x="366752" y="529557"/>
                  <a:pt x="531117" y="364392"/>
                  <a:pt x="730186" y="364552"/>
                </a:cubicBezTo>
                <a:close/>
                <a:moveTo>
                  <a:pt x="736343" y="314776"/>
                </a:moveTo>
                <a:cubicBezTo>
                  <a:pt x="506369" y="312017"/>
                  <a:pt x="318574" y="494934"/>
                  <a:pt x="315296" y="724828"/>
                </a:cubicBezTo>
                <a:cubicBezTo>
                  <a:pt x="311978" y="957122"/>
                  <a:pt x="495574" y="1148074"/>
                  <a:pt x="725068" y="1150953"/>
                </a:cubicBezTo>
                <a:cubicBezTo>
                  <a:pt x="955643" y="1153872"/>
                  <a:pt x="1145596" y="965198"/>
                  <a:pt x="1148475" y="730426"/>
                </a:cubicBezTo>
                <a:cubicBezTo>
                  <a:pt x="1151233" y="506848"/>
                  <a:pt x="963480" y="317495"/>
                  <a:pt x="736343" y="314776"/>
                </a:cubicBezTo>
                <a:close/>
                <a:moveTo>
                  <a:pt x="638348" y="0"/>
                </a:moveTo>
                <a:cubicBezTo>
                  <a:pt x="639667" y="0"/>
                  <a:pt x="641027" y="0"/>
                  <a:pt x="642346" y="0"/>
                </a:cubicBezTo>
                <a:cubicBezTo>
                  <a:pt x="647904" y="14913"/>
                  <a:pt x="653181" y="29906"/>
                  <a:pt x="659019" y="44700"/>
                </a:cubicBezTo>
                <a:cubicBezTo>
                  <a:pt x="666735" y="64330"/>
                  <a:pt x="669734" y="91278"/>
                  <a:pt x="684287" y="101274"/>
                </a:cubicBezTo>
                <a:cubicBezTo>
                  <a:pt x="698920" y="111309"/>
                  <a:pt x="725228" y="103513"/>
                  <a:pt x="746299" y="105272"/>
                </a:cubicBezTo>
                <a:cubicBezTo>
                  <a:pt x="760652" y="106471"/>
                  <a:pt x="765810" y="99954"/>
                  <a:pt x="770008" y="87640"/>
                </a:cubicBezTo>
                <a:cubicBezTo>
                  <a:pt x="780044" y="58173"/>
                  <a:pt x="791438" y="29187"/>
                  <a:pt x="802313" y="0"/>
                </a:cubicBezTo>
                <a:cubicBezTo>
                  <a:pt x="804992" y="0"/>
                  <a:pt x="807631" y="0"/>
                  <a:pt x="810309" y="0"/>
                </a:cubicBezTo>
                <a:cubicBezTo>
                  <a:pt x="834219" y="4278"/>
                  <a:pt x="858128" y="8516"/>
                  <a:pt x="883676" y="13074"/>
                </a:cubicBezTo>
                <a:cubicBezTo>
                  <a:pt x="883676" y="45659"/>
                  <a:pt x="884076" y="77525"/>
                  <a:pt x="883436" y="109350"/>
                </a:cubicBezTo>
                <a:cubicBezTo>
                  <a:pt x="883236" y="120265"/>
                  <a:pt x="886075" y="126542"/>
                  <a:pt x="897110" y="129861"/>
                </a:cubicBezTo>
                <a:cubicBezTo>
                  <a:pt x="915581" y="135418"/>
                  <a:pt x="933413" y="143095"/>
                  <a:pt x="952044" y="147932"/>
                </a:cubicBezTo>
                <a:cubicBezTo>
                  <a:pt x="957602" y="149412"/>
                  <a:pt x="967318" y="146373"/>
                  <a:pt x="970996" y="141935"/>
                </a:cubicBezTo>
                <a:cubicBezTo>
                  <a:pt x="989747" y="119465"/>
                  <a:pt x="1006860" y="95636"/>
                  <a:pt x="1025291" y="72887"/>
                </a:cubicBezTo>
                <a:cubicBezTo>
                  <a:pt x="1028650" y="68769"/>
                  <a:pt x="1037165" y="63891"/>
                  <a:pt x="1040484" y="65450"/>
                </a:cubicBezTo>
                <a:cubicBezTo>
                  <a:pt x="1063154" y="75965"/>
                  <a:pt x="1085064" y="88119"/>
                  <a:pt x="1107894" y="100114"/>
                </a:cubicBezTo>
                <a:cubicBezTo>
                  <a:pt x="1097218" y="134259"/>
                  <a:pt x="1086863" y="165804"/>
                  <a:pt x="1077867" y="197750"/>
                </a:cubicBezTo>
                <a:cubicBezTo>
                  <a:pt x="1076148" y="203827"/>
                  <a:pt x="1077268" y="214182"/>
                  <a:pt x="1081346" y="217780"/>
                </a:cubicBezTo>
                <a:cubicBezTo>
                  <a:pt x="1098258" y="232653"/>
                  <a:pt x="1116770" y="245727"/>
                  <a:pt x="1135321" y="259921"/>
                </a:cubicBezTo>
                <a:cubicBezTo>
                  <a:pt x="1168186" y="238771"/>
                  <a:pt x="1200371" y="218020"/>
                  <a:pt x="1225999" y="201548"/>
                </a:cubicBezTo>
                <a:cubicBezTo>
                  <a:pt x="1249349" y="221858"/>
                  <a:pt x="1270259" y="240050"/>
                  <a:pt x="1292009" y="259002"/>
                </a:cubicBezTo>
                <a:cubicBezTo>
                  <a:pt x="1270699" y="286869"/>
                  <a:pt x="1250468" y="314096"/>
                  <a:pt x="1229358" y="340604"/>
                </a:cubicBezTo>
                <a:cubicBezTo>
                  <a:pt x="1222641" y="349041"/>
                  <a:pt x="1220522" y="355277"/>
                  <a:pt x="1227839" y="364793"/>
                </a:cubicBezTo>
                <a:cubicBezTo>
                  <a:pt x="1237954" y="377947"/>
                  <a:pt x="1246990" y="392061"/>
                  <a:pt x="1255146" y="406534"/>
                </a:cubicBezTo>
                <a:cubicBezTo>
                  <a:pt x="1261543" y="417889"/>
                  <a:pt x="1268820" y="419568"/>
                  <a:pt x="1281094" y="416329"/>
                </a:cubicBezTo>
                <a:cubicBezTo>
                  <a:pt x="1314239" y="407534"/>
                  <a:pt x="1347823" y="400417"/>
                  <a:pt x="1381808" y="392460"/>
                </a:cubicBezTo>
                <a:cubicBezTo>
                  <a:pt x="1393403" y="419008"/>
                  <a:pt x="1403958" y="443197"/>
                  <a:pt x="1414913" y="468386"/>
                </a:cubicBezTo>
                <a:cubicBezTo>
                  <a:pt x="1398241" y="480100"/>
                  <a:pt x="1382648" y="491295"/>
                  <a:pt x="1366775" y="502130"/>
                </a:cubicBezTo>
                <a:cubicBezTo>
                  <a:pt x="1315518" y="537074"/>
                  <a:pt x="1315718" y="536954"/>
                  <a:pt x="1331111" y="597566"/>
                </a:cubicBezTo>
                <a:cubicBezTo>
                  <a:pt x="1334150" y="609521"/>
                  <a:pt x="1338948" y="615159"/>
                  <a:pt x="1352182" y="615838"/>
                </a:cubicBezTo>
                <a:cubicBezTo>
                  <a:pt x="1382048" y="617357"/>
                  <a:pt x="1411794" y="621475"/>
                  <a:pt x="1441701" y="623195"/>
                </a:cubicBezTo>
                <a:cubicBezTo>
                  <a:pt x="1454135" y="623915"/>
                  <a:pt x="1457254" y="629072"/>
                  <a:pt x="1457613" y="640347"/>
                </a:cubicBezTo>
                <a:cubicBezTo>
                  <a:pt x="1458013" y="653501"/>
                  <a:pt x="1460412" y="666615"/>
                  <a:pt x="1461971" y="679729"/>
                </a:cubicBezTo>
                <a:cubicBezTo>
                  <a:pt x="1461971" y="689044"/>
                  <a:pt x="1461971" y="698400"/>
                  <a:pt x="1461971" y="707716"/>
                </a:cubicBezTo>
                <a:cubicBezTo>
                  <a:pt x="1429346" y="716952"/>
                  <a:pt x="1396881" y="726827"/>
                  <a:pt x="1364016" y="735104"/>
                </a:cubicBezTo>
                <a:cubicBezTo>
                  <a:pt x="1350862" y="738422"/>
                  <a:pt x="1344665" y="744219"/>
                  <a:pt x="1344905" y="757973"/>
                </a:cubicBezTo>
                <a:cubicBezTo>
                  <a:pt x="1345065" y="765850"/>
                  <a:pt x="1342786" y="773766"/>
                  <a:pt x="1341826" y="781682"/>
                </a:cubicBezTo>
                <a:cubicBezTo>
                  <a:pt x="1337189" y="819705"/>
                  <a:pt x="1337269" y="819625"/>
                  <a:pt x="1373172" y="835338"/>
                </a:cubicBezTo>
                <a:cubicBezTo>
                  <a:pt x="1398120" y="846253"/>
                  <a:pt x="1422989" y="857367"/>
                  <a:pt x="1449377" y="869042"/>
                </a:cubicBezTo>
                <a:cubicBezTo>
                  <a:pt x="1442620" y="896350"/>
                  <a:pt x="1436103" y="922618"/>
                  <a:pt x="1429067" y="951125"/>
                </a:cubicBezTo>
                <a:cubicBezTo>
                  <a:pt x="1395841" y="948646"/>
                  <a:pt x="1362777" y="947127"/>
                  <a:pt x="1329992" y="943288"/>
                </a:cubicBezTo>
                <a:cubicBezTo>
                  <a:pt x="1312720" y="941249"/>
                  <a:pt x="1304164" y="946047"/>
                  <a:pt x="1297087" y="962479"/>
                </a:cubicBezTo>
                <a:cubicBezTo>
                  <a:pt x="1275737" y="1012057"/>
                  <a:pt x="1275057" y="1011537"/>
                  <a:pt x="1314159" y="1049040"/>
                </a:cubicBezTo>
                <a:cubicBezTo>
                  <a:pt x="1330871" y="1065073"/>
                  <a:pt x="1346864" y="1081865"/>
                  <a:pt x="1364136" y="1099297"/>
                </a:cubicBezTo>
                <a:cubicBezTo>
                  <a:pt x="1349583" y="1121887"/>
                  <a:pt x="1335269" y="1144076"/>
                  <a:pt x="1320356" y="1167146"/>
                </a:cubicBezTo>
                <a:cubicBezTo>
                  <a:pt x="1286692" y="1153272"/>
                  <a:pt x="1254466" y="1140678"/>
                  <a:pt x="1222921" y="1126604"/>
                </a:cubicBezTo>
                <a:cubicBezTo>
                  <a:pt x="1211406" y="1121487"/>
                  <a:pt x="1203889" y="1121607"/>
                  <a:pt x="1195453" y="1131602"/>
                </a:cubicBezTo>
                <a:cubicBezTo>
                  <a:pt x="1182579" y="1146795"/>
                  <a:pt x="1159150" y="1159709"/>
                  <a:pt x="1157231" y="1175662"/>
                </a:cubicBezTo>
                <a:cubicBezTo>
                  <a:pt x="1155192" y="1192654"/>
                  <a:pt x="1172584" y="1212205"/>
                  <a:pt x="1182139" y="1230317"/>
                </a:cubicBezTo>
                <a:cubicBezTo>
                  <a:pt x="1191375" y="1247869"/>
                  <a:pt x="1201450" y="1264981"/>
                  <a:pt x="1211806" y="1283493"/>
                </a:cubicBezTo>
                <a:cubicBezTo>
                  <a:pt x="1189576" y="1301844"/>
                  <a:pt x="1168186" y="1319436"/>
                  <a:pt x="1145596" y="1338068"/>
                </a:cubicBezTo>
                <a:cubicBezTo>
                  <a:pt x="1114330" y="1310280"/>
                  <a:pt x="1084104" y="1283373"/>
                  <a:pt x="1052399" y="1255145"/>
                </a:cubicBezTo>
                <a:cubicBezTo>
                  <a:pt x="1033007" y="1265261"/>
                  <a:pt x="1012777" y="1275096"/>
                  <a:pt x="993545" y="1286531"/>
                </a:cubicBezTo>
                <a:cubicBezTo>
                  <a:pt x="989747" y="1288810"/>
                  <a:pt x="987708" y="1297686"/>
                  <a:pt x="988388" y="1303084"/>
                </a:cubicBezTo>
                <a:cubicBezTo>
                  <a:pt x="992226" y="1332790"/>
                  <a:pt x="996544" y="1362497"/>
                  <a:pt x="1001982" y="1391923"/>
                </a:cubicBezTo>
                <a:cubicBezTo>
                  <a:pt x="1004741" y="1406796"/>
                  <a:pt x="1001942" y="1414912"/>
                  <a:pt x="985870" y="1419111"/>
                </a:cubicBezTo>
                <a:cubicBezTo>
                  <a:pt x="965479" y="1424468"/>
                  <a:pt x="945847" y="1432704"/>
                  <a:pt x="924577" y="1440181"/>
                </a:cubicBezTo>
                <a:cubicBezTo>
                  <a:pt x="907065" y="1408116"/>
                  <a:pt x="889953" y="1377370"/>
                  <a:pt x="873560" y="1346224"/>
                </a:cubicBezTo>
                <a:cubicBezTo>
                  <a:pt x="868283" y="1336188"/>
                  <a:pt x="863125" y="1332230"/>
                  <a:pt x="850451" y="1334229"/>
                </a:cubicBezTo>
                <a:cubicBezTo>
                  <a:pt x="791878" y="1343425"/>
                  <a:pt x="791798" y="1342826"/>
                  <a:pt x="782122" y="1400039"/>
                </a:cubicBezTo>
                <a:cubicBezTo>
                  <a:pt x="779364" y="1416472"/>
                  <a:pt x="777564" y="1433144"/>
                  <a:pt x="773126" y="1449097"/>
                </a:cubicBezTo>
                <a:cubicBezTo>
                  <a:pt x="771647" y="1454494"/>
                  <a:pt x="763571" y="1461291"/>
                  <a:pt x="758054" y="1461731"/>
                </a:cubicBezTo>
                <a:cubicBezTo>
                  <a:pt x="738182" y="1463250"/>
                  <a:pt x="718111" y="1461811"/>
                  <a:pt x="698160" y="1462531"/>
                </a:cubicBezTo>
                <a:cubicBezTo>
                  <a:pt x="687086" y="1462931"/>
                  <a:pt x="683327" y="1458492"/>
                  <a:pt x="681648" y="1447937"/>
                </a:cubicBezTo>
                <a:cubicBezTo>
                  <a:pt x="677130" y="1419670"/>
                  <a:pt x="670853" y="1391683"/>
                  <a:pt x="666255" y="1363456"/>
                </a:cubicBezTo>
                <a:cubicBezTo>
                  <a:pt x="664216" y="1350822"/>
                  <a:pt x="660418" y="1343185"/>
                  <a:pt x="645585" y="1342505"/>
                </a:cubicBezTo>
                <a:cubicBezTo>
                  <a:pt x="627074" y="1341706"/>
                  <a:pt x="604763" y="1330711"/>
                  <a:pt x="591330" y="1337828"/>
                </a:cubicBezTo>
                <a:cubicBezTo>
                  <a:pt x="577016" y="1345424"/>
                  <a:pt x="570899" y="1368853"/>
                  <a:pt x="561703" y="1385606"/>
                </a:cubicBezTo>
                <a:cubicBezTo>
                  <a:pt x="552148" y="1403038"/>
                  <a:pt x="543112" y="1420790"/>
                  <a:pt x="533037" y="1439901"/>
                </a:cubicBezTo>
                <a:cubicBezTo>
                  <a:pt x="505609" y="1430585"/>
                  <a:pt x="478861" y="1421509"/>
                  <a:pt x="451393" y="1412194"/>
                </a:cubicBezTo>
                <a:cubicBezTo>
                  <a:pt x="456391" y="1376850"/>
                  <a:pt x="460630" y="1343225"/>
                  <a:pt x="466107" y="1309800"/>
                </a:cubicBezTo>
                <a:cubicBezTo>
                  <a:pt x="468266" y="1296607"/>
                  <a:pt x="465347" y="1288770"/>
                  <a:pt x="452433" y="1283333"/>
                </a:cubicBezTo>
                <a:cubicBezTo>
                  <a:pt x="435401" y="1276136"/>
                  <a:pt x="418169" y="1259064"/>
                  <a:pt x="402816" y="1260943"/>
                </a:cubicBezTo>
                <a:cubicBezTo>
                  <a:pt x="387543" y="1262822"/>
                  <a:pt x="374349" y="1282693"/>
                  <a:pt x="360555" y="1295047"/>
                </a:cubicBezTo>
                <a:cubicBezTo>
                  <a:pt x="345762" y="1308321"/>
                  <a:pt x="331289" y="1322035"/>
                  <a:pt x="316375" y="1335869"/>
                </a:cubicBezTo>
                <a:cubicBezTo>
                  <a:pt x="311658" y="1332710"/>
                  <a:pt x="307779" y="1330231"/>
                  <a:pt x="304061" y="1327512"/>
                </a:cubicBezTo>
                <a:cubicBezTo>
                  <a:pt x="285310" y="1313719"/>
                  <a:pt x="266598" y="1299885"/>
                  <a:pt x="245928" y="1284572"/>
                </a:cubicBezTo>
                <a:cubicBezTo>
                  <a:pt x="262080" y="1254426"/>
                  <a:pt x="277633" y="1224600"/>
                  <a:pt x="294066" y="1195253"/>
                </a:cubicBezTo>
                <a:cubicBezTo>
                  <a:pt x="299703" y="1185178"/>
                  <a:pt x="300822" y="1178061"/>
                  <a:pt x="291227" y="1169465"/>
                </a:cubicBezTo>
                <a:cubicBezTo>
                  <a:pt x="276474" y="1156231"/>
                  <a:pt x="264999" y="1133601"/>
                  <a:pt x="248567" y="1129603"/>
                </a:cubicBezTo>
                <a:cubicBezTo>
                  <a:pt x="233333" y="1125885"/>
                  <a:pt x="213422" y="1141478"/>
                  <a:pt x="195511" y="1148315"/>
                </a:cubicBezTo>
                <a:cubicBezTo>
                  <a:pt x="178199" y="1154911"/>
                  <a:pt x="158328" y="1169505"/>
                  <a:pt x="144094" y="1165307"/>
                </a:cubicBezTo>
                <a:cubicBezTo>
                  <a:pt x="129981" y="1161149"/>
                  <a:pt x="121465" y="1137959"/>
                  <a:pt x="110670" y="1122966"/>
                </a:cubicBezTo>
                <a:cubicBezTo>
                  <a:pt x="105272" y="1115449"/>
                  <a:pt x="100274" y="1107693"/>
                  <a:pt x="93917" y="1098257"/>
                </a:cubicBezTo>
                <a:cubicBezTo>
                  <a:pt x="118626" y="1075348"/>
                  <a:pt x="142615" y="1052518"/>
                  <a:pt x="167324" y="1030409"/>
                </a:cubicBezTo>
                <a:cubicBezTo>
                  <a:pt x="175600" y="1022972"/>
                  <a:pt x="180198" y="1017174"/>
                  <a:pt x="173681" y="1005500"/>
                </a:cubicBezTo>
                <a:cubicBezTo>
                  <a:pt x="163725" y="987628"/>
                  <a:pt x="160287" y="960880"/>
                  <a:pt x="145654" y="952284"/>
                </a:cubicBezTo>
                <a:cubicBezTo>
                  <a:pt x="130980" y="943688"/>
                  <a:pt x="105912" y="952284"/>
                  <a:pt x="85481" y="954163"/>
                </a:cubicBezTo>
                <a:cubicBezTo>
                  <a:pt x="33905" y="958881"/>
                  <a:pt x="33905" y="959041"/>
                  <a:pt x="21550" y="909144"/>
                </a:cubicBezTo>
                <a:cubicBezTo>
                  <a:pt x="12754" y="873600"/>
                  <a:pt x="12754" y="873600"/>
                  <a:pt x="44740" y="857848"/>
                </a:cubicBezTo>
                <a:cubicBezTo>
                  <a:pt x="62651" y="849012"/>
                  <a:pt x="80244" y="839416"/>
                  <a:pt x="98595" y="831619"/>
                </a:cubicBezTo>
                <a:cubicBezTo>
                  <a:pt x="110910" y="826382"/>
                  <a:pt x="115027" y="819545"/>
                  <a:pt x="113708" y="805831"/>
                </a:cubicBezTo>
                <a:cubicBezTo>
                  <a:pt x="108031" y="747778"/>
                  <a:pt x="108510" y="747698"/>
                  <a:pt x="51377" y="732585"/>
                </a:cubicBezTo>
                <a:cubicBezTo>
                  <a:pt x="34704" y="728147"/>
                  <a:pt x="18032" y="723749"/>
                  <a:pt x="0" y="718991"/>
                </a:cubicBezTo>
                <a:cubicBezTo>
                  <a:pt x="1640" y="693563"/>
                  <a:pt x="2479" y="669054"/>
                  <a:pt x="5317" y="644745"/>
                </a:cubicBezTo>
                <a:cubicBezTo>
                  <a:pt x="5877" y="639987"/>
                  <a:pt x="13474" y="633030"/>
                  <a:pt x="18632" y="632231"/>
                </a:cubicBezTo>
                <a:cubicBezTo>
                  <a:pt x="46259" y="627953"/>
                  <a:pt x="74086" y="624874"/>
                  <a:pt x="101914" y="622195"/>
                </a:cubicBezTo>
                <a:cubicBezTo>
                  <a:pt x="112789" y="621156"/>
                  <a:pt x="119106" y="617437"/>
                  <a:pt x="119905" y="605723"/>
                </a:cubicBezTo>
                <a:cubicBezTo>
                  <a:pt x="120345" y="599166"/>
                  <a:pt x="122464" y="592689"/>
                  <a:pt x="123984" y="586212"/>
                </a:cubicBezTo>
                <a:cubicBezTo>
                  <a:pt x="133899" y="543391"/>
                  <a:pt x="133859" y="543471"/>
                  <a:pt x="96396" y="519162"/>
                </a:cubicBezTo>
                <a:cubicBezTo>
                  <a:pt x="78604" y="507608"/>
                  <a:pt x="61052" y="495653"/>
                  <a:pt x="42381" y="483219"/>
                </a:cubicBezTo>
                <a:cubicBezTo>
                  <a:pt x="53496" y="456671"/>
                  <a:pt x="64171" y="431083"/>
                  <a:pt x="75605" y="403616"/>
                </a:cubicBezTo>
                <a:cubicBezTo>
                  <a:pt x="106592" y="410572"/>
                  <a:pt x="137017" y="416889"/>
                  <a:pt x="167124" y="424406"/>
                </a:cubicBezTo>
                <a:cubicBezTo>
                  <a:pt x="178439" y="427244"/>
                  <a:pt x="185315" y="425925"/>
                  <a:pt x="191393" y="414890"/>
                </a:cubicBezTo>
                <a:cubicBezTo>
                  <a:pt x="201268" y="396858"/>
                  <a:pt x="221859" y="379586"/>
                  <a:pt x="221379" y="362474"/>
                </a:cubicBezTo>
                <a:cubicBezTo>
                  <a:pt x="220899" y="345362"/>
                  <a:pt x="200228" y="328690"/>
                  <a:pt x="188194" y="312017"/>
                </a:cubicBezTo>
                <a:cubicBezTo>
                  <a:pt x="179198" y="299583"/>
                  <a:pt x="169842" y="287468"/>
                  <a:pt x="159447" y="273595"/>
                </a:cubicBezTo>
                <a:cubicBezTo>
                  <a:pt x="168963" y="262880"/>
                  <a:pt x="178478" y="252125"/>
                  <a:pt x="187954" y="241330"/>
                </a:cubicBezTo>
                <a:cubicBezTo>
                  <a:pt x="197190" y="230854"/>
                  <a:pt x="206306" y="220299"/>
                  <a:pt x="216541" y="208585"/>
                </a:cubicBezTo>
                <a:cubicBezTo>
                  <a:pt x="242369" y="224697"/>
                  <a:pt x="268318" y="239490"/>
                  <a:pt x="292626" y="256562"/>
                </a:cubicBezTo>
                <a:cubicBezTo>
                  <a:pt x="306820" y="266518"/>
                  <a:pt x="317415" y="265799"/>
                  <a:pt x="328450" y="253604"/>
                </a:cubicBezTo>
                <a:cubicBezTo>
                  <a:pt x="329329" y="252604"/>
                  <a:pt x="330529" y="251925"/>
                  <a:pt x="331568" y="251085"/>
                </a:cubicBezTo>
                <a:cubicBezTo>
                  <a:pt x="372470" y="218620"/>
                  <a:pt x="372510" y="218580"/>
                  <a:pt x="356237" y="167883"/>
                </a:cubicBezTo>
                <a:cubicBezTo>
                  <a:pt x="350360" y="149571"/>
                  <a:pt x="344323" y="131340"/>
                  <a:pt x="337926" y="111789"/>
                </a:cubicBezTo>
                <a:cubicBezTo>
                  <a:pt x="362954" y="97356"/>
                  <a:pt x="387543" y="83202"/>
                  <a:pt x="412851" y="68609"/>
                </a:cubicBezTo>
                <a:cubicBezTo>
                  <a:pt x="433362" y="93877"/>
                  <a:pt x="453872" y="118306"/>
                  <a:pt x="473304" y="143574"/>
                </a:cubicBezTo>
                <a:cubicBezTo>
                  <a:pt x="480621" y="153010"/>
                  <a:pt x="487057" y="155449"/>
                  <a:pt x="498292" y="150451"/>
                </a:cubicBezTo>
                <a:cubicBezTo>
                  <a:pt x="517004" y="142095"/>
                  <a:pt x="543671" y="140496"/>
                  <a:pt x="553587" y="126542"/>
                </a:cubicBezTo>
                <a:cubicBezTo>
                  <a:pt x="563502" y="112628"/>
                  <a:pt x="557065" y="87000"/>
                  <a:pt x="557465" y="66490"/>
                </a:cubicBezTo>
                <a:cubicBezTo>
                  <a:pt x="557745" y="50617"/>
                  <a:pt x="557505" y="34744"/>
                  <a:pt x="557505" y="18751"/>
                </a:cubicBezTo>
                <a:cubicBezTo>
                  <a:pt x="585692" y="12234"/>
                  <a:pt x="612000" y="6117"/>
                  <a:pt x="638348" y="0"/>
                </a:cubicBezTo>
                <a:close/>
              </a:path>
            </a:pathLst>
          </a:custGeom>
          <a:solidFill>
            <a:schemeClr val="accent1"/>
          </a:solidFill>
          <a:ln w="878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Freeform: Shape 453">
            <a:extLst>
              <a:ext uri="{FF2B5EF4-FFF2-40B4-BE49-F238E27FC236}">
                <a16:creationId xmlns:a16="http://schemas.microsoft.com/office/drawing/2014/main" id="{4C6DDFCD-0D45-4AE3-9D62-EBBB6E18770F}"/>
              </a:ext>
            </a:extLst>
          </p:cNvPr>
          <p:cNvSpPr/>
          <p:nvPr/>
        </p:nvSpPr>
        <p:spPr>
          <a:xfrm>
            <a:off x="9351308" y="5055882"/>
            <a:ext cx="394990" cy="394673"/>
          </a:xfrm>
          <a:custGeom>
            <a:avLst/>
            <a:gdLst>
              <a:gd name="connsiteX0" fmla="*/ 1506364 w 2562218"/>
              <a:gd name="connsiteY0" fmla="*/ 1318537 h 2560160"/>
              <a:gd name="connsiteX1" fmla="*/ 1501790 w 2562218"/>
              <a:gd name="connsiteY1" fmla="*/ 1348793 h 2560160"/>
              <a:gd name="connsiteX2" fmla="*/ 1371051 w 2562218"/>
              <a:gd name="connsiteY2" fmla="*/ 1492991 h 2560160"/>
              <a:gd name="connsiteX3" fmla="*/ 1319564 w 2562218"/>
              <a:gd name="connsiteY3" fmla="*/ 1503386 h 2560160"/>
              <a:gd name="connsiteX4" fmla="*/ 1319564 w 2562218"/>
              <a:gd name="connsiteY4" fmla="*/ 1976337 h 2560160"/>
              <a:gd name="connsiteX5" fmla="*/ 1422210 w 2562218"/>
              <a:gd name="connsiteY5" fmla="*/ 1965990 h 2560160"/>
              <a:gd name="connsiteX6" fmla="*/ 1970307 w 2562218"/>
              <a:gd name="connsiteY6" fmla="*/ 1404015 h 2560160"/>
              <a:gd name="connsiteX7" fmla="*/ 1977849 w 2562218"/>
              <a:gd name="connsiteY7" fmla="*/ 1318537 h 2560160"/>
              <a:gd name="connsiteX8" fmla="*/ 584367 w 2562218"/>
              <a:gd name="connsiteY8" fmla="*/ 1318537 h 2560160"/>
              <a:gd name="connsiteX9" fmla="*/ 591910 w 2562218"/>
              <a:gd name="connsiteY9" fmla="*/ 1404015 h 2560160"/>
              <a:gd name="connsiteX10" fmla="*/ 1140007 w 2562218"/>
              <a:gd name="connsiteY10" fmla="*/ 1965990 h 2560160"/>
              <a:gd name="connsiteX11" fmla="*/ 1242652 w 2562218"/>
              <a:gd name="connsiteY11" fmla="*/ 1976337 h 2560160"/>
              <a:gd name="connsiteX12" fmla="*/ 1242652 w 2562218"/>
              <a:gd name="connsiteY12" fmla="*/ 1503386 h 2560160"/>
              <a:gd name="connsiteX13" fmla="*/ 1191166 w 2562218"/>
              <a:gd name="connsiteY13" fmla="*/ 1492991 h 2560160"/>
              <a:gd name="connsiteX14" fmla="*/ 1060427 w 2562218"/>
              <a:gd name="connsiteY14" fmla="*/ 1348793 h 2560160"/>
              <a:gd name="connsiteX15" fmla="*/ 1055852 w 2562218"/>
              <a:gd name="connsiteY15" fmla="*/ 1318537 h 2560160"/>
              <a:gd name="connsiteX16" fmla="*/ 1281108 w 2562218"/>
              <a:gd name="connsiteY16" fmla="*/ 1121883 h 2560160"/>
              <a:gd name="connsiteX17" fmla="*/ 1122911 w 2562218"/>
              <a:gd name="connsiteY17" fmla="*/ 1280080 h 2560160"/>
              <a:gd name="connsiteX18" fmla="*/ 1281108 w 2562218"/>
              <a:gd name="connsiteY18" fmla="*/ 1438277 h 2560160"/>
              <a:gd name="connsiteX19" fmla="*/ 1439305 w 2562218"/>
              <a:gd name="connsiteY19" fmla="*/ 1280080 h 2560160"/>
              <a:gd name="connsiteX20" fmla="*/ 1281108 w 2562218"/>
              <a:gd name="connsiteY20" fmla="*/ 1121883 h 2560160"/>
              <a:gd name="connsiteX21" fmla="*/ 1319564 w 2562218"/>
              <a:gd name="connsiteY21" fmla="*/ 583823 h 2560160"/>
              <a:gd name="connsiteX22" fmla="*/ 1319564 w 2562218"/>
              <a:gd name="connsiteY22" fmla="*/ 1056774 h 2560160"/>
              <a:gd name="connsiteX23" fmla="*/ 1371051 w 2562218"/>
              <a:gd name="connsiteY23" fmla="*/ 1067169 h 2560160"/>
              <a:gd name="connsiteX24" fmla="*/ 1501790 w 2562218"/>
              <a:gd name="connsiteY24" fmla="*/ 1211367 h 2560160"/>
              <a:gd name="connsiteX25" fmla="*/ 1506364 w 2562218"/>
              <a:gd name="connsiteY25" fmla="*/ 1241625 h 2560160"/>
              <a:gd name="connsiteX26" fmla="*/ 1977849 w 2562218"/>
              <a:gd name="connsiteY26" fmla="*/ 1241625 h 2560160"/>
              <a:gd name="connsiteX27" fmla="*/ 1970307 w 2562218"/>
              <a:gd name="connsiteY27" fmla="*/ 1156145 h 2560160"/>
              <a:gd name="connsiteX28" fmla="*/ 1422210 w 2562218"/>
              <a:gd name="connsiteY28" fmla="*/ 594170 h 2560160"/>
              <a:gd name="connsiteX29" fmla="*/ 1242652 w 2562218"/>
              <a:gd name="connsiteY29" fmla="*/ 583823 h 2560160"/>
              <a:gd name="connsiteX30" fmla="*/ 1140007 w 2562218"/>
              <a:gd name="connsiteY30" fmla="*/ 594170 h 2560160"/>
              <a:gd name="connsiteX31" fmla="*/ 591910 w 2562218"/>
              <a:gd name="connsiteY31" fmla="*/ 1156145 h 2560160"/>
              <a:gd name="connsiteX32" fmla="*/ 584367 w 2562218"/>
              <a:gd name="connsiteY32" fmla="*/ 1241625 h 2560160"/>
              <a:gd name="connsiteX33" fmla="*/ 1055852 w 2562218"/>
              <a:gd name="connsiteY33" fmla="*/ 1241625 h 2560160"/>
              <a:gd name="connsiteX34" fmla="*/ 1060427 w 2562218"/>
              <a:gd name="connsiteY34" fmla="*/ 1211367 h 2560160"/>
              <a:gd name="connsiteX35" fmla="*/ 1191166 w 2562218"/>
              <a:gd name="connsiteY35" fmla="*/ 1067169 h 2560160"/>
              <a:gd name="connsiteX36" fmla="*/ 1242652 w 2562218"/>
              <a:gd name="connsiteY36" fmla="*/ 1056774 h 2560160"/>
              <a:gd name="connsiteX37" fmla="*/ 1224583 w 2562218"/>
              <a:gd name="connsiteY37" fmla="*/ 861 h 2560160"/>
              <a:gd name="connsiteX38" fmla="*/ 1275519 w 2562218"/>
              <a:gd name="connsiteY38" fmla="*/ 42161 h 2560160"/>
              <a:gd name="connsiteX39" fmla="*/ 1325768 w 2562218"/>
              <a:gd name="connsiteY39" fmla="*/ 218379 h 2560160"/>
              <a:gd name="connsiteX40" fmla="*/ 1453805 w 2562218"/>
              <a:gd name="connsiteY40" fmla="*/ 290657 h 2560160"/>
              <a:gd name="connsiteX41" fmla="*/ 1495105 w 2562218"/>
              <a:gd name="connsiteY41" fmla="*/ 254863 h 2560160"/>
              <a:gd name="connsiteX42" fmla="*/ 1591474 w 2562218"/>
              <a:gd name="connsiteY42" fmla="*/ 91723 h 2560160"/>
              <a:gd name="connsiteX43" fmla="*/ 1669259 w 2562218"/>
              <a:gd name="connsiteY43" fmla="*/ 59371 h 2560160"/>
              <a:gd name="connsiteX44" fmla="*/ 1746353 w 2562218"/>
              <a:gd name="connsiteY44" fmla="*/ 183962 h 2560160"/>
              <a:gd name="connsiteX45" fmla="*/ 1727078 w 2562218"/>
              <a:gd name="connsiteY45" fmla="*/ 340909 h 2560160"/>
              <a:gd name="connsiteX46" fmla="*/ 1727078 w 2562218"/>
              <a:gd name="connsiteY46" fmla="*/ 357429 h 2560160"/>
              <a:gd name="connsiteX47" fmla="*/ 1866815 w 2562218"/>
              <a:gd name="connsiteY47" fmla="*/ 419381 h 2560160"/>
              <a:gd name="connsiteX48" fmla="*/ 2020320 w 2562218"/>
              <a:gd name="connsiteY48" fmla="*/ 304425 h 2560160"/>
              <a:gd name="connsiteX49" fmla="*/ 2113243 w 2562218"/>
              <a:gd name="connsiteY49" fmla="*/ 305802 h 2560160"/>
              <a:gd name="connsiteX50" fmla="*/ 2127702 w 2562218"/>
              <a:gd name="connsiteY50" fmla="*/ 318193 h 2560160"/>
              <a:gd name="connsiteX51" fmla="*/ 2143534 w 2562218"/>
              <a:gd name="connsiteY51" fmla="*/ 424197 h 2560160"/>
              <a:gd name="connsiteX52" fmla="*/ 2058865 w 2562218"/>
              <a:gd name="connsiteY52" fmla="*/ 574947 h 2560160"/>
              <a:gd name="connsiteX53" fmla="*/ 2070569 w 2562218"/>
              <a:gd name="connsiteY53" fmla="*/ 672693 h 2560160"/>
              <a:gd name="connsiteX54" fmla="*/ 2160053 w 2562218"/>
              <a:gd name="connsiteY54" fmla="*/ 708487 h 2560160"/>
              <a:gd name="connsiteX55" fmla="*/ 2341091 w 2562218"/>
              <a:gd name="connsiteY55" fmla="*/ 660993 h 2560160"/>
              <a:gd name="connsiteX56" fmla="*/ 2418189 w 2562218"/>
              <a:gd name="connsiteY56" fmla="*/ 690590 h 2560160"/>
              <a:gd name="connsiteX57" fmla="*/ 2441592 w 2562218"/>
              <a:gd name="connsiteY57" fmla="*/ 736710 h 2560160"/>
              <a:gd name="connsiteX58" fmla="*/ 2422317 w 2562218"/>
              <a:gd name="connsiteY58" fmla="*/ 804855 h 2560160"/>
              <a:gd name="connsiteX59" fmla="*/ 2267439 w 2562218"/>
              <a:gd name="connsiteY59" fmla="*/ 928073 h 2560160"/>
              <a:gd name="connsiteX60" fmla="*/ 2239903 w 2562218"/>
              <a:gd name="connsiteY60" fmla="*/ 1003103 h 2560160"/>
              <a:gd name="connsiteX61" fmla="*/ 2248164 w 2562218"/>
              <a:gd name="connsiteY61" fmla="*/ 1033390 h 2560160"/>
              <a:gd name="connsiteX62" fmla="*/ 2311490 w 2562218"/>
              <a:gd name="connsiteY62" fmla="*/ 1087771 h 2560160"/>
              <a:gd name="connsiteX63" fmla="*/ 2498725 w 2562218"/>
              <a:gd name="connsiteY63" fmla="*/ 1113239 h 2560160"/>
              <a:gd name="connsiteX64" fmla="*/ 2559299 w 2562218"/>
              <a:gd name="connsiteY64" fmla="*/ 1173127 h 2560160"/>
              <a:gd name="connsiteX65" fmla="*/ 2561364 w 2562218"/>
              <a:gd name="connsiteY65" fmla="*/ 1226818 h 2560160"/>
              <a:gd name="connsiteX66" fmla="*/ 2517309 w 2562218"/>
              <a:gd name="connsiteY66" fmla="*/ 1278444 h 2560160"/>
              <a:gd name="connsiteX67" fmla="*/ 2341091 w 2562218"/>
              <a:gd name="connsiteY67" fmla="*/ 1328693 h 2560160"/>
              <a:gd name="connsiteX68" fmla="*/ 2269503 w 2562218"/>
              <a:gd name="connsiteY68" fmla="*/ 1447778 h 2560160"/>
              <a:gd name="connsiteX69" fmla="*/ 2305984 w 2562218"/>
              <a:gd name="connsiteY69" fmla="*/ 1495966 h 2560160"/>
              <a:gd name="connsiteX70" fmla="*/ 2467747 w 2562218"/>
              <a:gd name="connsiteY70" fmla="*/ 1590957 h 2560160"/>
              <a:gd name="connsiteX71" fmla="*/ 2502854 w 2562218"/>
              <a:gd name="connsiteY71" fmla="*/ 1672871 h 2560160"/>
              <a:gd name="connsiteX72" fmla="*/ 2501476 w 2562218"/>
              <a:gd name="connsiteY72" fmla="*/ 1681132 h 2560160"/>
              <a:gd name="connsiteX73" fmla="*/ 2404421 w 2562218"/>
              <a:gd name="connsiteY73" fmla="*/ 1750655 h 2560160"/>
              <a:gd name="connsiteX74" fmla="*/ 2235083 w 2562218"/>
              <a:gd name="connsiteY74" fmla="*/ 1729316 h 2560160"/>
              <a:gd name="connsiteX75" fmla="*/ 2149727 w 2562218"/>
              <a:gd name="connsiteY75" fmla="*/ 1773372 h 2560160"/>
              <a:gd name="connsiteX76" fmla="*/ 2148350 w 2562218"/>
              <a:gd name="connsiteY76" fmla="*/ 1875247 h 2560160"/>
              <a:gd name="connsiteX77" fmla="*/ 2257800 w 2562218"/>
              <a:gd name="connsiteY77" fmla="*/ 2019800 h 2560160"/>
              <a:gd name="connsiteX78" fmla="*/ 2257800 w 2562218"/>
              <a:gd name="connsiteY78" fmla="*/ 2114104 h 2560160"/>
              <a:gd name="connsiteX79" fmla="*/ 2253671 w 2562218"/>
              <a:gd name="connsiteY79" fmla="*/ 2118923 h 2560160"/>
              <a:gd name="connsiteX80" fmla="*/ 2135273 w 2562218"/>
              <a:gd name="connsiteY80" fmla="*/ 2142327 h 2560160"/>
              <a:gd name="connsiteX81" fmla="*/ 1988655 w 2562218"/>
              <a:gd name="connsiteY81" fmla="*/ 2059726 h 2560160"/>
              <a:gd name="connsiteX82" fmla="*/ 1888154 w 2562218"/>
              <a:gd name="connsiteY82" fmla="*/ 2074181 h 2560160"/>
              <a:gd name="connsiteX83" fmla="*/ 1855802 w 2562218"/>
              <a:gd name="connsiteY83" fmla="*/ 2165043 h 2560160"/>
              <a:gd name="connsiteX84" fmla="*/ 1903296 w 2562218"/>
              <a:gd name="connsiteY84" fmla="*/ 2348145 h 2560160"/>
              <a:gd name="connsiteX85" fmla="*/ 1876451 w 2562218"/>
              <a:gd name="connsiteY85" fmla="*/ 2416981 h 2560160"/>
              <a:gd name="connsiteX86" fmla="*/ 1828266 w 2562218"/>
              <a:gd name="connsiteY86" fmla="*/ 2441762 h 2560160"/>
              <a:gd name="connsiteX87" fmla="*/ 1755992 w 2562218"/>
              <a:gd name="connsiteY87" fmla="*/ 2421801 h 2560160"/>
              <a:gd name="connsiteX88" fmla="*/ 1642413 w 2562218"/>
              <a:gd name="connsiteY88" fmla="*/ 2277935 h 2560160"/>
              <a:gd name="connsiteX89" fmla="*/ 1495792 w 2562218"/>
              <a:gd name="connsiteY89" fmla="*/ 2265544 h 2560160"/>
              <a:gd name="connsiteX90" fmla="*/ 1476518 w 2562218"/>
              <a:gd name="connsiteY90" fmla="*/ 2304090 h 2560160"/>
              <a:gd name="connsiteX91" fmla="*/ 1450363 w 2562218"/>
              <a:gd name="connsiteY91" fmla="*/ 2493388 h 2560160"/>
              <a:gd name="connsiteX92" fmla="*/ 1400801 w 2562218"/>
              <a:gd name="connsiteY92" fmla="*/ 2560160 h 2560160"/>
              <a:gd name="connsiteX93" fmla="*/ 1317510 w 2562218"/>
              <a:gd name="connsiteY93" fmla="*/ 2560160 h 2560160"/>
              <a:gd name="connsiteX94" fmla="*/ 1281026 w 2562218"/>
              <a:gd name="connsiteY94" fmla="*/ 2509221 h 2560160"/>
              <a:gd name="connsiteX95" fmla="*/ 1229399 w 2562218"/>
              <a:gd name="connsiteY95" fmla="*/ 2326806 h 2560160"/>
              <a:gd name="connsiteX96" fmla="*/ 1168138 w 2562218"/>
              <a:gd name="connsiteY96" fmla="*/ 2273115 h 2560160"/>
              <a:gd name="connsiteX97" fmla="*/ 1130966 w 2562218"/>
              <a:gd name="connsiteY97" fmla="*/ 2268986 h 2560160"/>
              <a:gd name="connsiteX98" fmla="*/ 1067636 w 2562218"/>
              <a:gd name="connsiteY98" fmla="*/ 2304090 h 2560160"/>
              <a:gd name="connsiteX99" fmla="*/ 1051804 w 2562218"/>
              <a:gd name="connsiteY99" fmla="*/ 2330935 h 2560160"/>
              <a:gd name="connsiteX100" fmla="*/ 965074 w 2562218"/>
              <a:gd name="connsiteY100" fmla="*/ 2477556 h 2560160"/>
              <a:gd name="connsiteX101" fmla="*/ 899680 w 2562218"/>
              <a:gd name="connsiteY101" fmla="*/ 2504401 h 2560160"/>
              <a:gd name="connsiteX102" fmla="*/ 846676 w 2562218"/>
              <a:gd name="connsiteY102" fmla="*/ 2486504 h 2560160"/>
              <a:gd name="connsiteX103" fmla="*/ 810883 w 2562218"/>
              <a:gd name="connsiteY103" fmla="*/ 2419733 h 2560160"/>
              <a:gd name="connsiteX104" fmla="*/ 833595 w 2562218"/>
              <a:gd name="connsiteY104" fmla="*/ 2231815 h 2560160"/>
              <a:gd name="connsiteX105" fmla="*/ 781969 w 2562218"/>
              <a:gd name="connsiteY105" fmla="*/ 2144391 h 2560160"/>
              <a:gd name="connsiteX106" fmla="*/ 686291 w 2562218"/>
              <a:gd name="connsiteY106" fmla="*/ 2149211 h 2560160"/>
              <a:gd name="connsiteX107" fmla="*/ 552061 w 2562218"/>
              <a:gd name="connsiteY107" fmla="*/ 2251089 h 2560160"/>
              <a:gd name="connsiteX108" fmla="*/ 432976 w 2562218"/>
              <a:gd name="connsiteY108" fmla="*/ 2244205 h 2560160"/>
              <a:gd name="connsiteX109" fmla="*/ 422650 w 2562218"/>
              <a:gd name="connsiteY109" fmla="*/ 2233879 h 2560160"/>
              <a:gd name="connsiteX110" fmla="*/ 412327 w 2562218"/>
              <a:gd name="connsiteY110" fmla="*/ 2151275 h 2560160"/>
              <a:gd name="connsiteX111" fmla="*/ 501812 w 2562218"/>
              <a:gd name="connsiteY111" fmla="*/ 1991577 h 2560160"/>
              <a:gd name="connsiteX112" fmla="*/ 516954 w 2562218"/>
              <a:gd name="connsiteY112" fmla="*/ 1942706 h 2560160"/>
              <a:gd name="connsiteX113" fmla="*/ 396491 w 2562218"/>
              <a:gd name="connsiteY113" fmla="*/ 1856663 h 2560160"/>
              <a:gd name="connsiteX114" fmla="*/ 211325 w 2562218"/>
              <a:gd name="connsiteY114" fmla="*/ 1904847 h 2560160"/>
              <a:gd name="connsiteX115" fmla="*/ 152128 w 2562218"/>
              <a:gd name="connsiteY115" fmla="*/ 1884886 h 2560160"/>
              <a:gd name="connsiteX116" fmla="*/ 122527 w 2562218"/>
              <a:gd name="connsiteY116" fmla="*/ 1832569 h 2560160"/>
              <a:gd name="connsiteX117" fmla="*/ 142492 w 2562218"/>
              <a:gd name="connsiteY117" fmla="*/ 1755475 h 2560160"/>
              <a:gd name="connsiteX118" fmla="*/ 279474 w 2562218"/>
              <a:gd name="connsiteY118" fmla="*/ 1646716 h 2560160"/>
              <a:gd name="connsiteX119" fmla="*/ 315955 w 2562218"/>
              <a:gd name="connsiteY119" fmla="*/ 1535889 h 2560160"/>
              <a:gd name="connsiteX120" fmla="*/ 242303 w 2562218"/>
              <a:gd name="connsiteY120" fmla="*/ 1473936 h 2560160"/>
              <a:gd name="connsiteX121" fmla="*/ 69523 w 2562218"/>
              <a:gd name="connsiteY121" fmla="*/ 1450533 h 2560160"/>
              <a:gd name="connsiteX122" fmla="*/ 1378 w 2562218"/>
              <a:gd name="connsiteY122" fmla="*/ 1402349 h 2560160"/>
              <a:gd name="connsiteX123" fmla="*/ 0 w 2562218"/>
              <a:gd name="connsiteY123" fmla="*/ 1316993 h 2560160"/>
              <a:gd name="connsiteX124" fmla="*/ 50253 w 2562218"/>
              <a:gd name="connsiteY124" fmla="*/ 1280509 h 2560160"/>
              <a:gd name="connsiteX125" fmla="*/ 226470 w 2562218"/>
              <a:gd name="connsiteY125" fmla="*/ 1230947 h 2560160"/>
              <a:gd name="connsiteX126" fmla="*/ 287045 w 2562218"/>
              <a:gd name="connsiteY126" fmla="*/ 1163488 h 2560160"/>
              <a:gd name="connsiteX127" fmla="*/ 290487 w 2562218"/>
              <a:gd name="connsiteY127" fmla="*/ 1134578 h 2560160"/>
              <a:gd name="connsiteX128" fmla="*/ 252629 w 2562218"/>
              <a:gd name="connsiteY128" fmla="*/ 1064368 h 2560160"/>
              <a:gd name="connsiteX129" fmla="*/ 92930 w 2562218"/>
              <a:gd name="connsiteY129" fmla="*/ 970751 h 2560160"/>
              <a:gd name="connsiteX130" fmla="*/ 58511 w 2562218"/>
              <a:gd name="connsiteY130" fmla="*/ 886773 h 2560160"/>
              <a:gd name="connsiteX131" fmla="*/ 61953 w 2562218"/>
              <a:gd name="connsiteY131" fmla="*/ 875069 h 2560160"/>
              <a:gd name="connsiteX132" fmla="*/ 152815 w 2562218"/>
              <a:gd name="connsiteY132" fmla="*/ 812430 h 2560160"/>
              <a:gd name="connsiteX133" fmla="*/ 322152 w 2562218"/>
              <a:gd name="connsiteY133" fmla="*/ 831704 h 2560160"/>
              <a:gd name="connsiteX134" fmla="*/ 408885 w 2562218"/>
              <a:gd name="connsiteY134" fmla="*/ 791778 h 2560160"/>
              <a:gd name="connsiteX135" fmla="*/ 402001 w 2562218"/>
              <a:gd name="connsiteY135" fmla="*/ 674070 h 2560160"/>
              <a:gd name="connsiteX136" fmla="*/ 296681 w 2562218"/>
              <a:gd name="connsiteY136" fmla="*/ 534333 h 2560160"/>
              <a:gd name="connsiteX137" fmla="*/ 296681 w 2562218"/>
              <a:gd name="connsiteY137" fmla="*/ 456552 h 2560160"/>
              <a:gd name="connsiteX138" fmla="*/ 331100 w 2562218"/>
              <a:gd name="connsiteY138" fmla="*/ 418003 h 2560160"/>
              <a:gd name="connsiteX139" fmla="*/ 404753 w 2562218"/>
              <a:gd name="connsiteY139" fmla="*/ 409742 h 2560160"/>
              <a:gd name="connsiteX140" fmla="*/ 561009 w 2562218"/>
              <a:gd name="connsiteY140" fmla="*/ 497853 h 2560160"/>
              <a:gd name="connsiteX141" fmla="*/ 700746 w 2562218"/>
              <a:gd name="connsiteY141" fmla="*/ 458617 h 2560160"/>
              <a:gd name="connsiteX142" fmla="*/ 704188 w 2562218"/>
              <a:gd name="connsiteY142" fmla="*/ 398042 h 2560160"/>
              <a:gd name="connsiteX143" fmla="*/ 658755 w 2562218"/>
              <a:gd name="connsiteY143" fmla="*/ 222511 h 2560160"/>
              <a:gd name="connsiteX144" fmla="*/ 691798 w 2562218"/>
              <a:gd name="connsiteY144" fmla="*/ 141285 h 2560160"/>
              <a:gd name="connsiteX145" fmla="*/ 717265 w 2562218"/>
              <a:gd name="connsiteY145" fmla="*/ 127517 h 2560160"/>
              <a:gd name="connsiteX146" fmla="*/ 812256 w 2562218"/>
              <a:gd name="connsiteY146" fmla="*/ 150924 h 2560160"/>
              <a:gd name="connsiteX147" fmla="*/ 921706 w 2562218"/>
              <a:gd name="connsiteY147" fmla="*/ 289970 h 2560160"/>
              <a:gd name="connsiteX148" fmla="*/ 1071078 w 2562218"/>
              <a:gd name="connsiteY148" fmla="*/ 289279 h 2560160"/>
              <a:gd name="connsiteX149" fmla="*/ 1088975 w 2562218"/>
              <a:gd name="connsiteY149" fmla="*/ 225953 h 2560160"/>
              <a:gd name="connsiteX150" fmla="*/ 1111005 w 2562218"/>
              <a:gd name="connsiteY150" fmla="*/ 64877 h 2560160"/>
              <a:gd name="connsiteX151" fmla="*/ 1170889 w 2562218"/>
              <a:gd name="connsiteY151" fmla="*/ 2925 h 2560160"/>
              <a:gd name="connsiteX152" fmla="*/ 1224583 w 2562218"/>
              <a:gd name="connsiteY152" fmla="*/ 861 h 256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2562218" h="2560160">
                <a:moveTo>
                  <a:pt x="1506364" y="1318537"/>
                </a:moveTo>
                <a:lnTo>
                  <a:pt x="1501790" y="1348793"/>
                </a:lnTo>
                <a:cubicBezTo>
                  <a:pt x="1481535" y="1413912"/>
                  <a:pt x="1433252" y="1466683"/>
                  <a:pt x="1371051" y="1492991"/>
                </a:cubicBezTo>
                <a:lnTo>
                  <a:pt x="1319564" y="1503386"/>
                </a:lnTo>
                <a:lnTo>
                  <a:pt x="1319564" y="1976337"/>
                </a:lnTo>
                <a:lnTo>
                  <a:pt x="1422210" y="1965990"/>
                </a:lnTo>
                <a:cubicBezTo>
                  <a:pt x="1701369" y="1908865"/>
                  <a:pt x="1920009" y="1685600"/>
                  <a:pt x="1970307" y="1404015"/>
                </a:cubicBezTo>
                <a:lnTo>
                  <a:pt x="1977849" y="1318537"/>
                </a:lnTo>
                <a:close/>
                <a:moveTo>
                  <a:pt x="584367" y="1318537"/>
                </a:moveTo>
                <a:lnTo>
                  <a:pt x="591910" y="1404015"/>
                </a:lnTo>
                <a:cubicBezTo>
                  <a:pt x="642208" y="1685600"/>
                  <a:pt x="860848" y="1908865"/>
                  <a:pt x="1140007" y="1965990"/>
                </a:cubicBezTo>
                <a:lnTo>
                  <a:pt x="1242652" y="1976337"/>
                </a:lnTo>
                <a:lnTo>
                  <a:pt x="1242652" y="1503386"/>
                </a:lnTo>
                <a:lnTo>
                  <a:pt x="1191166" y="1492991"/>
                </a:lnTo>
                <a:cubicBezTo>
                  <a:pt x="1128965" y="1466683"/>
                  <a:pt x="1080681" y="1413912"/>
                  <a:pt x="1060427" y="1348793"/>
                </a:cubicBezTo>
                <a:lnTo>
                  <a:pt x="1055852" y="1318537"/>
                </a:lnTo>
                <a:close/>
                <a:moveTo>
                  <a:pt x="1281108" y="1121883"/>
                </a:moveTo>
                <a:cubicBezTo>
                  <a:pt x="1193738" y="1121883"/>
                  <a:pt x="1122911" y="1192710"/>
                  <a:pt x="1122911" y="1280080"/>
                </a:cubicBezTo>
                <a:cubicBezTo>
                  <a:pt x="1122911" y="1367450"/>
                  <a:pt x="1193738" y="1438277"/>
                  <a:pt x="1281108" y="1438277"/>
                </a:cubicBezTo>
                <a:cubicBezTo>
                  <a:pt x="1368478" y="1438277"/>
                  <a:pt x="1439305" y="1367450"/>
                  <a:pt x="1439305" y="1280080"/>
                </a:cubicBezTo>
                <a:cubicBezTo>
                  <a:pt x="1439305" y="1192710"/>
                  <a:pt x="1368478" y="1121883"/>
                  <a:pt x="1281108" y="1121883"/>
                </a:cubicBezTo>
                <a:close/>
                <a:moveTo>
                  <a:pt x="1319564" y="583823"/>
                </a:moveTo>
                <a:lnTo>
                  <a:pt x="1319564" y="1056774"/>
                </a:lnTo>
                <a:lnTo>
                  <a:pt x="1371051" y="1067169"/>
                </a:lnTo>
                <a:cubicBezTo>
                  <a:pt x="1433252" y="1093478"/>
                  <a:pt x="1481535" y="1146248"/>
                  <a:pt x="1501790" y="1211367"/>
                </a:cubicBezTo>
                <a:lnTo>
                  <a:pt x="1506364" y="1241625"/>
                </a:lnTo>
                <a:lnTo>
                  <a:pt x="1977849" y="1241625"/>
                </a:lnTo>
                <a:lnTo>
                  <a:pt x="1970307" y="1156145"/>
                </a:lnTo>
                <a:cubicBezTo>
                  <a:pt x="1920009" y="874560"/>
                  <a:pt x="1701369" y="651295"/>
                  <a:pt x="1422210" y="594170"/>
                </a:cubicBezTo>
                <a:close/>
                <a:moveTo>
                  <a:pt x="1242652" y="583823"/>
                </a:moveTo>
                <a:lnTo>
                  <a:pt x="1140007" y="594170"/>
                </a:lnTo>
                <a:cubicBezTo>
                  <a:pt x="860848" y="651295"/>
                  <a:pt x="642208" y="874560"/>
                  <a:pt x="591910" y="1156145"/>
                </a:cubicBezTo>
                <a:lnTo>
                  <a:pt x="584367" y="1241625"/>
                </a:lnTo>
                <a:lnTo>
                  <a:pt x="1055852" y="1241625"/>
                </a:lnTo>
                <a:lnTo>
                  <a:pt x="1060427" y="1211367"/>
                </a:lnTo>
                <a:cubicBezTo>
                  <a:pt x="1080681" y="1146248"/>
                  <a:pt x="1128965" y="1093478"/>
                  <a:pt x="1191166" y="1067169"/>
                </a:cubicBezTo>
                <a:lnTo>
                  <a:pt x="1242652" y="1056774"/>
                </a:lnTo>
                <a:close/>
                <a:moveTo>
                  <a:pt x="1224583" y="861"/>
                </a:moveTo>
                <a:cubicBezTo>
                  <a:pt x="1250738" y="2238"/>
                  <a:pt x="1268639" y="16002"/>
                  <a:pt x="1275519" y="42161"/>
                </a:cubicBezTo>
                <a:cubicBezTo>
                  <a:pt x="1292042" y="100671"/>
                  <a:pt x="1309248" y="159868"/>
                  <a:pt x="1325768" y="218379"/>
                </a:cubicBezTo>
                <a:cubicBezTo>
                  <a:pt x="1342978" y="278266"/>
                  <a:pt x="1392540" y="306489"/>
                  <a:pt x="1453805" y="290657"/>
                </a:cubicBezTo>
                <a:cubicBezTo>
                  <a:pt x="1473766" y="285837"/>
                  <a:pt x="1485466" y="271382"/>
                  <a:pt x="1495105" y="254863"/>
                </a:cubicBezTo>
                <a:cubicBezTo>
                  <a:pt x="1526770" y="200482"/>
                  <a:pt x="1559122" y="146104"/>
                  <a:pt x="1591474" y="91723"/>
                </a:cubicBezTo>
                <a:cubicBezTo>
                  <a:pt x="1612126" y="56616"/>
                  <a:pt x="1630023" y="49045"/>
                  <a:pt x="1669259" y="59371"/>
                </a:cubicBezTo>
                <a:cubicBezTo>
                  <a:pt x="1747730" y="79332"/>
                  <a:pt x="1758056" y="96542"/>
                  <a:pt x="1746353" y="183962"/>
                </a:cubicBezTo>
                <a:cubicBezTo>
                  <a:pt x="1739469" y="236279"/>
                  <a:pt x="1733275" y="288592"/>
                  <a:pt x="1727078" y="340909"/>
                </a:cubicBezTo>
                <a:cubicBezTo>
                  <a:pt x="1726391" y="346412"/>
                  <a:pt x="1726391" y="351922"/>
                  <a:pt x="1727078" y="357429"/>
                </a:cubicBezTo>
                <a:cubicBezTo>
                  <a:pt x="1736027" y="413184"/>
                  <a:pt x="1820695" y="451733"/>
                  <a:pt x="1866815" y="419381"/>
                </a:cubicBezTo>
                <a:cubicBezTo>
                  <a:pt x="1919128" y="382210"/>
                  <a:pt x="1969381" y="342970"/>
                  <a:pt x="2020320" y="304425"/>
                </a:cubicBezTo>
                <a:cubicBezTo>
                  <a:pt x="2057488" y="276202"/>
                  <a:pt x="2076075" y="276893"/>
                  <a:pt x="2113243" y="305802"/>
                </a:cubicBezTo>
                <a:cubicBezTo>
                  <a:pt x="2118066" y="309931"/>
                  <a:pt x="2122882" y="313373"/>
                  <a:pt x="2127702" y="318193"/>
                </a:cubicBezTo>
                <a:cubicBezTo>
                  <a:pt x="2171066" y="359493"/>
                  <a:pt x="2173134" y="371884"/>
                  <a:pt x="2143534" y="424197"/>
                </a:cubicBezTo>
                <a:cubicBezTo>
                  <a:pt x="2115311" y="474449"/>
                  <a:pt x="2088466" y="525385"/>
                  <a:pt x="2058865" y="574947"/>
                </a:cubicBezTo>
                <a:cubicBezTo>
                  <a:pt x="2037527" y="611431"/>
                  <a:pt x="2047166" y="641719"/>
                  <a:pt x="2070569" y="672693"/>
                </a:cubicBezTo>
                <a:cubicBezTo>
                  <a:pt x="2093972" y="703671"/>
                  <a:pt x="2120818" y="718813"/>
                  <a:pt x="2160053" y="708487"/>
                </a:cubicBezTo>
                <a:cubicBezTo>
                  <a:pt x="2220628" y="692654"/>
                  <a:pt x="2281203" y="677512"/>
                  <a:pt x="2341091" y="660993"/>
                </a:cubicBezTo>
                <a:cubicBezTo>
                  <a:pt x="2379640" y="650667"/>
                  <a:pt x="2396850" y="656860"/>
                  <a:pt x="2418189" y="690590"/>
                </a:cubicBezTo>
                <a:cubicBezTo>
                  <a:pt x="2427824" y="705048"/>
                  <a:pt x="2436082" y="720190"/>
                  <a:pt x="2441592" y="736710"/>
                </a:cubicBezTo>
                <a:cubicBezTo>
                  <a:pt x="2451918" y="766310"/>
                  <a:pt x="2447095" y="784894"/>
                  <a:pt x="2422317" y="804855"/>
                </a:cubicBezTo>
                <a:cubicBezTo>
                  <a:pt x="2370691" y="846159"/>
                  <a:pt x="2319752" y="887460"/>
                  <a:pt x="2267439" y="928073"/>
                </a:cubicBezTo>
                <a:cubicBezTo>
                  <a:pt x="2241280" y="948034"/>
                  <a:pt x="2234396" y="972815"/>
                  <a:pt x="2239903" y="1003103"/>
                </a:cubicBezTo>
                <a:cubicBezTo>
                  <a:pt x="2241967" y="1013429"/>
                  <a:pt x="2245409" y="1023064"/>
                  <a:pt x="2248164" y="1033390"/>
                </a:cubicBezTo>
                <a:cubicBezTo>
                  <a:pt x="2257113" y="1065745"/>
                  <a:pt x="2278452" y="1083639"/>
                  <a:pt x="2311490" y="1087771"/>
                </a:cubicBezTo>
                <a:cubicBezTo>
                  <a:pt x="2374133" y="1096033"/>
                  <a:pt x="2436772" y="1104978"/>
                  <a:pt x="2498725" y="1113239"/>
                </a:cubicBezTo>
                <a:cubicBezTo>
                  <a:pt x="2535896" y="1118059"/>
                  <a:pt x="2555167" y="1135956"/>
                  <a:pt x="2559299" y="1173127"/>
                </a:cubicBezTo>
                <a:cubicBezTo>
                  <a:pt x="2561364" y="1191024"/>
                  <a:pt x="2563428" y="1208921"/>
                  <a:pt x="2561364" y="1226818"/>
                </a:cubicBezTo>
                <a:cubicBezTo>
                  <a:pt x="2557922" y="1255041"/>
                  <a:pt x="2543467" y="1270873"/>
                  <a:pt x="2517309" y="1278444"/>
                </a:cubicBezTo>
                <a:cubicBezTo>
                  <a:pt x="2458798" y="1294964"/>
                  <a:pt x="2399601" y="1311483"/>
                  <a:pt x="2341091" y="1328693"/>
                </a:cubicBezTo>
                <a:cubicBezTo>
                  <a:pt x="2283958" y="1345212"/>
                  <a:pt x="2257800" y="1388581"/>
                  <a:pt x="2269503" y="1447778"/>
                </a:cubicBezTo>
                <a:cubicBezTo>
                  <a:pt x="2273632" y="1470494"/>
                  <a:pt x="2286709" y="1484949"/>
                  <a:pt x="2305984" y="1495966"/>
                </a:cubicBezTo>
                <a:cubicBezTo>
                  <a:pt x="2359678" y="1527631"/>
                  <a:pt x="2413365" y="1559292"/>
                  <a:pt x="2467747" y="1590957"/>
                </a:cubicBezTo>
                <a:cubicBezTo>
                  <a:pt x="2507673" y="1614360"/>
                  <a:pt x="2513867" y="1628128"/>
                  <a:pt x="2502854" y="1672871"/>
                </a:cubicBezTo>
                <a:cubicBezTo>
                  <a:pt x="2502167" y="1675626"/>
                  <a:pt x="2502167" y="1678377"/>
                  <a:pt x="2501476" y="1681132"/>
                </a:cubicBezTo>
                <a:cubicBezTo>
                  <a:pt x="2484957" y="1735510"/>
                  <a:pt x="2466369" y="1762359"/>
                  <a:pt x="2404421" y="1750655"/>
                </a:cubicBezTo>
                <a:cubicBezTo>
                  <a:pt x="2348662" y="1739639"/>
                  <a:pt x="2291529" y="1737578"/>
                  <a:pt x="2235083" y="1729316"/>
                </a:cubicBezTo>
                <a:cubicBezTo>
                  <a:pt x="2195160" y="1723810"/>
                  <a:pt x="2169002" y="1739639"/>
                  <a:pt x="2149727" y="1773372"/>
                </a:cubicBezTo>
                <a:cubicBezTo>
                  <a:pt x="2129766" y="1807788"/>
                  <a:pt x="2120818" y="1840140"/>
                  <a:pt x="2148350" y="1875247"/>
                </a:cubicBezTo>
                <a:cubicBezTo>
                  <a:pt x="2185521" y="1922744"/>
                  <a:pt x="2221319" y="1971615"/>
                  <a:pt x="2257800" y="2019800"/>
                </a:cubicBezTo>
                <a:cubicBezTo>
                  <a:pt x="2288087" y="2059036"/>
                  <a:pt x="2288087" y="2074872"/>
                  <a:pt x="2257800" y="2114104"/>
                </a:cubicBezTo>
                <a:cubicBezTo>
                  <a:pt x="2256422" y="2115481"/>
                  <a:pt x="2255048" y="2117546"/>
                  <a:pt x="2253671" y="2118923"/>
                </a:cubicBezTo>
                <a:cubicBezTo>
                  <a:pt x="2213744" y="2161601"/>
                  <a:pt x="2197912" y="2180189"/>
                  <a:pt x="2135273" y="2142327"/>
                </a:cubicBezTo>
                <a:cubicBezTo>
                  <a:pt x="2087088" y="2113417"/>
                  <a:pt x="2036149" y="2088636"/>
                  <a:pt x="1988655" y="2059726"/>
                </a:cubicBezTo>
                <a:cubicBezTo>
                  <a:pt x="1949416" y="2036323"/>
                  <a:pt x="1919128" y="2050087"/>
                  <a:pt x="1888154" y="2074181"/>
                </a:cubicBezTo>
                <a:cubicBezTo>
                  <a:pt x="1857180" y="2097584"/>
                  <a:pt x="1844786" y="2125807"/>
                  <a:pt x="1855802" y="2165043"/>
                </a:cubicBezTo>
                <a:cubicBezTo>
                  <a:pt x="1873009" y="2225618"/>
                  <a:pt x="1888154" y="2286883"/>
                  <a:pt x="1903296" y="2348145"/>
                </a:cubicBezTo>
                <a:cubicBezTo>
                  <a:pt x="1911558" y="2381187"/>
                  <a:pt x="1904677" y="2399084"/>
                  <a:pt x="1876451" y="2416981"/>
                </a:cubicBezTo>
                <a:cubicBezTo>
                  <a:pt x="1861309" y="2426617"/>
                  <a:pt x="1845476" y="2435569"/>
                  <a:pt x="1828266" y="2441762"/>
                </a:cubicBezTo>
                <a:cubicBezTo>
                  <a:pt x="1797979" y="2452775"/>
                  <a:pt x="1775953" y="2447269"/>
                  <a:pt x="1755992" y="2421801"/>
                </a:cubicBezTo>
                <a:cubicBezTo>
                  <a:pt x="1718130" y="2374303"/>
                  <a:pt x="1680271" y="2326119"/>
                  <a:pt x="1642413" y="2277935"/>
                </a:cubicBezTo>
                <a:cubicBezTo>
                  <a:pt x="1605929" y="2232502"/>
                  <a:pt x="1539848" y="2226308"/>
                  <a:pt x="1495792" y="2265544"/>
                </a:cubicBezTo>
                <a:cubicBezTo>
                  <a:pt x="1484089" y="2275870"/>
                  <a:pt x="1478586" y="2288948"/>
                  <a:pt x="1476518" y="2304090"/>
                </a:cubicBezTo>
                <a:cubicBezTo>
                  <a:pt x="1467569" y="2367419"/>
                  <a:pt x="1457243" y="2430059"/>
                  <a:pt x="1450363" y="2493388"/>
                </a:cubicBezTo>
                <a:cubicBezTo>
                  <a:pt x="1446230" y="2526431"/>
                  <a:pt x="1433153" y="2549834"/>
                  <a:pt x="1400801" y="2560160"/>
                </a:cubicBezTo>
                <a:cubicBezTo>
                  <a:pt x="1373265" y="2560160"/>
                  <a:pt x="1345042" y="2560160"/>
                  <a:pt x="1317510" y="2560160"/>
                </a:cubicBezTo>
                <a:cubicBezTo>
                  <a:pt x="1298235" y="2548457"/>
                  <a:pt x="1287223" y="2531247"/>
                  <a:pt x="1281026" y="2509221"/>
                </a:cubicBezTo>
                <a:cubicBezTo>
                  <a:pt x="1264506" y="2448646"/>
                  <a:pt x="1245919" y="2388071"/>
                  <a:pt x="1229399" y="2326806"/>
                </a:cubicBezTo>
                <a:cubicBezTo>
                  <a:pt x="1220451" y="2294454"/>
                  <a:pt x="1200489" y="2277244"/>
                  <a:pt x="1168138" y="2273115"/>
                </a:cubicBezTo>
                <a:cubicBezTo>
                  <a:pt x="1155747" y="2271738"/>
                  <a:pt x="1143357" y="2269673"/>
                  <a:pt x="1130966" y="2268986"/>
                </a:cubicBezTo>
                <a:cubicBezTo>
                  <a:pt x="1102056" y="2266918"/>
                  <a:pt x="1082095" y="2279999"/>
                  <a:pt x="1067636" y="2304090"/>
                </a:cubicBezTo>
                <a:cubicBezTo>
                  <a:pt x="1062130" y="2313042"/>
                  <a:pt x="1057310" y="2321986"/>
                  <a:pt x="1051804" y="2330935"/>
                </a:cubicBezTo>
                <a:cubicBezTo>
                  <a:pt x="1022894" y="2379810"/>
                  <a:pt x="994671" y="2429372"/>
                  <a:pt x="965074" y="2477556"/>
                </a:cubicBezTo>
                <a:cubicBezTo>
                  <a:pt x="949242" y="2504401"/>
                  <a:pt x="929968" y="2511285"/>
                  <a:pt x="899680" y="2504401"/>
                </a:cubicBezTo>
                <a:cubicBezTo>
                  <a:pt x="881093" y="2500272"/>
                  <a:pt x="863886" y="2494075"/>
                  <a:pt x="846676" y="2486504"/>
                </a:cubicBezTo>
                <a:cubicBezTo>
                  <a:pt x="816389" y="2472049"/>
                  <a:pt x="806754" y="2453462"/>
                  <a:pt x="810883" y="2419733"/>
                </a:cubicBezTo>
                <a:cubicBezTo>
                  <a:pt x="818453" y="2357093"/>
                  <a:pt x="824647" y="2294454"/>
                  <a:pt x="833595" y="2231815"/>
                </a:cubicBezTo>
                <a:cubicBezTo>
                  <a:pt x="839792" y="2187760"/>
                  <a:pt x="816389" y="2163669"/>
                  <a:pt x="781969" y="2144391"/>
                </a:cubicBezTo>
                <a:cubicBezTo>
                  <a:pt x="748243" y="2125807"/>
                  <a:pt x="717956" y="2123056"/>
                  <a:pt x="686291" y="2149211"/>
                </a:cubicBezTo>
                <a:cubicBezTo>
                  <a:pt x="642236" y="2184318"/>
                  <a:pt x="596116" y="2216669"/>
                  <a:pt x="552061" y="2251089"/>
                </a:cubicBezTo>
                <a:cubicBezTo>
                  <a:pt x="507318" y="2286193"/>
                  <a:pt x="488044" y="2293764"/>
                  <a:pt x="432976" y="2244205"/>
                </a:cubicBezTo>
                <a:cubicBezTo>
                  <a:pt x="429534" y="2240763"/>
                  <a:pt x="426092" y="2237321"/>
                  <a:pt x="422650" y="2233879"/>
                </a:cubicBezTo>
                <a:cubicBezTo>
                  <a:pt x="395804" y="2206343"/>
                  <a:pt x="393049" y="2185005"/>
                  <a:pt x="412327" y="2151275"/>
                </a:cubicBezTo>
                <a:cubicBezTo>
                  <a:pt x="441924" y="2098275"/>
                  <a:pt x="472211" y="2044581"/>
                  <a:pt x="501812" y="1991577"/>
                </a:cubicBezTo>
                <a:cubicBezTo>
                  <a:pt x="510070" y="1976435"/>
                  <a:pt x="519018" y="1961289"/>
                  <a:pt x="516954" y="1942706"/>
                </a:cubicBezTo>
                <a:cubicBezTo>
                  <a:pt x="512134" y="1886950"/>
                  <a:pt x="450185" y="1842895"/>
                  <a:pt x="396491" y="1856663"/>
                </a:cubicBezTo>
                <a:cubicBezTo>
                  <a:pt x="334542" y="1872492"/>
                  <a:pt x="272590" y="1888328"/>
                  <a:pt x="211325" y="1904847"/>
                </a:cubicBezTo>
                <a:cubicBezTo>
                  <a:pt x="186544" y="1911731"/>
                  <a:pt x="167960" y="1904157"/>
                  <a:pt x="152128" y="1884886"/>
                </a:cubicBezTo>
                <a:cubicBezTo>
                  <a:pt x="139050" y="1869050"/>
                  <a:pt x="130789" y="1851153"/>
                  <a:pt x="122527" y="1832569"/>
                </a:cubicBezTo>
                <a:cubicBezTo>
                  <a:pt x="108763" y="1800217"/>
                  <a:pt x="114956" y="1776810"/>
                  <a:pt x="142492" y="1755475"/>
                </a:cubicBezTo>
                <a:cubicBezTo>
                  <a:pt x="187922" y="1718990"/>
                  <a:pt x="234041" y="1683197"/>
                  <a:pt x="279474" y="1646716"/>
                </a:cubicBezTo>
                <a:cubicBezTo>
                  <a:pt x="327658" y="1609544"/>
                  <a:pt x="331787" y="1593708"/>
                  <a:pt x="315955" y="1535889"/>
                </a:cubicBezTo>
                <a:cubicBezTo>
                  <a:pt x="304942" y="1498030"/>
                  <a:pt x="282226" y="1478065"/>
                  <a:pt x="242303" y="1473936"/>
                </a:cubicBezTo>
                <a:cubicBezTo>
                  <a:pt x="184480" y="1467739"/>
                  <a:pt x="127347" y="1456730"/>
                  <a:pt x="69523" y="1450533"/>
                </a:cubicBezTo>
                <a:cubicBezTo>
                  <a:pt x="36485" y="1447091"/>
                  <a:pt x="13081" y="1434014"/>
                  <a:pt x="1378" y="1402349"/>
                </a:cubicBezTo>
                <a:cubicBezTo>
                  <a:pt x="0" y="1372748"/>
                  <a:pt x="0" y="1345212"/>
                  <a:pt x="0" y="1316993"/>
                </a:cubicBezTo>
                <a:cubicBezTo>
                  <a:pt x="11017" y="1296341"/>
                  <a:pt x="28223" y="1286019"/>
                  <a:pt x="50253" y="1280509"/>
                </a:cubicBezTo>
                <a:cubicBezTo>
                  <a:pt x="109450" y="1264676"/>
                  <a:pt x="167273" y="1246779"/>
                  <a:pt x="226470" y="1230947"/>
                </a:cubicBezTo>
                <a:cubicBezTo>
                  <a:pt x="262264" y="1221311"/>
                  <a:pt x="283603" y="1201350"/>
                  <a:pt x="287045" y="1163488"/>
                </a:cubicBezTo>
                <a:cubicBezTo>
                  <a:pt x="287732" y="1153853"/>
                  <a:pt x="289110" y="1144217"/>
                  <a:pt x="290487" y="1134578"/>
                </a:cubicBezTo>
                <a:cubicBezTo>
                  <a:pt x="293929" y="1102226"/>
                  <a:pt x="279474" y="1080197"/>
                  <a:pt x="252629" y="1064368"/>
                </a:cubicBezTo>
                <a:cubicBezTo>
                  <a:pt x="198934" y="1033390"/>
                  <a:pt x="145934" y="1001725"/>
                  <a:pt x="92930" y="970751"/>
                </a:cubicBezTo>
                <a:cubicBezTo>
                  <a:pt x="53691" y="948034"/>
                  <a:pt x="46811" y="930824"/>
                  <a:pt x="58511" y="886773"/>
                </a:cubicBezTo>
                <a:cubicBezTo>
                  <a:pt x="59888" y="882640"/>
                  <a:pt x="60575" y="878511"/>
                  <a:pt x="61953" y="875069"/>
                </a:cubicBezTo>
                <a:cubicBezTo>
                  <a:pt x="79162" y="817936"/>
                  <a:pt x="94304" y="806923"/>
                  <a:pt x="152815" y="812430"/>
                </a:cubicBezTo>
                <a:cubicBezTo>
                  <a:pt x="209260" y="817936"/>
                  <a:pt x="265706" y="824133"/>
                  <a:pt x="322152" y="831704"/>
                </a:cubicBezTo>
                <a:cubicBezTo>
                  <a:pt x="366894" y="837211"/>
                  <a:pt x="386165" y="829636"/>
                  <a:pt x="408885" y="791778"/>
                </a:cubicBezTo>
                <a:cubicBezTo>
                  <a:pt x="441233" y="739465"/>
                  <a:pt x="439860" y="722942"/>
                  <a:pt x="402001" y="674070"/>
                </a:cubicBezTo>
                <a:cubicBezTo>
                  <a:pt x="366204" y="627951"/>
                  <a:pt x="331100" y="581144"/>
                  <a:pt x="296681" y="534333"/>
                </a:cubicBezTo>
                <a:cubicBezTo>
                  <a:pt x="276032" y="506801"/>
                  <a:pt x="276032" y="484085"/>
                  <a:pt x="296681" y="456552"/>
                </a:cubicBezTo>
                <a:cubicBezTo>
                  <a:pt x="307007" y="442784"/>
                  <a:pt x="318019" y="429016"/>
                  <a:pt x="331100" y="418003"/>
                </a:cubicBezTo>
                <a:cubicBezTo>
                  <a:pt x="357255" y="395978"/>
                  <a:pt x="375156" y="393223"/>
                  <a:pt x="404753" y="409742"/>
                </a:cubicBezTo>
                <a:cubicBezTo>
                  <a:pt x="457069" y="438652"/>
                  <a:pt x="510760" y="465497"/>
                  <a:pt x="561009" y="497853"/>
                </a:cubicBezTo>
                <a:cubicBezTo>
                  <a:pt x="618832" y="535024"/>
                  <a:pt x="658755" y="510243"/>
                  <a:pt x="700746" y="458617"/>
                </a:cubicBezTo>
                <a:cubicBezTo>
                  <a:pt x="714514" y="441407"/>
                  <a:pt x="709694" y="418690"/>
                  <a:pt x="704188" y="398042"/>
                </a:cubicBezTo>
                <a:cubicBezTo>
                  <a:pt x="689042" y="339532"/>
                  <a:pt x="673901" y="281022"/>
                  <a:pt x="658755" y="222511"/>
                </a:cubicBezTo>
                <a:cubicBezTo>
                  <a:pt x="647742" y="180520"/>
                  <a:pt x="654626" y="163310"/>
                  <a:pt x="691798" y="141285"/>
                </a:cubicBezTo>
                <a:cubicBezTo>
                  <a:pt x="700055" y="136465"/>
                  <a:pt x="708317" y="131645"/>
                  <a:pt x="717265" y="127517"/>
                </a:cubicBezTo>
                <a:cubicBezTo>
                  <a:pt x="762008" y="106868"/>
                  <a:pt x="781969" y="111684"/>
                  <a:pt x="812256" y="150924"/>
                </a:cubicBezTo>
                <a:cubicBezTo>
                  <a:pt x="848741" y="197040"/>
                  <a:pt x="885225" y="243850"/>
                  <a:pt x="921706" y="289970"/>
                </a:cubicBezTo>
                <a:cubicBezTo>
                  <a:pt x="956126" y="332648"/>
                  <a:pt x="1036662" y="332648"/>
                  <a:pt x="1071078" y="289279"/>
                </a:cubicBezTo>
                <a:cubicBezTo>
                  <a:pt x="1085533" y="270696"/>
                  <a:pt x="1085533" y="247292"/>
                  <a:pt x="1088975" y="225953"/>
                </a:cubicBezTo>
                <a:cubicBezTo>
                  <a:pt x="1097237" y="172259"/>
                  <a:pt x="1104121" y="118568"/>
                  <a:pt x="1111005" y="64877"/>
                </a:cubicBezTo>
                <a:cubicBezTo>
                  <a:pt x="1116511" y="22200"/>
                  <a:pt x="1128211" y="10496"/>
                  <a:pt x="1170889" y="2925"/>
                </a:cubicBezTo>
                <a:cubicBezTo>
                  <a:pt x="1188786" y="-517"/>
                  <a:pt x="1206686" y="-517"/>
                  <a:pt x="1224583" y="861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3" name="Freeform: Shape 5">
            <a:extLst>
              <a:ext uri="{FF2B5EF4-FFF2-40B4-BE49-F238E27FC236}">
                <a16:creationId xmlns:a16="http://schemas.microsoft.com/office/drawing/2014/main" id="{1F9DF14E-0A6D-48D6-BD3E-D966A0156EE6}"/>
              </a:ext>
            </a:extLst>
          </p:cNvPr>
          <p:cNvSpPr/>
          <p:nvPr/>
        </p:nvSpPr>
        <p:spPr>
          <a:xfrm>
            <a:off x="9938758" y="4369417"/>
            <a:ext cx="458833" cy="458833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3CC4DE27-69C6-4562-92C4-ABA9B0E5F647}"/>
              </a:ext>
            </a:extLst>
          </p:cNvPr>
          <p:cNvGrpSpPr/>
          <p:nvPr/>
        </p:nvGrpSpPr>
        <p:grpSpPr>
          <a:xfrm>
            <a:off x="9412309" y="5514898"/>
            <a:ext cx="797885" cy="1132887"/>
            <a:chOff x="4160927" y="2978939"/>
            <a:chExt cx="1013906" cy="1439607"/>
          </a:xfrm>
        </p:grpSpPr>
        <p:grpSp>
          <p:nvGrpSpPr>
            <p:cNvPr id="65" name="Group 33">
              <a:extLst>
                <a:ext uri="{FF2B5EF4-FFF2-40B4-BE49-F238E27FC236}">
                  <a16:creationId xmlns:a16="http://schemas.microsoft.com/office/drawing/2014/main" id="{F14F5BE7-B9DC-4221-8E39-305FC2F216E5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78" name="Freeform: Shape 3">
                <a:extLst>
                  <a:ext uri="{FF2B5EF4-FFF2-40B4-BE49-F238E27FC236}">
                    <a16:creationId xmlns:a16="http://schemas.microsoft.com/office/drawing/2014/main" id="{9162EC76-65F9-4643-8C2B-86AE05870D84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4">
                <a:extLst>
                  <a:ext uri="{FF2B5EF4-FFF2-40B4-BE49-F238E27FC236}">
                    <a16:creationId xmlns:a16="http://schemas.microsoft.com/office/drawing/2014/main" id="{E21F5BEA-AE66-461D-BC45-6D85819AA4CB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5">
                <a:extLst>
                  <a:ext uri="{FF2B5EF4-FFF2-40B4-BE49-F238E27FC236}">
                    <a16:creationId xmlns:a16="http://schemas.microsoft.com/office/drawing/2014/main" id="{610024C8-0F94-4C0A-8F65-889CA5ED5E7F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6">
                <a:extLst>
                  <a:ext uri="{FF2B5EF4-FFF2-40B4-BE49-F238E27FC236}">
                    <a16:creationId xmlns:a16="http://schemas.microsoft.com/office/drawing/2014/main" id="{82417888-FFAD-44AB-8255-C671D939F2E2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7">
                <a:extLst>
                  <a:ext uri="{FF2B5EF4-FFF2-40B4-BE49-F238E27FC236}">
                    <a16:creationId xmlns:a16="http://schemas.microsoft.com/office/drawing/2014/main" id="{4775C015-BD0E-4715-8C0A-51AD271A56D5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18264259-5395-4A69-A511-11B0D7F6A15E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BBE340FC-1BA6-4A04-AD6E-FE5C5E4ACBF7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AA7D2658-089D-49F8-BE0D-8C17C5F1D98A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CB10F005-7071-48EE-A99B-125C01D038E7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7393750F-48B8-488C-BEDF-713E922A8AF2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905A2904-C413-45C4-95FA-0D207252706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CCA5C062-16C2-4416-89C0-947BDE5507F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7F3EA443-AF56-4F3E-B7E9-D28106FCEA19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D8BA47F5-7B15-4E07-A145-8E3D6AAD2C4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BA470454-0128-436E-B804-0693E2801C1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946CDA57-ECB3-4D2C-8CA5-13BB75AC829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사각형: 둥근 모서리 69">
                <a:extLst>
                  <a:ext uri="{FF2B5EF4-FFF2-40B4-BE49-F238E27FC236}">
                    <a16:creationId xmlns:a16="http://schemas.microsoft.com/office/drawing/2014/main" id="{13A5DECA-3E6A-4AA4-9746-9F32B5E8DD8A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F54375E-F5CA-4D18-8014-AD06EE0CFBC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0DC1390-2A60-4277-B1AE-CCDE775C7BE3}"/>
              </a:ext>
            </a:extLst>
          </p:cNvPr>
          <p:cNvGrpSpPr/>
          <p:nvPr/>
        </p:nvGrpSpPr>
        <p:grpSpPr>
          <a:xfrm>
            <a:off x="8763821" y="5688614"/>
            <a:ext cx="637423" cy="905053"/>
            <a:chOff x="4160927" y="2978939"/>
            <a:chExt cx="1013906" cy="1439607"/>
          </a:xfrm>
        </p:grpSpPr>
        <p:grpSp>
          <p:nvGrpSpPr>
            <p:cNvPr id="85" name="Group 33">
              <a:extLst>
                <a:ext uri="{FF2B5EF4-FFF2-40B4-BE49-F238E27FC236}">
                  <a16:creationId xmlns:a16="http://schemas.microsoft.com/office/drawing/2014/main" id="{27D18395-AD8F-4DDA-A043-A7EC9D774AF1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98" name="Freeform: Shape 3">
                <a:extLst>
                  <a:ext uri="{FF2B5EF4-FFF2-40B4-BE49-F238E27FC236}">
                    <a16:creationId xmlns:a16="http://schemas.microsoft.com/office/drawing/2014/main" id="{4920EF51-DAB0-4754-8C22-F51FC72D7402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4">
                <a:extLst>
                  <a:ext uri="{FF2B5EF4-FFF2-40B4-BE49-F238E27FC236}">
                    <a16:creationId xmlns:a16="http://schemas.microsoft.com/office/drawing/2014/main" id="{449720F9-034B-41B6-A897-11182F7620AD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5">
                <a:extLst>
                  <a:ext uri="{FF2B5EF4-FFF2-40B4-BE49-F238E27FC236}">
                    <a16:creationId xmlns:a16="http://schemas.microsoft.com/office/drawing/2014/main" id="{5DA2639C-972C-4435-A2B5-F3BB59A05E6E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6">
                <a:extLst>
                  <a:ext uri="{FF2B5EF4-FFF2-40B4-BE49-F238E27FC236}">
                    <a16:creationId xmlns:a16="http://schemas.microsoft.com/office/drawing/2014/main" id="{3CAD3FB5-C7E5-4E77-9103-8E4422D1B9F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7">
                <a:extLst>
                  <a:ext uri="{FF2B5EF4-FFF2-40B4-BE49-F238E27FC236}">
                    <a16:creationId xmlns:a16="http://schemas.microsoft.com/office/drawing/2014/main" id="{8AD4B3DC-4003-425D-8AA5-379E1FFEC2A3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8">
                <a:extLst>
                  <a:ext uri="{FF2B5EF4-FFF2-40B4-BE49-F238E27FC236}">
                    <a16:creationId xmlns:a16="http://schemas.microsoft.com/office/drawing/2014/main" id="{77D8D8F5-091A-4132-83CA-49C39BE26F5A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D46A401E-09E2-46A3-8393-006AC8D25A81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1309F172-B581-4B0E-B631-A2DD67F96390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6F86ED29-D53D-4BD9-B2CA-91EABA603362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44368FC-BFC0-492D-9E9D-150CBCCF036D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830A068-F733-4F34-8B72-A7D97272B1AD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2FE15A2E-8046-472E-B7CB-722A96CEB846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사각형: 둥근 모서리 92">
                <a:extLst>
                  <a:ext uri="{FF2B5EF4-FFF2-40B4-BE49-F238E27FC236}">
                    <a16:creationId xmlns:a16="http://schemas.microsoft.com/office/drawing/2014/main" id="{782F0252-0D67-4D0E-B7AD-9BB2B5E4A34F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2F7B1714-3CC8-49B7-BFD9-EDEA6D13FB46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85136B8F-A4BC-4C99-BE6D-90D35D29B679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F3FA5FF4-CB2F-4A67-A987-7874E113FA33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id="{64D3911B-4555-48D9-A284-817966415E9D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EB663C31-4E13-4F04-BB0B-DB4517098779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6114530-F5E7-4C46-AB0C-D6DFE468AEEC}"/>
              </a:ext>
            </a:extLst>
          </p:cNvPr>
          <p:cNvGrpSpPr/>
          <p:nvPr/>
        </p:nvGrpSpPr>
        <p:grpSpPr>
          <a:xfrm>
            <a:off x="10221260" y="5688614"/>
            <a:ext cx="637423" cy="905053"/>
            <a:chOff x="4160927" y="2978939"/>
            <a:chExt cx="1013906" cy="1439607"/>
          </a:xfrm>
        </p:grpSpPr>
        <p:grpSp>
          <p:nvGrpSpPr>
            <p:cNvPr id="105" name="Group 33">
              <a:extLst>
                <a:ext uri="{FF2B5EF4-FFF2-40B4-BE49-F238E27FC236}">
                  <a16:creationId xmlns:a16="http://schemas.microsoft.com/office/drawing/2014/main" id="{8D08BCE5-7E07-4623-A186-E6F865852373}"/>
                </a:ext>
              </a:extLst>
            </p:cNvPr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  <a:solidFill>
              <a:schemeClr val="accent1"/>
            </a:solidFill>
          </p:grpSpPr>
          <p:sp>
            <p:nvSpPr>
              <p:cNvPr id="118" name="Freeform: Shape 3">
                <a:extLst>
                  <a:ext uri="{FF2B5EF4-FFF2-40B4-BE49-F238E27FC236}">
                    <a16:creationId xmlns:a16="http://schemas.microsoft.com/office/drawing/2014/main" id="{583C5873-B4C3-4F8B-89EE-EC517243DFD9}"/>
                  </a:ext>
                </a:extLst>
              </p:cNvPr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avLst/>
                <a:gdLst>
                  <a:gd name="connsiteX0" fmla="*/ 701 w 1156465"/>
                  <a:gd name="connsiteY0" fmla="*/ 0 h 606268"/>
                  <a:gd name="connsiteX1" fmla="*/ 143682 w 1156465"/>
                  <a:gd name="connsiteY1" fmla="*/ 60977 h 606268"/>
                  <a:gd name="connsiteX2" fmla="*/ 393899 w 1156465"/>
                  <a:gd name="connsiteY2" fmla="*/ 96723 h 606268"/>
                  <a:gd name="connsiteX3" fmla="*/ 619935 w 1156465"/>
                  <a:gd name="connsiteY3" fmla="*/ 103381 h 606268"/>
                  <a:gd name="connsiteX4" fmla="*/ 1035562 w 1156465"/>
                  <a:gd name="connsiteY4" fmla="*/ 55721 h 606268"/>
                  <a:gd name="connsiteX5" fmla="*/ 1157867 w 1156465"/>
                  <a:gd name="connsiteY5" fmla="*/ 350 h 606268"/>
                  <a:gd name="connsiteX6" fmla="*/ 1157867 w 1156465"/>
                  <a:gd name="connsiteY6" fmla="*/ 15069 h 606268"/>
                  <a:gd name="connsiteX7" fmla="*/ 1158217 w 1156465"/>
                  <a:gd name="connsiteY7" fmla="*/ 477305 h 606268"/>
                  <a:gd name="connsiteX8" fmla="*/ 1136490 w 1156465"/>
                  <a:gd name="connsiteY8" fmla="*/ 519007 h 606268"/>
                  <a:gd name="connsiteX9" fmla="*/ 1049229 w 1156465"/>
                  <a:gd name="connsiteY9" fmla="*/ 557206 h 606268"/>
                  <a:gd name="connsiteX10" fmla="*/ 819338 w 1156465"/>
                  <a:gd name="connsiteY10" fmla="*/ 598558 h 606268"/>
                  <a:gd name="connsiteX11" fmla="*/ 524264 w 1156465"/>
                  <a:gd name="connsiteY11" fmla="*/ 609072 h 606268"/>
                  <a:gd name="connsiteX12" fmla="*/ 129314 w 1156465"/>
                  <a:gd name="connsiteY12" fmla="*/ 562112 h 606268"/>
                  <a:gd name="connsiteX13" fmla="*/ 31890 w 1156465"/>
                  <a:gd name="connsiteY13" fmla="*/ 524264 h 606268"/>
                  <a:gd name="connsiteX14" fmla="*/ 0 w 1156465"/>
                  <a:gd name="connsiteY14" fmla="*/ 469945 h 606268"/>
                  <a:gd name="connsiteX15" fmla="*/ 701 w 1156465"/>
                  <a:gd name="connsiteY15" fmla="*/ 15420 h 606268"/>
                  <a:gd name="connsiteX16" fmla="*/ 701 w 1156465"/>
                  <a:gd name="connsiteY16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4">
                <a:extLst>
                  <a:ext uri="{FF2B5EF4-FFF2-40B4-BE49-F238E27FC236}">
                    <a16:creationId xmlns:a16="http://schemas.microsoft.com/office/drawing/2014/main" id="{72AAE879-0AAE-4C7A-8A54-C07E5AE1FD8A}"/>
                  </a:ext>
                </a:extLst>
              </p:cNvPr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avLst/>
                <a:gdLst>
                  <a:gd name="connsiteX0" fmla="*/ 1157875 w 1156465"/>
                  <a:gd name="connsiteY0" fmla="*/ 3154 h 606268"/>
                  <a:gd name="connsiteX1" fmla="*/ 1157875 w 1156465"/>
                  <a:gd name="connsiteY1" fmla="*/ 12616 h 606268"/>
                  <a:gd name="connsiteX2" fmla="*/ 1158226 w 1156465"/>
                  <a:gd name="connsiteY2" fmla="*/ 478706 h 606268"/>
                  <a:gd name="connsiteX3" fmla="*/ 1141404 w 1156465"/>
                  <a:gd name="connsiteY3" fmla="*/ 513751 h 606268"/>
                  <a:gd name="connsiteX4" fmla="*/ 1043981 w 1156465"/>
                  <a:gd name="connsiteY4" fmla="*/ 557556 h 606268"/>
                  <a:gd name="connsiteX5" fmla="*/ 802525 w 1156465"/>
                  <a:gd name="connsiteY5" fmla="*/ 598909 h 606268"/>
                  <a:gd name="connsiteX6" fmla="*/ 525324 w 1156465"/>
                  <a:gd name="connsiteY6" fmla="*/ 608371 h 606268"/>
                  <a:gd name="connsiteX7" fmla="*/ 132827 w 1156465"/>
                  <a:gd name="connsiteY7" fmla="*/ 562112 h 606268"/>
                  <a:gd name="connsiteX8" fmla="*/ 34001 w 1156465"/>
                  <a:gd name="connsiteY8" fmla="*/ 524615 h 606268"/>
                  <a:gd name="connsiteX9" fmla="*/ 8 w 1156465"/>
                  <a:gd name="connsiteY9" fmla="*/ 467843 h 606268"/>
                  <a:gd name="connsiteX10" fmla="*/ 709 w 1156465"/>
                  <a:gd name="connsiteY10" fmla="*/ 14368 h 606268"/>
                  <a:gd name="connsiteX11" fmla="*/ 709 w 1156465"/>
                  <a:gd name="connsiteY11" fmla="*/ 0 h 606268"/>
                  <a:gd name="connsiteX12" fmla="*/ 225694 w 1156465"/>
                  <a:gd name="connsiteY12" fmla="*/ 76046 h 606268"/>
                  <a:gd name="connsiteX13" fmla="*/ 659193 w 1156465"/>
                  <a:gd name="connsiteY13" fmla="*/ 101278 h 606268"/>
                  <a:gd name="connsiteX14" fmla="*/ 1020151 w 1156465"/>
                  <a:gd name="connsiteY14" fmla="*/ 58174 h 606268"/>
                  <a:gd name="connsiteX15" fmla="*/ 1082530 w 1156465"/>
                  <a:gd name="connsiteY15" fmla="*/ 39250 h 606268"/>
                  <a:gd name="connsiteX16" fmla="*/ 1157875 w 1156465"/>
                  <a:gd name="connsiteY16" fmla="*/ 3154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606268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5">
                <a:extLst>
                  <a:ext uri="{FF2B5EF4-FFF2-40B4-BE49-F238E27FC236}">
                    <a16:creationId xmlns:a16="http://schemas.microsoft.com/office/drawing/2014/main" id="{2CC033F1-364A-40DA-BAF3-7BD227393F3C}"/>
                  </a:ext>
                </a:extLst>
              </p:cNvPr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avLst/>
                <a:gdLst>
                  <a:gd name="connsiteX0" fmla="*/ 365 w 1156465"/>
                  <a:gd name="connsiteY0" fmla="*/ 0 h 606268"/>
                  <a:gd name="connsiteX1" fmla="*/ 188554 w 1156465"/>
                  <a:gd name="connsiteY1" fmla="*/ 69738 h 606268"/>
                  <a:gd name="connsiteX2" fmla="*/ 443677 w 1156465"/>
                  <a:gd name="connsiteY2" fmla="*/ 98825 h 606268"/>
                  <a:gd name="connsiteX3" fmla="*/ 609787 w 1156465"/>
                  <a:gd name="connsiteY3" fmla="*/ 102680 h 606268"/>
                  <a:gd name="connsiteX4" fmla="*/ 1014199 w 1156465"/>
                  <a:gd name="connsiteY4" fmla="*/ 59575 h 606268"/>
                  <a:gd name="connsiteX5" fmla="*/ 1118982 w 1156465"/>
                  <a:gd name="connsiteY5" fmla="*/ 23480 h 606268"/>
                  <a:gd name="connsiteX6" fmla="*/ 1155779 w 1156465"/>
                  <a:gd name="connsiteY6" fmla="*/ 1402 h 606268"/>
                  <a:gd name="connsiteX7" fmla="*/ 1156480 w 1156465"/>
                  <a:gd name="connsiteY7" fmla="*/ 14719 h 606268"/>
                  <a:gd name="connsiteX8" fmla="*/ 1156830 w 1156465"/>
                  <a:gd name="connsiteY8" fmla="*/ 479407 h 606268"/>
                  <a:gd name="connsiteX9" fmla="*/ 1140359 w 1156465"/>
                  <a:gd name="connsiteY9" fmla="*/ 513400 h 606268"/>
                  <a:gd name="connsiteX10" fmla="*/ 1071322 w 1156465"/>
                  <a:gd name="connsiteY10" fmla="*/ 548445 h 606268"/>
                  <a:gd name="connsiteX11" fmla="*/ 864210 w 1156465"/>
                  <a:gd name="connsiteY11" fmla="*/ 592601 h 606268"/>
                  <a:gd name="connsiteX12" fmla="*/ 523227 w 1156465"/>
                  <a:gd name="connsiteY12" fmla="*/ 608371 h 606268"/>
                  <a:gd name="connsiteX13" fmla="*/ 147902 w 1156465"/>
                  <a:gd name="connsiteY13" fmla="*/ 566668 h 606268"/>
                  <a:gd name="connsiteX14" fmla="*/ 43119 w 1156465"/>
                  <a:gd name="connsiteY14" fmla="*/ 530923 h 606268"/>
                  <a:gd name="connsiteX15" fmla="*/ 18238 w 1156465"/>
                  <a:gd name="connsiteY15" fmla="*/ 515503 h 606268"/>
                  <a:gd name="connsiteX16" fmla="*/ 15 w 1156465"/>
                  <a:gd name="connsiteY16" fmla="*/ 478356 h 606268"/>
                  <a:gd name="connsiteX17" fmla="*/ 365 w 1156465"/>
                  <a:gd name="connsiteY17" fmla="*/ 16120 h 606268"/>
                  <a:gd name="connsiteX18" fmla="*/ 365 w 1156465"/>
                  <a:gd name="connsiteY18" fmla="*/ 0 h 606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56465" h="606268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6">
                <a:extLst>
                  <a:ext uri="{FF2B5EF4-FFF2-40B4-BE49-F238E27FC236}">
                    <a16:creationId xmlns:a16="http://schemas.microsoft.com/office/drawing/2014/main" id="{B5B82DA8-DE21-4923-9409-0ED1C3BEBF40}"/>
                  </a:ext>
                </a:extLst>
              </p:cNvPr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avLst/>
                <a:gdLst>
                  <a:gd name="connsiteX0" fmla="*/ 576442 w 1156465"/>
                  <a:gd name="connsiteY0" fmla="*/ 3504 h 245310"/>
                  <a:gd name="connsiteX1" fmla="*/ 913920 w 1156465"/>
                  <a:gd name="connsiteY1" fmla="*/ 26984 h 245310"/>
                  <a:gd name="connsiteX2" fmla="*/ 1101758 w 1156465"/>
                  <a:gd name="connsiteY2" fmla="*/ 75696 h 245310"/>
                  <a:gd name="connsiteX3" fmla="*/ 1147666 w 1156465"/>
                  <a:gd name="connsiteY3" fmla="*/ 105133 h 245310"/>
                  <a:gd name="connsiteX4" fmla="*/ 1147666 w 1156465"/>
                  <a:gd name="connsiteY4" fmla="*/ 147186 h 245310"/>
                  <a:gd name="connsiteX5" fmla="*/ 1100706 w 1156465"/>
                  <a:gd name="connsiteY5" fmla="*/ 176974 h 245310"/>
                  <a:gd name="connsiteX6" fmla="*/ 926536 w 1156465"/>
                  <a:gd name="connsiteY6" fmla="*/ 223233 h 245310"/>
                  <a:gd name="connsiteX7" fmla="*/ 650386 w 1156465"/>
                  <a:gd name="connsiteY7" fmla="*/ 247413 h 245310"/>
                  <a:gd name="connsiteX8" fmla="*/ 230904 w 1156465"/>
                  <a:gd name="connsiteY8" fmla="*/ 223233 h 245310"/>
                  <a:gd name="connsiteX9" fmla="*/ 70401 w 1156465"/>
                  <a:gd name="connsiteY9" fmla="*/ 182231 h 245310"/>
                  <a:gd name="connsiteX10" fmla="*/ 19937 w 1156465"/>
                  <a:gd name="connsiteY10" fmla="*/ 155247 h 245310"/>
                  <a:gd name="connsiteX11" fmla="*/ 19236 w 1156465"/>
                  <a:gd name="connsiteY11" fmla="*/ 98124 h 245310"/>
                  <a:gd name="connsiteX12" fmla="*/ 98437 w 1156465"/>
                  <a:gd name="connsiteY12" fmla="*/ 60276 h 245310"/>
                  <a:gd name="connsiteX13" fmla="*/ 319917 w 1156465"/>
                  <a:gd name="connsiteY13" fmla="*/ 17172 h 245310"/>
                  <a:gd name="connsiteX14" fmla="*/ 576092 w 1156465"/>
                  <a:gd name="connsiteY14" fmla="*/ 0 h 245310"/>
                  <a:gd name="connsiteX15" fmla="*/ 576442 w 1156465"/>
                  <a:gd name="connsiteY15" fmla="*/ 3504 h 245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56465" h="245310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7">
                <a:extLst>
                  <a:ext uri="{FF2B5EF4-FFF2-40B4-BE49-F238E27FC236}">
                    <a16:creationId xmlns:a16="http://schemas.microsoft.com/office/drawing/2014/main" id="{663C95AE-2E64-454F-9D38-F35A718D9AED}"/>
                  </a:ext>
                </a:extLst>
              </p:cNvPr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avLst/>
                <a:gdLst>
                  <a:gd name="connsiteX0" fmla="*/ 574909 w 1156465"/>
                  <a:gd name="connsiteY0" fmla="*/ 177146 h 175221"/>
                  <a:gd name="connsiteX1" fmla="*/ 204490 w 1156465"/>
                  <a:gd name="connsiteY1" fmla="*/ 148409 h 175221"/>
                  <a:gd name="connsiteX2" fmla="*/ 57303 w 1156465"/>
                  <a:gd name="connsiteY2" fmla="*/ 106706 h 175221"/>
                  <a:gd name="connsiteX3" fmla="*/ 13147 w 1156465"/>
                  <a:gd name="connsiteY3" fmla="*/ 79372 h 175221"/>
                  <a:gd name="connsiteX4" fmla="*/ 12096 w 1156465"/>
                  <a:gd name="connsiteY4" fmla="*/ 33463 h 175221"/>
                  <a:gd name="connsiteX5" fmla="*/ 52747 w 1156465"/>
                  <a:gd name="connsiteY5" fmla="*/ 7180 h 175221"/>
                  <a:gd name="connsiteX6" fmla="*/ 63261 w 1156465"/>
                  <a:gd name="connsiteY6" fmla="*/ 7180 h 175221"/>
                  <a:gd name="connsiteX7" fmla="*/ 314529 w 1156465"/>
                  <a:gd name="connsiteY7" fmla="*/ 56593 h 175221"/>
                  <a:gd name="connsiteX8" fmla="*/ 601893 w 1156465"/>
                  <a:gd name="connsiteY8" fmla="*/ 68858 h 175221"/>
                  <a:gd name="connsiteX9" fmla="*/ 981424 w 1156465"/>
                  <a:gd name="connsiteY9" fmla="*/ 30309 h 175221"/>
                  <a:gd name="connsiteX10" fmla="*/ 1079548 w 1156465"/>
                  <a:gd name="connsiteY10" fmla="*/ 1924 h 175221"/>
                  <a:gd name="connsiteX11" fmla="*/ 1090412 w 1156465"/>
                  <a:gd name="connsiteY11" fmla="*/ 522 h 175221"/>
                  <a:gd name="connsiteX12" fmla="*/ 1146833 w 1156465"/>
                  <a:gd name="connsiteY12" fmla="*/ 34515 h 175221"/>
                  <a:gd name="connsiteX13" fmla="*/ 1147184 w 1156465"/>
                  <a:gd name="connsiteY13" fmla="*/ 76568 h 175221"/>
                  <a:gd name="connsiteX14" fmla="*/ 1100224 w 1156465"/>
                  <a:gd name="connsiteY14" fmla="*/ 106356 h 175221"/>
                  <a:gd name="connsiteX15" fmla="*/ 922900 w 1156465"/>
                  <a:gd name="connsiteY15" fmla="*/ 152965 h 175221"/>
                  <a:gd name="connsiteX16" fmla="*/ 644297 w 1156465"/>
                  <a:gd name="connsiteY16" fmla="*/ 176445 h 175221"/>
                  <a:gd name="connsiteX17" fmla="*/ 574909 w 1156465"/>
                  <a:gd name="connsiteY17" fmla="*/ 177146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56465" h="175221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8">
                <a:extLst>
                  <a:ext uri="{FF2B5EF4-FFF2-40B4-BE49-F238E27FC236}">
                    <a16:creationId xmlns:a16="http://schemas.microsoft.com/office/drawing/2014/main" id="{E79E9FBD-815D-4504-916E-3A653D383C11}"/>
                  </a:ext>
                </a:extLst>
              </p:cNvPr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avLst/>
                <a:gdLst>
                  <a:gd name="connsiteX0" fmla="*/ 587526 w 1156465"/>
                  <a:gd name="connsiteY0" fmla="*/ 175794 h 175221"/>
                  <a:gd name="connsiteX1" fmla="*/ 226919 w 1156465"/>
                  <a:gd name="connsiteY1" fmla="*/ 149862 h 175221"/>
                  <a:gd name="connsiteX2" fmla="*/ 42235 w 1156465"/>
                  <a:gd name="connsiteY2" fmla="*/ 96944 h 175221"/>
                  <a:gd name="connsiteX3" fmla="*/ 10345 w 1156465"/>
                  <a:gd name="connsiteY3" fmla="*/ 73815 h 175221"/>
                  <a:gd name="connsiteX4" fmla="*/ 9644 w 1156465"/>
                  <a:gd name="connsiteY4" fmla="*/ 34566 h 175221"/>
                  <a:gd name="connsiteX5" fmla="*/ 54851 w 1156465"/>
                  <a:gd name="connsiteY5" fmla="*/ 4427 h 175221"/>
                  <a:gd name="connsiteX6" fmla="*/ 65715 w 1156465"/>
                  <a:gd name="connsiteY6" fmla="*/ 5128 h 175221"/>
                  <a:gd name="connsiteX7" fmla="*/ 304368 w 1156465"/>
                  <a:gd name="connsiteY7" fmla="*/ 53489 h 175221"/>
                  <a:gd name="connsiteX8" fmla="*/ 608202 w 1156465"/>
                  <a:gd name="connsiteY8" fmla="*/ 67157 h 175221"/>
                  <a:gd name="connsiteX9" fmla="*/ 1000349 w 1156465"/>
                  <a:gd name="connsiteY9" fmla="*/ 25103 h 175221"/>
                  <a:gd name="connsiteX10" fmla="*/ 1079900 w 1156465"/>
                  <a:gd name="connsiteY10" fmla="*/ 1273 h 175221"/>
                  <a:gd name="connsiteX11" fmla="*/ 1096371 w 1156465"/>
                  <a:gd name="connsiteY11" fmla="*/ 1624 h 175221"/>
                  <a:gd name="connsiteX12" fmla="*/ 1141578 w 1156465"/>
                  <a:gd name="connsiteY12" fmla="*/ 27557 h 175221"/>
                  <a:gd name="connsiteX13" fmla="*/ 1141578 w 1156465"/>
                  <a:gd name="connsiteY13" fmla="*/ 81525 h 175221"/>
                  <a:gd name="connsiteX14" fmla="*/ 1045556 w 1156465"/>
                  <a:gd name="connsiteY14" fmla="*/ 125330 h 175221"/>
                  <a:gd name="connsiteX15" fmla="*/ 842299 w 1156465"/>
                  <a:gd name="connsiteY15" fmla="*/ 163178 h 175221"/>
                  <a:gd name="connsiteX16" fmla="*/ 587526 w 1156465"/>
                  <a:gd name="connsiteY16" fmla="*/ 175794 h 17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56465" h="175221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grpFill/>
              <a:ln w="35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B79B1C3-7ACB-4DDA-8FAF-413B05AABD29}"/>
                </a:ext>
              </a:extLst>
            </p:cNvPr>
            <p:cNvGrpSpPr/>
            <p:nvPr/>
          </p:nvGrpSpPr>
          <p:grpSpPr>
            <a:xfrm flipV="1">
              <a:off x="4432813" y="3299472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4675491-5894-4C3D-90C0-6536F42E7F8E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사각형: 둥근 모서리 115">
                <a:extLst>
                  <a:ext uri="{FF2B5EF4-FFF2-40B4-BE49-F238E27FC236}">
                    <a16:creationId xmlns:a16="http://schemas.microsoft.com/office/drawing/2014/main" id="{A99338FE-3753-480C-8F18-CC15A73A3B61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84EC786E-EA46-43A6-B21B-DAAFF8A77408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5DD2BF74-6837-485C-849C-9593637A65BA}"/>
                </a:ext>
              </a:extLst>
            </p:cNvPr>
            <p:cNvGrpSpPr/>
            <p:nvPr/>
          </p:nvGrpSpPr>
          <p:grpSpPr>
            <a:xfrm flipV="1">
              <a:off x="4432813" y="3755468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40BF9926-3261-439F-9120-62F66D41ADE5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사각형: 둥근 모서리 112">
                <a:extLst>
                  <a:ext uri="{FF2B5EF4-FFF2-40B4-BE49-F238E27FC236}">
                    <a16:creationId xmlns:a16="http://schemas.microsoft.com/office/drawing/2014/main" id="{E7A27DFE-9149-4BC0-9482-5A8E13F34545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114660EF-7B84-4E15-B3D0-BF43C7CC6130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179BB3C6-984C-49A3-999D-18AC9244CAF4}"/>
                </a:ext>
              </a:extLst>
            </p:cNvPr>
            <p:cNvGrpSpPr/>
            <p:nvPr/>
          </p:nvGrpSpPr>
          <p:grpSpPr>
            <a:xfrm flipV="1">
              <a:off x="4432813" y="4211464"/>
              <a:ext cx="527928" cy="58693"/>
              <a:chOff x="3058239" y="2911633"/>
              <a:chExt cx="1213216" cy="134881"/>
            </a:xfrm>
            <a:solidFill>
              <a:schemeClr val="bg1"/>
            </a:solidFill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A865EF19-C140-4C19-833D-473171E3B369}"/>
                  </a:ext>
                </a:extLst>
              </p:cNvPr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6B287D5C-93DA-4561-B81E-EA1B6540463C}"/>
                  </a:ext>
                </a:extLst>
              </p:cNvPr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사각형: 둥근 모서리 110">
                <a:extLst>
                  <a:ext uri="{FF2B5EF4-FFF2-40B4-BE49-F238E27FC236}">
                    <a16:creationId xmlns:a16="http://schemas.microsoft.com/office/drawing/2014/main" id="{C3BB06F9-34EE-4DE3-B2F3-EB71E82B209C}"/>
                  </a:ext>
                </a:extLst>
              </p:cNvPr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E1791500-C5D8-4740-BED5-930E49C11F06}"/>
              </a:ext>
            </a:extLst>
          </p:cNvPr>
          <p:cNvSpPr txBox="1"/>
          <p:nvPr/>
        </p:nvSpPr>
        <p:spPr>
          <a:xfrm>
            <a:off x="889352" y="1831688"/>
            <a:ext cx="3629894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ru-RU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Принцип работы: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E134AB9-BD2A-41B4-A8B9-6BFE8CAE5DA7}"/>
              </a:ext>
            </a:extLst>
          </p:cNvPr>
          <p:cNvSpPr txBox="1"/>
          <p:nvPr/>
        </p:nvSpPr>
        <p:spPr>
          <a:xfrm>
            <a:off x="889352" y="2776697"/>
            <a:ext cx="5933478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err="1"/>
              <a:t>Okta</a:t>
            </a:r>
            <a:r>
              <a:rPr lang="ru-RU" sz="2000" dirty="0"/>
              <a:t> Access Gateway использует политики доступа и аутентификацию для управления доступом пользователей. Он поддерживает многофакторную аутентификацию и интеграцию с </a:t>
            </a:r>
            <a:r>
              <a:rPr lang="ru-RU" sz="2000" dirty="0" err="1"/>
              <a:t>Okta</a:t>
            </a:r>
            <a:r>
              <a:rPr lang="ru-RU" sz="2000" dirty="0"/>
              <a:t> </a:t>
            </a:r>
            <a:r>
              <a:rPr lang="ru-RU" sz="2000" dirty="0" err="1"/>
              <a:t>Identity</a:t>
            </a:r>
            <a:r>
              <a:rPr lang="ru-RU" sz="2000" dirty="0"/>
              <a:t> </a:t>
            </a:r>
            <a:r>
              <a:rPr lang="ru-RU" sz="2000" dirty="0" err="1"/>
              <a:t>Cloud</a:t>
            </a:r>
            <a:r>
              <a:rPr lang="ru-RU" sz="2000" dirty="0"/>
              <a:t>, обеспечивая централизованное управление идентификацией и доступом.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45398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3045</TotalTime>
  <Words>396</Words>
  <Application>Microsoft Office PowerPoint</Application>
  <PresentationFormat>Широкоэкранный</PresentationFormat>
  <Paragraphs>28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Cover and End Slide Master</vt:lpstr>
      <vt:lpstr>Contents Slide Master</vt:lpstr>
      <vt:lpstr>Section Break Slide Master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Дмитрий Алексеев</cp:lastModifiedBy>
  <cp:revision>81</cp:revision>
  <dcterms:created xsi:type="dcterms:W3CDTF">2020-01-20T05:08:25Z</dcterms:created>
  <dcterms:modified xsi:type="dcterms:W3CDTF">2024-11-19T11:36:08Z</dcterms:modified>
</cp:coreProperties>
</file>