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2"/>
  </p:notesMasterIdLst>
  <p:sldIdLst>
    <p:sldId id="256" r:id="rId2"/>
    <p:sldId id="259" r:id="rId3"/>
    <p:sldId id="258" r:id="rId4"/>
    <p:sldId id="263" r:id="rId5"/>
    <p:sldId id="308" r:id="rId6"/>
    <p:sldId id="307" r:id="rId7"/>
    <p:sldId id="309" r:id="rId8"/>
    <p:sldId id="310" r:id="rId9"/>
    <p:sldId id="269" r:id="rId10"/>
    <p:sldId id="311" r:id="rId11"/>
    <p:sldId id="261" r:id="rId12"/>
    <p:sldId id="262" r:id="rId13"/>
    <p:sldId id="312" r:id="rId14"/>
    <p:sldId id="313" r:id="rId15"/>
    <p:sldId id="314" r:id="rId16"/>
    <p:sldId id="315" r:id="rId17"/>
    <p:sldId id="260" r:id="rId18"/>
    <p:sldId id="279" r:id="rId19"/>
    <p:sldId id="316" r:id="rId20"/>
    <p:sldId id="264" r:id="rId21"/>
  </p:sldIdLst>
  <p:sldSz cx="9144000" cy="5143500" type="screen16x9"/>
  <p:notesSz cx="6858000" cy="9144000"/>
  <p:embeddedFontLst>
    <p:embeddedFont>
      <p:font typeface="Days One" charset="0"/>
      <p:regular r:id="rId23"/>
    </p:embeddedFont>
    <p:embeddedFont>
      <p:font typeface="Zametka_Parletter" pitchFamily="2" charset="0"/>
      <p:regular r:id="rId24"/>
    </p:embeddedFont>
    <p:embeddedFont>
      <p:font typeface="Arimo Medium" charset="0"/>
      <p:regular r:id="rId25"/>
      <p:bold r:id="rId26"/>
      <p:italic r:id="rId27"/>
      <p:boldItalic r:id="rId28"/>
    </p:embeddedFont>
    <p:embeddedFont>
      <p:font typeface="Arimo" charset="0"/>
      <p:regular r:id="rId29"/>
      <p:bold r:id="rId30"/>
      <p:italic r:id="rId31"/>
      <p:boldItalic r:id="rId32"/>
    </p:embeddedFont>
    <p:embeddedFont>
      <p:font typeface="Titillium Web" charset="0"/>
      <p:regular r:id="rId33"/>
      <p:bold r:id="rId34"/>
      <p:italic r:id="rId35"/>
      <p:boldItalic r:id="rId36"/>
    </p:embeddedFont>
    <p:embeddedFont>
      <p:font typeface="Bebas Neue" charset="0"/>
      <p:regular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78F63F2C-4450-491A-AC26-3302B04543CC}">
  <a:tblStyle styleId="{78F63F2C-4450-491A-AC26-3302B04543C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629" y="-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" name="Google Shape;4608;g11fb104b97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9" name="Google Shape;4609;g11fb104b97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7" name="Google Shape;4907;g127b5fa36f5_0_2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8" name="Google Shape;4908;g127b5fa36f5_0_2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8" name="Google Shape;4698;g127d8b022d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9" name="Google Shape;4699;g127d8b022d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2" name="Google Shape;471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3" name="Google Shape;471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8" name="Google Shape;4668;g127b5fa36f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9" name="Google Shape;4669;g127b5fa36f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g127b5fa36f5_0_2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2" name="Google Shape;4792;g127b5fa36f5_0_2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1" name="Google Shape;4791;g127b5fa36f5_0_20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2" name="Google Shape;4792;g127b5fa36f5_0_20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8" name="Google Shape;4668;g127b5fa36f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9" name="Google Shape;4669;g127b5fa36f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4" name="Google Shape;4684;g127b5fa36f5_0_1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5" name="Google Shape;4685;g127b5fa36f5_0_1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9" name="Google Shape;5329;g127d8b022db_0_1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30" name="Google Shape;5330;g127d8b022db_0_1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0" name="Google Shape;46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8" name="Google Shape;4668;g127b5fa36f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9" name="Google Shape;4669;g127b5fa36f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7" name="Google Shape;4777;g127b5fa36f5_0_2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8" name="Google Shape;4778;g127b5fa36f5_0_2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9" name="Google Shape;463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0" name="Google Shape;464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7" name="Google Shape;4747;g127b5fa36f5_0_2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8" name="Google Shape;4748;g127b5fa36f5_0_2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8" name="Google Shape;4668;g127b5fa36f5_0_19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9" name="Google Shape;4669;g127b5fa36f5_0_19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7" name="Google Shape;4907;g127b5fa36f5_0_2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8" name="Google Shape;4908;g127b5fa36f5_0_2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7" name="Google Shape;4747;g127b5fa36f5_0_2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8" name="Google Shape;4748;g127b5fa36f5_0_2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7" name="Google Shape;4747;g127b5fa36f5_0_2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8" name="Google Shape;4748;g127b5fa36f5_0_2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7" name="Google Shape;4907;g127b5fa36f5_0_2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8" name="Google Shape;4908;g127b5fa36f5_0_2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0" name="Google Shape;10;p2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2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2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2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2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2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2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2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2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2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2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2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2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2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2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" name="Google Shape;186;p2"/>
          <p:cNvSpPr txBox="1">
            <a:spLocks noGrp="1"/>
          </p:cNvSpPr>
          <p:nvPr>
            <p:ph type="ctrTitle"/>
          </p:nvPr>
        </p:nvSpPr>
        <p:spPr>
          <a:xfrm>
            <a:off x="828150" y="1616894"/>
            <a:ext cx="7487700" cy="147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4500"/>
              <a:buFont typeface="Loved by the King"/>
              <a:buNone/>
              <a:defRPr sz="57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200"/>
              <a:buNone/>
              <a:defRPr sz="5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"/>
          <p:cNvSpPr txBox="1">
            <a:spLocks noGrp="1"/>
          </p:cNvSpPr>
          <p:nvPr>
            <p:ph type="subTitle" idx="1"/>
          </p:nvPr>
        </p:nvSpPr>
        <p:spPr>
          <a:xfrm>
            <a:off x="2683500" y="3160906"/>
            <a:ext cx="3777000" cy="365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88" name="Google Shape;188;p2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9" name="Google Shape;189;p2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190" name="Google Shape;190;p2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3" name="Google Shape;193;p2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194" name="Google Shape;194;p2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4_1">
    <p:spTree>
      <p:nvGrpSpPr>
        <p:cNvPr id="1" name="Shape 3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63" name="Google Shape;3063;p20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3064" name="Google Shape;3064;p20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20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20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20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20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20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20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20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20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20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20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20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20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20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20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20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20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20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20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20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20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20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20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20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20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20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20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20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20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20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20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20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20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20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20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20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0" name="Google Shape;3100;p20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1" name="Google Shape;3101;p20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2" name="Google Shape;3102;p20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3" name="Google Shape;3103;p20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4" name="Google Shape;3104;p20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5" name="Google Shape;3105;p20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6" name="Google Shape;3106;p20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7" name="Google Shape;3107;p20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8" name="Google Shape;3108;p20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9" name="Google Shape;3109;p20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20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20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20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20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20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5" name="Google Shape;3115;p20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6" name="Google Shape;3116;p20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7" name="Google Shape;3117;p20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8" name="Google Shape;3118;p20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9" name="Google Shape;3119;p20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0" name="Google Shape;3120;p20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1" name="Google Shape;3121;p20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2" name="Google Shape;3122;p20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3" name="Google Shape;3123;p20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4" name="Google Shape;3124;p20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20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20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20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20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20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20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20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20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20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20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20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20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20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20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20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20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20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20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20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20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20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20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20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20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20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20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20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20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3" name="Google Shape;3153;p20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4" name="Google Shape;3154;p20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20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20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20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20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20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20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20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20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20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20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20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20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20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20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20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20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20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20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20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20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20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20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20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20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20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20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20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20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20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20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20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20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20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20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9" name="Google Shape;3189;p20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0" name="Google Shape;3190;p20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20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20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20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20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20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20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20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20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20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20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20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20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20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20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20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6" name="Google Shape;3206;p20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7" name="Google Shape;3207;p20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20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20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20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20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20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20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20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20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20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20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20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20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20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20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20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20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0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20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20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20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20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20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20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20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20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20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20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20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20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20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20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20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40" name="Google Shape;3240;p2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241" name="Google Shape;3241;p20"/>
          <p:cNvSpPr txBox="1">
            <a:spLocks noGrp="1"/>
          </p:cNvSpPr>
          <p:nvPr>
            <p:ph type="subTitle" idx="1"/>
          </p:nvPr>
        </p:nvSpPr>
        <p:spPr>
          <a:xfrm>
            <a:off x="719929" y="2779172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2" name="Google Shape;3242;p20"/>
          <p:cNvSpPr txBox="1">
            <a:spLocks noGrp="1"/>
          </p:cNvSpPr>
          <p:nvPr>
            <p:ph type="subTitle" idx="2"/>
          </p:nvPr>
        </p:nvSpPr>
        <p:spPr>
          <a:xfrm>
            <a:off x="719929" y="3150647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3" name="Google Shape;3243;p20"/>
          <p:cNvSpPr txBox="1">
            <a:spLocks noGrp="1"/>
          </p:cNvSpPr>
          <p:nvPr>
            <p:ph type="subTitle" idx="3"/>
          </p:nvPr>
        </p:nvSpPr>
        <p:spPr>
          <a:xfrm>
            <a:off x="3321150" y="2779172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4" name="Google Shape;3244;p20"/>
          <p:cNvSpPr txBox="1">
            <a:spLocks noGrp="1"/>
          </p:cNvSpPr>
          <p:nvPr>
            <p:ph type="subTitle" idx="4"/>
          </p:nvPr>
        </p:nvSpPr>
        <p:spPr>
          <a:xfrm>
            <a:off x="3321150" y="3150647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5" name="Google Shape;3245;p20"/>
          <p:cNvSpPr txBox="1">
            <a:spLocks noGrp="1"/>
          </p:cNvSpPr>
          <p:nvPr>
            <p:ph type="subTitle" idx="5"/>
          </p:nvPr>
        </p:nvSpPr>
        <p:spPr>
          <a:xfrm>
            <a:off x="5922371" y="2779172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Titillium Web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6" name="Google Shape;3246;p20"/>
          <p:cNvSpPr txBox="1">
            <a:spLocks noGrp="1"/>
          </p:cNvSpPr>
          <p:nvPr>
            <p:ph type="subTitle" idx="6"/>
          </p:nvPr>
        </p:nvSpPr>
        <p:spPr>
          <a:xfrm>
            <a:off x="5922371" y="3150647"/>
            <a:ext cx="2501700" cy="73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247" name="Google Shape;3247;p20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248" name="Google Shape;3248;p20"/>
          <p:cNvGrpSpPr/>
          <p:nvPr/>
        </p:nvGrpSpPr>
        <p:grpSpPr>
          <a:xfrm>
            <a:off x="7892125" y="4725444"/>
            <a:ext cx="1077300" cy="315300"/>
            <a:chOff x="4414350" y="4673200"/>
            <a:chExt cx="1077300" cy="315300"/>
          </a:xfrm>
        </p:grpSpPr>
        <p:sp>
          <p:nvSpPr>
            <p:cNvPr id="3249" name="Google Shape;3249;p20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20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20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2" name="Google Shape;3252;p20"/>
          <p:cNvGrpSpPr/>
          <p:nvPr/>
        </p:nvGrpSpPr>
        <p:grpSpPr>
          <a:xfrm>
            <a:off x="226400" y="117050"/>
            <a:ext cx="315300" cy="1105725"/>
            <a:chOff x="215450" y="125575"/>
            <a:chExt cx="315300" cy="1105725"/>
          </a:xfrm>
        </p:grpSpPr>
        <p:sp>
          <p:nvSpPr>
            <p:cNvPr id="3253" name="Google Shape;3253;p20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20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20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7" name="Google Shape;3257;p21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3258" name="Google Shape;3258;p21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21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21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21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21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21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21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21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21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21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21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21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21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21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21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21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21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21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21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21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21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21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21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21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21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1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1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1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1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1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1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1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1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1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1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1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1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21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21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1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1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1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1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1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1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1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1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1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1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21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21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1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1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1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1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1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1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5" name="Google Shape;3315;p21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6" name="Google Shape;3316;p21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1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1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1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1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1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1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1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4" name="Google Shape;3324;p21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5" name="Google Shape;3325;p21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6" name="Google Shape;3326;p21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7" name="Google Shape;3327;p21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8" name="Google Shape;3328;p21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1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1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1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1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1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1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5" name="Google Shape;3335;p21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6" name="Google Shape;3336;p21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1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1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1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1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1" name="Google Shape;3341;p21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2" name="Google Shape;3342;p21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3" name="Google Shape;3343;p21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1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1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1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1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1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1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1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1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1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1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1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1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6" name="Google Shape;3356;p21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7" name="Google Shape;3357;p21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1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1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1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1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1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1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1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1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1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1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8" name="Google Shape;3368;p21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9" name="Google Shape;3369;p21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1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1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1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1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1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1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6" name="Google Shape;3376;p21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7" name="Google Shape;3377;p21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1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1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1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1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1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1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1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1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1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1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1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1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1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1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2" name="Google Shape;3392;p21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3" name="Google Shape;3393;p21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4" name="Google Shape;3394;p21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5" name="Google Shape;3395;p21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1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1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1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1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1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1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1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1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1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1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1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1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1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1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1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1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1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1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21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5" name="Google Shape;3415;p21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6" name="Google Shape;3416;p21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21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21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21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21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21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21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3" name="Google Shape;3423;p21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4" name="Google Shape;3424;p21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5" name="Google Shape;3425;p21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6" name="Google Shape;3426;p21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7" name="Google Shape;3427;p21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8" name="Google Shape;3428;p21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9" name="Google Shape;3429;p21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0" name="Google Shape;3430;p21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1" name="Google Shape;3431;p21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2" name="Google Shape;3432;p21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3" name="Google Shape;3433;p21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34" name="Google Shape;3434;p21"/>
          <p:cNvSpPr txBox="1">
            <a:spLocks noGrp="1"/>
          </p:cNvSpPr>
          <p:nvPr>
            <p:ph type="title"/>
          </p:nvPr>
        </p:nvSpPr>
        <p:spPr>
          <a:xfrm>
            <a:off x="2096423" y="1569538"/>
            <a:ext cx="2151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5" name="Google Shape;3435;p21"/>
          <p:cNvSpPr txBox="1">
            <a:spLocks noGrp="1"/>
          </p:cNvSpPr>
          <p:nvPr>
            <p:ph type="subTitle" idx="1"/>
          </p:nvPr>
        </p:nvSpPr>
        <p:spPr>
          <a:xfrm>
            <a:off x="2096423" y="1939371"/>
            <a:ext cx="2151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36" name="Google Shape;3436;p21"/>
          <p:cNvSpPr txBox="1">
            <a:spLocks noGrp="1"/>
          </p:cNvSpPr>
          <p:nvPr>
            <p:ph type="title" idx="2"/>
          </p:nvPr>
        </p:nvSpPr>
        <p:spPr>
          <a:xfrm>
            <a:off x="5935076" y="1569538"/>
            <a:ext cx="2151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7" name="Google Shape;3437;p21"/>
          <p:cNvSpPr txBox="1">
            <a:spLocks noGrp="1"/>
          </p:cNvSpPr>
          <p:nvPr>
            <p:ph type="subTitle" idx="3"/>
          </p:nvPr>
        </p:nvSpPr>
        <p:spPr>
          <a:xfrm>
            <a:off x="5935076" y="1939371"/>
            <a:ext cx="2151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38" name="Google Shape;3438;p21"/>
          <p:cNvSpPr txBox="1">
            <a:spLocks noGrp="1"/>
          </p:cNvSpPr>
          <p:nvPr>
            <p:ph type="title" idx="4"/>
          </p:nvPr>
        </p:nvSpPr>
        <p:spPr>
          <a:xfrm>
            <a:off x="2096423" y="3038325"/>
            <a:ext cx="2148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39" name="Google Shape;3439;p21"/>
          <p:cNvSpPr txBox="1">
            <a:spLocks noGrp="1"/>
          </p:cNvSpPr>
          <p:nvPr>
            <p:ph type="subTitle" idx="5"/>
          </p:nvPr>
        </p:nvSpPr>
        <p:spPr>
          <a:xfrm>
            <a:off x="2096423" y="3408159"/>
            <a:ext cx="2151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40" name="Google Shape;3440;p21"/>
          <p:cNvSpPr txBox="1">
            <a:spLocks noGrp="1"/>
          </p:cNvSpPr>
          <p:nvPr>
            <p:ph type="title" idx="6"/>
          </p:nvPr>
        </p:nvSpPr>
        <p:spPr>
          <a:xfrm>
            <a:off x="5935076" y="3038325"/>
            <a:ext cx="2151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41" name="Google Shape;3441;p21"/>
          <p:cNvSpPr txBox="1">
            <a:spLocks noGrp="1"/>
          </p:cNvSpPr>
          <p:nvPr>
            <p:ph type="subTitle" idx="7"/>
          </p:nvPr>
        </p:nvSpPr>
        <p:spPr>
          <a:xfrm>
            <a:off x="5935076" y="3408159"/>
            <a:ext cx="2151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442" name="Google Shape;3442;p21"/>
          <p:cNvSpPr txBox="1">
            <a:spLocks noGrp="1"/>
          </p:cNvSpPr>
          <p:nvPr>
            <p:ph type="title" idx="8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443" name="Google Shape;3443;p21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4" name="Google Shape;3444;p21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3445" name="Google Shape;3445;p21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6" name="Google Shape;3446;p21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7" name="Google Shape;3447;p21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8" name="Google Shape;3448;p21"/>
          <p:cNvGrpSpPr/>
          <p:nvPr/>
        </p:nvGrpSpPr>
        <p:grpSpPr>
          <a:xfrm>
            <a:off x="7892125" y="4704104"/>
            <a:ext cx="1077300" cy="315300"/>
            <a:chOff x="4414350" y="4673200"/>
            <a:chExt cx="1077300" cy="315300"/>
          </a:xfrm>
        </p:grpSpPr>
        <p:sp>
          <p:nvSpPr>
            <p:cNvPr id="3449" name="Google Shape;3449;p21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0" name="Google Shape;3450;p21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1" name="Google Shape;3451;p21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_1">
    <p:spTree>
      <p:nvGrpSpPr>
        <p:cNvPr id="1" name="Shape 3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53" name="Google Shape;3453;p22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3454" name="Google Shape;3454;p22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5" name="Google Shape;3455;p22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6" name="Google Shape;3456;p22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7" name="Google Shape;3457;p22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8" name="Google Shape;3458;p22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9" name="Google Shape;3459;p22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0" name="Google Shape;3460;p22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1" name="Google Shape;3461;p22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2" name="Google Shape;3462;p22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3" name="Google Shape;3463;p22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4" name="Google Shape;3464;p22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5" name="Google Shape;3465;p22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6" name="Google Shape;3466;p22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7" name="Google Shape;3467;p22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8" name="Google Shape;3468;p22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9" name="Google Shape;3469;p22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0" name="Google Shape;3470;p22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1" name="Google Shape;3471;p22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2" name="Google Shape;3472;p22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3" name="Google Shape;3473;p22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4" name="Google Shape;3474;p22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5" name="Google Shape;3475;p22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6" name="Google Shape;3476;p22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7" name="Google Shape;3477;p22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8" name="Google Shape;3478;p22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22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22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22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22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22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22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22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22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22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22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22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22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22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22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22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22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22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22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22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22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22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22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22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22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22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22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22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22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22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22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22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22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22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22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22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22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22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22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22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22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22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22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22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22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22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22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22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22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7" name="Google Shape;3527;p22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8" name="Google Shape;3528;p22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9" name="Google Shape;3529;p22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0" name="Google Shape;3530;p22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1" name="Google Shape;3531;p22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2" name="Google Shape;3532;p22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3" name="Google Shape;3533;p22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4" name="Google Shape;3534;p22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5" name="Google Shape;3535;p22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6" name="Google Shape;3536;p22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7" name="Google Shape;3537;p22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8" name="Google Shape;3538;p22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9" name="Google Shape;3539;p22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0" name="Google Shape;3540;p22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1" name="Google Shape;3541;p22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2" name="Google Shape;3542;p22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3" name="Google Shape;3543;p22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4" name="Google Shape;3544;p22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5" name="Google Shape;3545;p22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6" name="Google Shape;3546;p22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7" name="Google Shape;3547;p22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8" name="Google Shape;3548;p22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9" name="Google Shape;3549;p22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0" name="Google Shape;3550;p22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1" name="Google Shape;3551;p22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2" name="Google Shape;3552;p22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3" name="Google Shape;3553;p22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4" name="Google Shape;3554;p22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5" name="Google Shape;3555;p22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6" name="Google Shape;3556;p22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22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22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22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22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22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22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22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22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22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22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22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22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22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22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22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22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22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22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22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22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22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22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22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22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22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22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22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22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22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22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22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22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22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22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22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22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22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22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22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22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22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22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22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22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22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22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22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22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22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22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22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22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22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22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22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22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22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22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22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22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22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22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22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0" name="Google Shape;3620;p22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1" name="Google Shape;3621;p22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2" name="Google Shape;3622;p22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3" name="Google Shape;3623;p22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4" name="Google Shape;3624;p22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5" name="Google Shape;3625;p22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6" name="Google Shape;3626;p22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7" name="Google Shape;3627;p22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8" name="Google Shape;3628;p22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9" name="Google Shape;3629;p22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0" name="Google Shape;3630;p22"/>
          <p:cNvSpPr txBox="1">
            <a:spLocks noGrp="1"/>
          </p:cNvSpPr>
          <p:nvPr>
            <p:ph type="title"/>
          </p:nvPr>
        </p:nvSpPr>
        <p:spPr>
          <a:xfrm>
            <a:off x="718637" y="175069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1" name="Google Shape;3631;p22"/>
          <p:cNvSpPr txBox="1">
            <a:spLocks noGrp="1"/>
          </p:cNvSpPr>
          <p:nvPr>
            <p:ph type="subTitle" idx="1"/>
          </p:nvPr>
        </p:nvSpPr>
        <p:spPr>
          <a:xfrm>
            <a:off x="718637" y="213243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32" name="Google Shape;3632;p22"/>
          <p:cNvSpPr txBox="1">
            <a:spLocks noGrp="1"/>
          </p:cNvSpPr>
          <p:nvPr>
            <p:ph type="title" idx="2"/>
          </p:nvPr>
        </p:nvSpPr>
        <p:spPr>
          <a:xfrm>
            <a:off x="3579000" y="175069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3" name="Google Shape;3633;p22"/>
          <p:cNvSpPr txBox="1">
            <a:spLocks noGrp="1"/>
          </p:cNvSpPr>
          <p:nvPr>
            <p:ph type="subTitle" idx="3"/>
          </p:nvPr>
        </p:nvSpPr>
        <p:spPr>
          <a:xfrm>
            <a:off x="3579000" y="213243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34" name="Google Shape;3634;p22"/>
          <p:cNvSpPr txBox="1">
            <a:spLocks noGrp="1"/>
          </p:cNvSpPr>
          <p:nvPr>
            <p:ph type="title" idx="4"/>
          </p:nvPr>
        </p:nvSpPr>
        <p:spPr>
          <a:xfrm>
            <a:off x="718637" y="3415605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5" name="Google Shape;3635;p22"/>
          <p:cNvSpPr txBox="1">
            <a:spLocks noGrp="1"/>
          </p:cNvSpPr>
          <p:nvPr>
            <p:ph type="subTitle" idx="5"/>
          </p:nvPr>
        </p:nvSpPr>
        <p:spPr>
          <a:xfrm>
            <a:off x="718637" y="3797343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36" name="Google Shape;3636;p22"/>
          <p:cNvSpPr txBox="1">
            <a:spLocks noGrp="1"/>
          </p:cNvSpPr>
          <p:nvPr>
            <p:ph type="title" idx="6"/>
          </p:nvPr>
        </p:nvSpPr>
        <p:spPr>
          <a:xfrm>
            <a:off x="3579000" y="3415605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7" name="Google Shape;3637;p22"/>
          <p:cNvSpPr txBox="1">
            <a:spLocks noGrp="1"/>
          </p:cNvSpPr>
          <p:nvPr>
            <p:ph type="subTitle" idx="7"/>
          </p:nvPr>
        </p:nvSpPr>
        <p:spPr>
          <a:xfrm>
            <a:off x="3579000" y="3797343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38" name="Google Shape;3638;p22"/>
          <p:cNvSpPr txBox="1">
            <a:spLocks noGrp="1"/>
          </p:cNvSpPr>
          <p:nvPr>
            <p:ph type="title" idx="8"/>
          </p:nvPr>
        </p:nvSpPr>
        <p:spPr>
          <a:xfrm>
            <a:off x="6439363" y="1750699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39" name="Google Shape;3639;p22"/>
          <p:cNvSpPr txBox="1">
            <a:spLocks noGrp="1"/>
          </p:cNvSpPr>
          <p:nvPr>
            <p:ph type="subTitle" idx="9"/>
          </p:nvPr>
        </p:nvSpPr>
        <p:spPr>
          <a:xfrm>
            <a:off x="6439363" y="2132437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40" name="Google Shape;3640;p22"/>
          <p:cNvSpPr txBox="1">
            <a:spLocks noGrp="1"/>
          </p:cNvSpPr>
          <p:nvPr>
            <p:ph type="title" idx="13"/>
          </p:nvPr>
        </p:nvSpPr>
        <p:spPr>
          <a:xfrm>
            <a:off x="6439363" y="3415605"/>
            <a:ext cx="19860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641" name="Google Shape;3641;p22"/>
          <p:cNvSpPr txBox="1">
            <a:spLocks noGrp="1"/>
          </p:cNvSpPr>
          <p:nvPr>
            <p:ph type="subTitle" idx="14"/>
          </p:nvPr>
        </p:nvSpPr>
        <p:spPr>
          <a:xfrm>
            <a:off x="6439363" y="3797343"/>
            <a:ext cx="19860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642" name="Google Shape;3642;p22"/>
          <p:cNvSpPr txBox="1">
            <a:spLocks noGrp="1"/>
          </p:cNvSpPr>
          <p:nvPr>
            <p:ph type="title" idx="15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643" name="Google Shape;3643;p22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44" name="Google Shape;3644;p22"/>
          <p:cNvGrpSpPr/>
          <p:nvPr/>
        </p:nvGrpSpPr>
        <p:grpSpPr>
          <a:xfrm>
            <a:off x="7892125" y="4704094"/>
            <a:ext cx="1077300" cy="315300"/>
            <a:chOff x="4414350" y="4673200"/>
            <a:chExt cx="1077300" cy="315300"/>
          </a:xfrm>
        </p:grpSpPr>
        <p:sp>
          <p:nvSpPr>
            <p:cNvPr id="3645" name="Google Shape;3645;p22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6" name="Google Shape;3646;p22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7" name="Google Shape;3647;p22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48" name="Google Shape;3648;p22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3649" name="Google Shape;3649;p22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0" name="Google Shape;3650;p22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1" name="Google Shape;3651;p22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0" name="Google Shape;4230;p26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4231" name="Google Shape;4231;p26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2" name="Google Shape;4232;p26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3" name="Google Shape;4233;p26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4" name="Google Shape;4234;p26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5" name="Google Shape;4235;p26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6" name="Google Shape;4236;p26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7" name="Google Shape;4237;p26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8" name="Google Shape;4238;p26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9" name="Google Shape;4239;p26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0" name="Google Shape;4240;p26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1" name="Google Shape;4241;p26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2" name="Google Shape;4242;p26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3" name="Google Shape;4243;p26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4" name="Google Shape;4244;p26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5" name="Google Shape;4245;p26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6" name="Google Shape;4246;p26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7" name="Google Shape;4247;p26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8" name="Google Shape;4248;p26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9" name="Google Shape;4249;p26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0" name="Google Shape;4250;p26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1" name="Google Shape;4251;p26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2" name="Google Shape;4252;p26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3" name="Google Shape;4253;p26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4" name="Google Shape;4254;p26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5" name="Google Shape;4255;p26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6" name="Google Shape;4256;p26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7" name="Google Shape;4257;p26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8" name="Google Shape;4258;p26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9" name="Google Shape;4259;p26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0" name="Google Shape;4260;p26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1" name="Google Shape;4261;p26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2" name="Google Shape;4262;p26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3" name="Google Shape;4263;p26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4" name="Google Shape;4264;p26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5" name="Google Shape;4265;p26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6" name="Google Shape;4266;p26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7" name="Google Shape;4267;p26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8" name="Google Shape;4268;p26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9" name="Google Shape;4269;p26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0" name="Google Shape;4270;p26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1" name="Google Shape;4271;p26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2" name="Google Shape;4272;p26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3" name="Google Shape;4273;p26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4" name="Google Shape;4274;p26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5" name="Google Shape;4275;p26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6" name="Google Shape;4276;p26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7" name="Google Shape;4277;p26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8" name="Google Shape;4278;p26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9" name="Google Shape;4279;p26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0" name="Google Shape;4280;p26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1" name="Google Shape;4281;p26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2" name="Google Shape;4282;p26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3" name="Google Shape;4283;p26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4" name="Google Shape;4284;p26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5" name="Google Shape;4285;p26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6" name="Google Shape;4286;p26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7" name="Google Shape;4287;p26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8" name="Google Shape;4288;p26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9" name="Google Shape;4289;p26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0" name="Google Shape;4290;p26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1" name="Google Shape;4291;p26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2" name="Google Shape;4292;p26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3" name="Google Shape;4293;p26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4" name="Google Shape;4294;p26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5" name="Google Shape;4295;p26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6" name="Google Shape;4296;p26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7" name="Google Shape;4297;p26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8" name="Google Shape;4298;p26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9" name="Google Shape;4299;p26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0" name="Google Shape;4300;p26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1" name="Google Shape;4301;p26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2" name="Google Shape;4302;p26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3" name="Google Shape;4303;p26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4" name="Google Shape;4304;p26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5" name="Google Shape;4305;p26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6" name="Google Shape;4306;p26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7" name="Google Shape;4307;p26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8" name="Google Shape;4308;p26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9" name="Google Shape;4309;p26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0" name="Google Shape;4310;p26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1" name="Google Shape;4311;p26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2" name="Google Shape;4312;p26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3" name="Google Shape;4313;p26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4" name="Google Shape;4314;p26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5" name="Google Shape;4315;p26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6" name="Google Shape;4316;p26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7" name="Google Shape;4317;p26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8" name="Google Shape;4318;p26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9" name="Google Shape;4319;p26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0" name="Google Shape;4320;p26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1" name="Google Shape;4321;p26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2" name="Google Shape;4322;p26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3" name="Google Shape;4323;p26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4" name="Google Shape;4324;p26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5" name="Google Shape;4325;p26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6" name="Google Shape;4326;p26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7" name="Google Shape;4327;p26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8" name="Google Shape;4328;p26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9" name="Google Shape;4329;p26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0" name="Google Shape;4330;p26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1" name="Google Shape;4331;p26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2" name="Google Shape;4332;p26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3" name="Google Shape;4333;p26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4" name="Google Shape;4334;p26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5" name="Google Shape;4335;p26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6" name="Google Shape;4336;p26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7" name="Google Shape;4337;p26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8" name="Google Shape;4338;p26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9" name="Google Shape;4339;p26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0" name="Google Shape;4340;p26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1" name="Google Shape;4341;p26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2" name="Google Shape;4342;p26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3" name="Google Shape;4343;p26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4" name="Google Shape;4344;p26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5" name="Google Shape;4345;p26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6" name="Google Shape;4346;p26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7" name="Google Shape;4347;p26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8" name="Google Shape;4348;p26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9" name="Google Shape;4349;p26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0" name="Google Shape;4350;p26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1" name="Google Shape;4351;p26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2" name="Google Shape;4352;p26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3" name="Google Shape;4353;p26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4" name="Google Shape;4354;p26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5" name="Google Shape;4355;p26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6" name="Google Shape;4356;p26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7" name="Google Shape;4357;p26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8" name="Google Shape;4358;p26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9" name="Google Shape;4359;p26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0" name="Google Shape;4360;p26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1" name="Google Shape;4361;p26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2" name="Google Shape;4362;p26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3" name="Google Shape;4363;p26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4" name="Google Shape;4364;p26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5" name="Google Shape;4365;p26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6" name="Google Shape;4366;p26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7" name="Google Shape;4367;p26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8" name="Google Shape;4368;p26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9" name="Google Shape;4369;p26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0" name="Google Shape;4370;p26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1" name="Google Shape;4371;p26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2" name="Google Shape;4372;p26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3" name="Google Shape;4373;p26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4" name="Google Shape;4374;p26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5" name="Google Shape;4375;p26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6" name="Google Shape;4376;p26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7" name="Google Shape;4377;p26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8" name="Google Shape;4378;p26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9" name="Google Shape;4379;p26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0" name="Google Shape;4380;p26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1" name="Google Shape;4381;p26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2" name="Google Shape;4382;p26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3" name="Google Shape;4383;p26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4" name="Google Shape;4384;p26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5" name="Google Shape;4385;p26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6" name="Google Shape;4386;p26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7" name="Google Shape;4387;p26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8" name="Google Shape;4388;p26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9" name="Google Shape;4389;p26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0" name="Google Shape;4390;p26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1" name="Google Shape;4391;p26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2" name="Google Shape;4392;p26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3" name="Google Shape;4393;p26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4" name="Google Shape;4394;p26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5" name="Google Shape;4395;p26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6" name="Google Shape;4396;p26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7" name="Google Shape;4397;p26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8" name="Google Shape;4398;p26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9" name="Google Shape;4399;p26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0" name="Google Shape;4400;p26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1" name="Google Shape;4401;p26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2" name="Google Shape;4402;p26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3" name="Google Shape;4403;p26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4" name="Google Shape;4404;p26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5" name="Google Shape;4405;p26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6" name="Google Shape;4406;p26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07" name="Google Shape;4407;p26"/>
          <p:cNvGrpSpPr/>
          <p:nvPr/>
        </p:nvGrpSpPr>
        <p:grpSpPr>
          <a:xfrm flipH="1">
            <a:off x="215450" y="3870225"/>
            <a:ext cx="315300" cy="1105725"/>
            <a:chOff x="215450" y="125575"/>
            <a:chExt cx="315300" cy="1105725"/>
          </a:xfrm>
        </p:grpSpPr>
        <p:sp>
          <p:nvSpPr>
            <p:cNvPr id="4408" name="Google Shape;4408;p26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9" name="Google Shape;4409;p26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0" name="Google Shape;4410;p26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11" name="Google Shape;4411;p26"/>
          <p:cNvGrpSpPr/>
          <p:nvPr/>
        </p:nvGrpSpPr>
        <p:grpSpPr>
          <a:xfrm flipH="1"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4412" name="Google Shape;4412;p26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3" name="Google Shape;4413;p26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4" name="Google Shape;4414;p26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4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6" name="Google Shape;4416;p27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4417" name="Google Shape;4417;p27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4418;p27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4419;p27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4420;p27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4421;p27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4422;p27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4423;p27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4424;p27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4425;p27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4426;p27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4427;p27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8" name="Google Shape;4428;p27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9" name="Google Shape;4429;p27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0" name="Google Shape;4430;p27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4431;p27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4432;p27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3" name="Google Shape;4433;p27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4434;p27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4435;p27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4436;p27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7" name="Google Shape;4437;p27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8" name="Google Shape;4438;p27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9" name="Google Shape;4439;p27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0" name="Google Shape;4440;p27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4441;p27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4442;p27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4443;p27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4444;p27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4445;p27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4446;p27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4447;p27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4448;p27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4449;p27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4450;p27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4451;p27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4452;p27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4453;p27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4454;p27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4455;p27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4456;p27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4457;p27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4458;p27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4459;p27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4460;p27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4461;p27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4462;p27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4463;p27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4464;p27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4465;p27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4466;p27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4467;p27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4468;p27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4469;p27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4470;p27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4471;p27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4472;p27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4473;p27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4474;p27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4475;p27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4476;p27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4477;p27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4478;p27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4479;p27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4480;p27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4481;p27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4482;p27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4483;p27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4484;p27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4485;p27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4486;p27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4487;p27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4488;p27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4489;p27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4490;p27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4491;p27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4492;p27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4493;p27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4494;p27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4495;p27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4496;p27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4497;p27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4498;p27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4499;p27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4500;p27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4501;p27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4502;p27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4503;p27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4504;p27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4505;p27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4506;p27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4507;p27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4508;p27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4509;p27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4510;p27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4511;p27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4512;p27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4513;p27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4514;p27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4515;p27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4516;p27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4517;p27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4518;p27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4519;p27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4520;p27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4521;p27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4522;p27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4523;p27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4524;p27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4525;p27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4526;p27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4527;p27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4528;p27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4529;p27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4530;p27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4531;p27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4532;p27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4533;p27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4534;p27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4535;p27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4536;p27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4537;p27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4538;p27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4539;p27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4540;p27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4541;p27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4542;p27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4543;p27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4544;p27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4545;p27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4546;p27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4547;p27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4548;p27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4549;p27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4550;p27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4551;p27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4552;p27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4553;p27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4554;p27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4555;p27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4556;p27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4557;p27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4558;p27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4559;p27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4560;p27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4561;p27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4562;p27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4563;p27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4564;p27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4565;p27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4566;p27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4567;p27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4568;p27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4569;p27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4570;p27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4571;p27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4572;p27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4573;p27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4574;p27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4575;p27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4576;p27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4577;p27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4578;p27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4579;p27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4580;p27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4581;p27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4582;p27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4583;p27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4584;p27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4585;p27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4586;p27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4587;p27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4588;p27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4589;p27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4590;p27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4591;p27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4592;p27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3" name="Google Shape;4593;p27"/>
          <p:cNvGrpSpPr/>
          <p:nvPr/>
        </p:nvGrpSpPr>
        <p:grpSpPr>
          <a:xfrm>
            <a:off x="7892125" y="4717594"/>
            <a:ext cx="1077300" cy="315300"/>
            <a:chOff x="4414350" y="4673200"/>
            <a:chExt cx="1077300" cy="315300"/>
          </a:xfrm>
        </p:grpSpPr>
        <p:sp>
          <p:nvSpPr>
            <p:cNvPr id="4594" name="Google Shape;4594;p27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4595;p27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4596;p27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97" name="Google Shape;4597;p27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4598" name="Google Shape;4598;p27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4599;p27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4600;p27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3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99" name="Google Shape;199;p3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3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3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3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3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3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3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3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3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3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3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3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3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3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3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3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3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3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3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3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3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3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3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3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3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3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3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3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3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3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3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3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3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3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3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3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3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3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3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3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3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3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3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3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3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3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3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3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3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3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3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3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3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3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3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3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3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3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3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3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3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3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3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3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3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3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3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3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3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3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3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3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3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3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3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3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3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3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3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3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3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3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3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3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3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3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3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3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3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3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3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3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3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3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3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3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3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3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3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3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3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3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3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3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3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5" name="Google Shape;375;p3"/>
          <p:cNvSpPr txBox="1">
            <a:spLocks noGrp="1"/>
          </p:cNvSpPr>
          <p:nvPr>
            <p:ph type="title"/>
          </p:nvPr>
        </p:nvSpPr>
        <p:spPr>
          <a:xfrm>
            <a:off x="1041000" y="2815234"/>
            <a:ext cx="7062000" cy="731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76" name="Google Shape;376;p3"/>
          <p:cNvSpPr txBox="1">
            <a:spLocks noGrp="1"/>
          </p:cNvSpPr>
          <p:nvPr>
            <p:ph type="title" idx="2" hasCustomPrompt="1"/>
          </p:nvPr>
        </p:nvSpPr>
        <p:spPr>
          <a:xfrm>
            <a:off x="4114800" y="1596854"/>
            <a:ext cx="914400" cy="690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77" name="Google Shape;377;p3"/>
          <p:cNvSpPr txBox="1">
            <a:spLocks noGrp="1"/>
          </p:cNvSpPr>
          <p:nvPr>
            <p:ph type="subTitle" idx="1"/>
          </p:nvPr>
        </p:nvSpPr>
        <p:spPr>
          <a:xfrm>
            <a:off x="1042350" y="3699046"/>
            <a:ext cx="7059300" cy="365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78" name="Google Shape;378;p3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9" name="Google Shape;379;p3"/>
          <p:cNvGrpSpPr/>
          <p:nvPr/>
        </p:nvGrpSpPr>
        <p:grpSpPr>
          <a:xfrm>
            <a:off x="174575" y="125569"/>
            <a:ext cx="1077300" cy="315300"/>
            <a:chOff x="4414350" y="4673200"/>
            <a:chExt cx="1077300" cy="315300"/>
          </a:xfrm>
        </p:grpSpPr>
        <p:sp>
          <p:nvSpPr>
            <p:cNvPr id="380" name="Google Shape;380;p3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3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3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3"/>
          <p:cNvGrpSpPr/>
          <p:nvPr/>
        </p:nvGrpSpPr>
        <p:grpSpPr>
          <a:xfrm>
            <a:off x="8606882" y="3870225"/>
            <a:ext cx="315300" cy="1105725"/>
            <a:chOff x="215450" y="125575"/>
            <a:chExt cx="315300" cy="1105725"/>
          </a:xfrm>
        </p:grpSpPr>
        <p:sp>
          <p:nvSpPr>
            <p:cNvPr id="384" name="Google Shape;384;p3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3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3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7" name="Google Shape;577;p5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578" name="Google Shape;578;p5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5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5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5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5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5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5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5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5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5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5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5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5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5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5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5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5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5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5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5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5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5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5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5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5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5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5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5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5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5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5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5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5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5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5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5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5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5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5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5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5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5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5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5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5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5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5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5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5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5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5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5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5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5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5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5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5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5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5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5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5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5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5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5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5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5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5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5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5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5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5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5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5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5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5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5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5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5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5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5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5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5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5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5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5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5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5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5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5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5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5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5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5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5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5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5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5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5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5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5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5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5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5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5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5"/>
          <p:cNvSpPr txBox="1">
            <a:spLocks noGrp="1"/>
          </p:cNvSpPr>
          <p:nvPr>
            <p:ph type="title"/>
          </p:nvPr>
        </p:nvSpPr>
        <p:spPr>
          <a:xfrm>
            <a:off x="1336786" y="2505179"/>
            <a:ext cx="296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5" name="Google Shape;755;p5"/>
          <p:cNvSpPr txBox="1">
            <a:spLocks noGrp="1"/>
          </p:cNvSpPr>
          <p:nvPr>
            <p:ph type="title" idx="2"/>
          </p:nvPr>
        </p:nvSpPr>
        <p:spPr>
          <a:xfrm>
            <a:off x="4838864" y="2505179"/>
            <a:ext cx="29688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300" b="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56" name="Google Shape;756;p5"/>
          <p:cNvSpPr txBox="1">
            <a:spLocks noGrp="1"/>
          </p:cNvSpPr>
          <p:nvPr>
            <p:ph type="subTitle" idx="1"/>
          </p:nvPr>
        </p:nvSpPr>
        <p:spPr>
          <a:xfrm>
            <a:off x="4838864" y="2874202"/>
            <a:ext cx="29688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7" name="Google Shape;757;p5"/>
          <p:cNvSpPr txBox="1">
            <a:spLocks noGrp="1"/>
          </p:cNvSpPr>
          <p:nvPr>
            <p:ph type="subTitle" idx="3"/>
          </p:nvPr>
        </p:nvSpPr>
        <p:spPr>
          <a:xfrm>
            <a:off x="1336336" y="2874202"/>
            <a:ext cx="29697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58" name="Google Shape;758;p5"/>
          <p:cNvSpPr/>
          <p:nvPr/>
        </p:nvSpPr>
        <p:spPr>
          <a:xfrm>
            <a:off x="7114379" y="4747621"/>
            <a:ext cx="111863" cy="48162"/>
          </a:xfrm>
          <a:custGeom>
            <a:avLst/>
            <a:gdLst/>
            <a:ahLst/>
            <a:cxnLst/>
            <a:rect l="l" t="t" r="r" b="b"/>
            <a:pathLst>
              <a:path w="2966" h="1277" fill="none" extrusionOk="0">
                <a:moveTo>
                  <a:pt x="0" y="19"/>
                </a:moveTo>
                <a:lnTo>
                  <a:pt x="0" y="19"/>
                </a:lnTo>
                <a:lnTo>
                  <a:pt x="0" y="19"/>
                </a:lnTo>
                <a:lnTo>
                  <a:pt x="601" y="0"/>
                </a:lnTo>
                <a:lnTo>
                  <a:pt x="601" y="0"/>
                </a:lnTo>
                <a:lnTo>
                  <a:pt x="1220" y="19"/>
                </a:lnTo>
                <a:lnTo>
                  <a:pt x="1802" y="75"/>
                </a:lnTo>
                <a:lnTo>
                  <a:pt x="1802" y="75"/>
                </a:lnTo>
                <a:lnTo>
                  <a:pt x="2121" y="113"/>
                </a:lnTo>
                <a:lnTo>
                  <a:pt x="2308" y="150"/>
                </a:lnTo>
                <a:lnTo>
                  <a:pt x="2496" y="188"/>
                </a:lnTo>
                <a:lnTo>
                  <a:pt x="2684" y="263"/>
                </a:lnTo>
                <a:lnTo>
                  <a:pt x="2759" y="319"/>
                </a:lnTo>
                <a:lnTo>
                  <a:pt x="2834" y="376"/>
                </a:lnTo>
                <a:lnTo>
                  <a:pt x="2890" y="432"/>
                </a:lnTo>
                <a:lnTo>
                  <a:pt x="2928" y="507"/>
                </a:lnTo>
                <a:lnTo>
                  <a:pt x="2946" y="582"/>
                </a:lnTo>
                <a:lnTo>
                  <a:pt x="2965" y="676"/>
                </a:lnTo>
                <a:lnTo>
                  <a:pt x="2965" y="676"/>
                </a:lnTo>
                <a:lnTo>
                  <a:pt x="2965" y="770"/>
                </a:lnTo>
                <a:lnTo>
                  <a:pt x="2928" y="864"/>
                </a:lnTo>
                <a:lnTo>
                  <a:pt x="2890" y="976"/>
                </a:lnTo>
                <a:lnTo>
                  <a:pt x="2834" y="1089"/>
                </a:lnTo>
                <a:lnTo>
                  <a:pt x="2834" y="1089"/>
                </a:lnTo>
                <a:lnTo>
                  <a:pt x="2796" y="1126"/>
                </a:lnTo>
                <a:lnTo>
                  <a:pt x="2740" y="1183"/>
                </a:lnTo>
                <a:lnTo>
                  <a:pt x="2665" y="1201"/>
                </a:lnTo>
                <a:lnTo>
                  <a:pt x="2590" y="1239"/>
                </a:lnTo>
                <a:lnTo>
                  <a:pt x="2402" y="1258"/>
                </a:lnTo>
                <a:lnTo>
                  <a:pt x="2177" y="1276"/>
                </a:lnTo>
                <a:lnTo>
                  <a:pt x="2177" y="1276"/>
                </a:lnTo>
                <a:lnTo>
                  <a:pt x="1896" y="1258"/>
                </a:lnTo>
                <a:lnTo>
                  <a:pt x="1614" y="1220"/>
                </a:lnTo>
                <a:lnTo>
                  <a:pt x="1389" y="1183"/>
                </a:lnTo>
                <a:lnTo>
                  <a:pt x="1220" y="1145"/>
                </a:lnTo>
                <a:lnTo>
                  <a:pt x="1220" y="1145"/>
                </a:lnTo>
                <a:lnTo>
                  <a:pt x="976" y="1051"/>
                </a:lnTo>
                <a:lnTo>
                  <a:pt x="770" y="939"/>
                </a:lnTo>
                <a:lnTo>
                  <a:pt x="601" y="826"/>
                </a:lnTo>
                <a:lnTo>
                  <a:pt x="432" y="676"/>
                </a:lnTo>
                <a:lnTo>
                  <a:pt x="301" y="526"/>
                </a:lnTo>
                <a:lnTo>
                  <a:pt x="169" y="376"/>
                </a:lnTo>
                <a:lnTo>
                  <a:pt x="75" y="207"/>
                </a:lnTo>
                <a:lnTo>
                  <a:pt x="0" y="19"/>
                </a:lnTo>
                <a:lnTo>
                  <a:pt x="0" y="19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9" name="Google Shape;759;p5"/>
          <p:cNvSpPr/>
          <p:nvPr/>
        </p:nvSpPr>
        <p:spPr>
          <a:xfrm>
            <a:off x="6344360" y="4890557"/>
            <a:ext cx="21988" cy="66567"/>
          </a:xfrm>
          <a:custGeom>
            <a:avLst/>
            <a:gdLst/>
            <a:ahLst/>
            <a:cxnLst/>
            <a:rect l="l" t="t" r="r" b="b"/>
            <a:pathLst>
              <a:path w="583" h="1765" fill="none" extrusionOk="0">
                <a:moveTo>
                  <a:pt x="1" y="1765"/>
                </a:moveTo>
                <a:lnTo>
                  <a:pt x="1" y="1765"/>
                </a:lnTo>
                <a:lnTo>
                  <a:pt x="1" y="1521"/>
                </a:lnTo>
                <a:lnTo>
                  <a:pt x="1" y="1277"/>
                </a:lnTo>
                <a:lnTo>
                  <a:pt x="39" y="1052"/>
                </a:lnTo>
                <a:lnTo>
                  <a:pt x="95" y="808"/>
                </a:lnTo>
                <a:lnTo>
                  <a:pt x="170" y="583"/>
                </a:lnTo>
                <a:lnTo>
                  <a:pt x="264" y="376"/>
                </a:lnTo>
                <a:lnTo>
                  <a:pt x="414" y="170"/>
                </a:lnTo>
                <a:lnTo>
                  <a:pt x="583" y="1"/>
                </a:lnTo>
                <a:lnTo>
                  <a:pt x="583" y="1"/>
                </a:lnTo>
                <a:lnTo>
                  <a:pt x="470" y="170"/>
                </a:lnTo>
                <a:lnTo>
                  <a:pt x="376" y="339"/>
                </a:lnTo>
                <a:lnTo>
                  <a:pt x="282" y="508"/>
                </a:lnTo>
                <a:lnTo>
                  <a:pt x="207" y="695"/>
                </a:lnTo>
                <a:lnTo>
                  <a:pt x="95" y="1052"/>
                </a:lnTo>
                <a:lnTo>
                  <a:pt x="39" y="1389"/>
                </a:lnTo>
                <a:lnTo>
                  <a:pt x="39" y="1389"/>
                </a:lnTo>
                <a:lnTo>
                  <a:pt x="20" y="1577"/>
                </a:lnTo>
                <a:lnTo>
                  <a:pt x="1" y="1765"/>
                </a:lnTo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5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1" name="Google Shape;761;p5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762" name="Google Shape;762;p5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5" name="Google Shape;765;p5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766" name="Google Shape;766;p5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9" name="Google Shape;769;p5"/>
          <p:cNvSpPr txBox="1">
            <a:spLocks noGrp="1"/>
          </p:cNvSpPr>
          <p:nvPr>
            <p:ph type="title" idx="4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6" name="Google Shape;1336;p9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337" name="Google Shape;1337;p9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9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9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9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9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9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9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9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9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9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9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9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9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9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9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9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9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9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9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9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9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9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9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9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9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9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9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9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9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9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9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9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9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9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9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9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9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9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9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9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9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9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9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9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9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9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9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9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9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9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9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9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9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9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9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9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9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9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9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9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9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9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9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9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9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9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9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9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9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9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9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9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9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9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9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9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9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9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9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9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9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9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9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9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9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9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9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9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9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9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9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9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9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9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9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9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9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9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9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9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9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9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9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9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9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9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9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9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9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9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9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9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9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9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9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9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9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9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9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9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9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9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9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9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9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9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9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9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9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9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9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9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9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9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9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9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9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9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9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9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9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9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9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9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9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9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9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9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9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9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9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9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9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9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9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9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9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9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9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9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9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9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9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9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9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9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9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9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9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9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0" name="Google Shape;1510;p9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1" name="Google Shape;1511;p9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2" name="Google Shape;1512;p9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13" name="Google Shape;1513;p9"/>
          <p:cNvSpPr txBox="1">
            <a:spLocks noGrp="1"/>
          </p:cNvSpPr>
          <p:nvPr>
            <p:ph type="title"/>
          </p:nvPr>
        </p:nvSpPr>
        <p:spPr>
          <a:xfrm>
            <a:off x="1355250" y="1702502"/>
            <a:ext cx="6433500" cy="822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514" name="Google Shape;1514;p9"/>
          <p:cNvSpPr txBox="1">
            <a:spLocks noGrp="1"/>
          </p:cNvSpPr>
          <p:nvPr>
            <p:ph type="subTitle" idx="1"/>
          </p:nvPr>
        </p:nvSpPr>
        <p:spPr>
          <a:xfrm>
            <a:off x="1355250" y="2526598"/>
            <a:ext cx="643350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515" name="Google Shape;1515;p9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16" name="Google Shape;1516;p9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1517" name="Google Shape;1517;p9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8" name="Google Shape;1518;p9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9" name="Google Shape;1519;p9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20" name="Google Shape;1520;p9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1521" name="Google Shape;1521;p9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2" name="Google Shape;1522;p9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3" name="Google Shape;1523;p9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" name="Google Shape;1536;p11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537" name="Google Shape;1537;p11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11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11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11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11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11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11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11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11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11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11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11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11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11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1" name="Google Shape;1551;p11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11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11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11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11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11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11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11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11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11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11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11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11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11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11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11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11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11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11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11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11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11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3" name="Google Shape;1573;p11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4" name="Google Shape;1574;p11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11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11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11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8" name="Google Shape;1578;p11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9" name="Google Shape;1579;p11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11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11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11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11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11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11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11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11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11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11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11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11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11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11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11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11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11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11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11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11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11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11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11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11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11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11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11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11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11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11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11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11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11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11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11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11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11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11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11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11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11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11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11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11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11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11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11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11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11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11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11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11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11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11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11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11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11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11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11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11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11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11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11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11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11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11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11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11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11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11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1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1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1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1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11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11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1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1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1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1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1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1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11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11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1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1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1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1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1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1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1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1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1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1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1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1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1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1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1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1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1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1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1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1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1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1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1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1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1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1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1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1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1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1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1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1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1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1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1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1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1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1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1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1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1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1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1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1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1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1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1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1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1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3" name="Google Shape;1713;p11"/>
          <p:cNvSpPr txBox="1">
            <a:spLocks noGrp="1"/>
          </p:cNvSpPr>
          <p:nvPr>
            <p:ph type="title" hasCustomPrompt="1"/>
          </p:nvPr>
        </p:nvSpPr>
        <p:spPr>
          <a:xfrm>
            <a:off x="998550" y="1668838"/>
            <a:ext cx="71469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14" name="Google Shape;1714;p11"/>
          <p:cNvSpPr txBox="1">
            <a:spLocks noGrp="1"/>
          </p:cNvSpPr>
          <p:nvPr>
            <p:ph type="subTitle" idx="1"/>
          </p:nvPr>
        </p:nvSpPr>
        <p:spPr>
          <a:xfrm>
            <a:off x="2333100" y="3108950"/>
            <a:ext cx="4477800" cy="365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15" name="Google Shape;1715;p11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6" name="Google Shape;1716;p11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1717" name="Google Shape;1717;p11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1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1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20" name="Google Shape;1720;p11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1721" name="Google Shape;1721;p11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1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1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7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6" name="Google Shape;1726;p13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727" name="Google Shape;1727;p13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3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3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3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3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3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3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3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3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3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3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3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3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3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3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3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3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3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3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3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3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3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3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3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3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3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3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3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3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3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3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3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3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3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3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3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3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3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3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3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3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13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13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3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3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3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3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3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3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3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3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3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3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3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3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3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3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3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3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3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3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13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13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3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3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3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3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3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3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3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3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3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3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3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3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13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13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3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3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3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3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3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3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13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13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3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3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3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3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3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3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13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13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3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3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3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3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3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3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3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3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3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3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3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3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3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3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13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13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13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13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13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13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13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13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13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13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13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13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13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13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13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13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13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13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13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13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13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13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13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13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13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13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13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13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13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13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13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13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13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13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13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13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13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13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13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13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13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13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13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13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13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13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13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13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13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13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13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13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13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13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13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13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13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13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13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13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13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13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13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13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13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13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13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13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13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3" name="Google Shape;1903;p13"/>
          <p:cNvSpPr txBox="1">
            <a:spLocks noGrp="1"/>
          </p:cNvSpPr>
          <p:nvPr>
            <p:ph type="title"/>
          </p:nvPr>
        </p:nvSpPr>
        <p:spPr>
          <a:xfrm>
            <a:off x="1543137" y="1537464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4" name="Google Shape;1904;p13"/>
          <p:cNvSpPr txBox="1">
            <a:spLocks noGrp="1"/>
          </p:cNvSpPr>
          <p:nvPr>
            <p:ph type="subTitle" idx="1"/>
          </p:nvPr>
        </p:nvSpPr>
        <p:spPr>
          <a:xfrm>
            <a:off x="1543137" y="1903603"/>
            <a:ext cx="29949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05" name="Google Shape;1905;p13"/>
          <p:cNvSpPr txBox="1">
            <a:spLocks noGrp="1"/>
          </p:cNvSpPr>
          <p:nvPr>
            <p:ph type="title" idx="2"/>
          </p:nvPr>
        </p:nvSpPr>
        <p:spPr>
          <a:xfrm flipH="1">
            <a:off x="5414943" y="1537468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06" name="Google Shape;1906;p13"/>
          <p:cNvSpPr txBox="1">
            <a:spLocks noGrp="1"/>
          </p:cNvSpPr>
          <p:nvPr>
            <p:ph type="subTitle" idx="3"/>
          </p:nvPr>
        </p:nvSpPr>
        <p:spPr>
          <a:xfrm flipH="1">
            <a:off x="5414943" y="1903610"/>
            <a:ext cx="29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07" name="Google Shape;1907;p13"/>
          <p:cNvSpPr txBox="1">
            <a:spLocks noGrp="1"/>
          </p:cNvSpPr>
          <p:nvPr>
            <p:ph type="title" idx="4" hasCustomPrompt="1"/>
          </p:nvPr>
        </p:nvSpPr>
        <p:spPr>
          <a:xfrm>
            <a:off x="734157" y="1781598"/>
            <a:ext cx="734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8" name="Google Shape;1908;p13"/>
          <p:cNvSpPr txBox="1">
            <a:spLocks noGrp="1"/>
          </p:cNvSpPr>
          <p:nvPr>
            <p:ph type="title" idx="5" hasCustomPrompt="1"/>
          </p:nvPr>
        </p:nvSpPr>
        <p:spPr>
          <a:xfrm flipH="1">
            <a:off x="4609132" y="1781598"/>
            <a:ext cx="734700" cy="365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09" name="Google Shape;1909;p1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910" name="Google Shape;1910;p13"/>
          <p:cNvSpPr txBox="1">
            <a:spLocks noGrp="1"/>
          </p:cNvSpPr>
          <p:nvPr>
            <p:ph type="title" idx="7"/>
          </p:nvPr>
        </p:nvSpPr>
        <p:spPr>
          <a:xfrm>
            <a:off x="1543137" y="3070574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1" name="Google Shape;1911;p13"/>
          <p:cNvSpPr txBox="1">
            <a:spLocks noGrp="1"/>
          </p:cNvSpPr>
          <p:nvPr>
            <p:ph type="subTitle" idx="8"/>
          </p:nvPr>
        </p:nvSpPr>
        <p:spPr>
          <a:xfrm>
            <a:off x="1543137" y="3437951"/>
            <a:ext cx="2995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12" name="Google Shape;1912;p13"/>
          <p:cNvSpPr txBox="1">
            <a:spLocks noGrp="1"/>
          </p:cNvSpPr>
          <p:nvPr>
            <p:ph type="title" idx="9"/>
          </p:nvPr>
        </p:nvSpPr>
        <p:spPr>
          <a:xfrm flipH="1">
            <a:off x="5414943" y="3070574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3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913" name="Google Shape;1913;p13"/>
          <p:cNvSpPr txBox="1">
            <a:spLocks noGrp="1"/>
          </p:cNvSpPr>
          <p:nvPr>
            <p:ph type="subTitle" idx="13"/>
          </p:nvPr>
        </p:nvSpPr>
        <p:spPr>
          <a:xfrm flipH="1">
            <a:off x="5414943" y="3437951"/>
            <a:ext cx="29946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14" name="Google Shape;1914;p13"/>
          <p:cNvSpPr txBox="1">
            <a:spLocks noGrp="1"/>
          </p:cNvSpPr>
          <p:nvPr>
            <p:ph type="title" idx="14" hasCustomPrompt="1"/>
          </p:nvPr>
        </p:nvSpPr>
        <p:spPr>
          <a:xfrm>
            <a:off x="735745" y="3344247"/>
            <a:ext cx="734700" cy="3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5" name="Google Shape;1915;p13"/>
          <p:cNvSpPr txBox="1">
            <a:spLocks noGrp="1"/>
          </p:cNvSpPr>
          <p:nvPr>
            <p:ph type="title" idx="15" hasCustomPrompt="1"/>
          </p:nvPr>
        </p:nvSpPr>
        <p:spPr>
          <a:xfrm flipH="1">
            <a:off x="4610719" y="3342841"/>
            <a:ext cx="734700" cy="364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916" name="Google Shape;1916;p13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7" name="Google Shape;1917;p13"/>
          <p:cNvGrpSpPr/>
          <p:nvPr/>
        </p:nvGrpSpPr>
        <p:grpSpPr>
          <a:xfrm>
            <a:off x="220032" y="3881150"/>
            <a:ext cx="315300" cy="1105725"/>
            <a:chOff x="215450" y="125575"/>
            <a:chExt cx="315300" cy="1105725"/>
          </a:xfrm>
        </p:grpSpPr>
        <p:sp>
          <p:nvSpPr>
            <p:cNvPr id="1918" name="Google Shape;1918;p13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13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13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21" name="Google Shape;1921;p13"/>
          <p:cNvGrpSpPr/>
          <p:nvPr/>
        </p:nvGrpSpPr>
        <p:grpSpPr>
          <a:xfrm>
            <a:off x="7892125" y="114080"/>
            <a:ext cx="1077300" cy="315300"/>
            <a:chOff x="4414350" y="4673200"/>
            <a:chExt cx="1077300" cy="315300"/>
          </a:xfrm>
        </p:grpSpPr>
        <p:sp>
          <p:nvSpPr>
            <p:cNvPr id="1922" name="Google Shape;1922;p13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13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13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3">
    <p:spTree>
      <p:nvGrpSpPr>
        <p:cNvPr id="1" name="Shape 1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6" name="Google Shape;1926;p14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1927" name="Google Shape;1927;p14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14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14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14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14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14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14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14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14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14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14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14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14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14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14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14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14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14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14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14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14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14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14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14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14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14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14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14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14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14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14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14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14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14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14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14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14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14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14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14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14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14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14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14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14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14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14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14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14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14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14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14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14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14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14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14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14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14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14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14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14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14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14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14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14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14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14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14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14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14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14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14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14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14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14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14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14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14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14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14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14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14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14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14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14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14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14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14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14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14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14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14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14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14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14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14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14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14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14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14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14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14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14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14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14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14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14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14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14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14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4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14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4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14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14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14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14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14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14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14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4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4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4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4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4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4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4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4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4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14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14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14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14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14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4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4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4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4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14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14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14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4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4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4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4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4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4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4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4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4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4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4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4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14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14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4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4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4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4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4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4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4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4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4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4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4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4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14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14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4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4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4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4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4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4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4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03" name="Google Shape;2103;p14"/>
          <p:cNvSpPr txBox="1">
            <a:spLocks noGrp="1"/>
          </p:cNvSpPr>
          <p:nvPr>
            <p:ph type="title"/>
          </p:nvPr>
        </p:nvSpPr>
        <p:spPr>
          <a:xfrm>
            <a:off x="941850" y="3061100"/>
            <a:ext cx="7260300" cy="548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104" name="Google Shape;2104;p14"/>
          <p:cNvSpPr txBox="1">
            <a:spLocks noGrp="1"/>
          </p:cNvSpPr>
          <p:nvPr>
            <p:ph type="subTitle" idx="1"/>
          </p:nvPr>
        </p:nvSpPr>
        <p:spPr>
          <a:xfrm>
            <a:off x="941700" y="1533700"/>
            <a:ext cx="7260600" cy="148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None/>
              <a:defRPr sz="3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105" name="Google Shape;2105;p14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6" name="Google Shape;2106;p14"/>
          <p:cNvGrpSpPr/>
          <p:nvPr/>
        </p:nvGrpSpPr>
        <p:grpSpPr>
          <a:xfrm>
            <a:off x="174575" y="4704094"/>
            <a:ext cx="1077300" cy="315300"/>
            <a:chOff x="4414350" y="4673200"/>
            <a:chExt cx="1077300" cy="315300"/>
          </a:xfrm>
        </p:grpSpPr>
        <p:sp>
          <p:nvSpPr>
            <p:cNvPr id="2107" name="Google Shape;2107;p14"/>
            <p:cNvSpPr/>
            <p:nvPr/>
          </p:nvSpPr>
          <p:spPr>
            <a:xfrm>
              <a:off x="4414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4"/>
            <p:cNvSpPr/>
            <p:nvPr/>
          </p:nvSpPr>
          <p:spPr>
            <a:xfrm>
              <a:off x="4795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4"/>
            <p:cNvSpPr/>
            <p:nvPr/>
          </p:nvSpPr>
          <p:spPr>
            <a:xfrm>
              <a:off x="5176350" y="46732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0" name="Google Shape;2110;p14"/>
          <p:cNvGrpSpPr/>
          <p:nvPr/>
        </p:nvGrpSpPr>
        <p:grpSpPr>
          <a:xfrm>
            <a:off x="8606882" y="125575"/>
            <a:ext cx="315300" cy="1105725"/>
            <a:chOff x="215450" y="125575"/>
            <a:chExt cx="315300" cy="1105725"/>
          </a:xfrm>
        </p:grpSpPr>
        <p:sp>
          <p:nvSpPr>
            <p:cNvPr id="2111" name="Google Shape;2111;p14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4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4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4">
    <p:spTree>
      <p:nvGrpSpPr>
        <p:cNvPr id="1" name="Shape 2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71" name="Google Shape;2871;p19"/>
          <p:cNvGrpSpPr/>
          <p:nvPr/>
        </p:nvGrpSpPr>
        <p:grpSpPr>
          <a:xfrm>
            <a:off x="5" y="18"/>
            <a:ext cx="9145429" cy="5143588"/>
            <a:chOff x="238125" y="848600"/>
            <a:chExt cx="7143750" cy="4017800"/>
          </a:xfrm>
        </p:grpSpPr>
        <p:sp>
          <p:nvSpPr>
            <p:cNvPr id="2872" name="Google Shape;2872;p19"/>
            <p:cNvSpPr/>
            <p:nvPr/>
          </p:nvSpPr>
          <p:spPr>
            <a:xfrm>
              <a:off x="70945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3" name="Google Shape;2873;p19"/>
            <p:cNvSpPr/>
            <p:nvPr/>
          </p:nvSpPr>
          <p:spPr>
            <a:xfrm>
              <a:off x="238125" y="113335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5"/>
                  </a:lnTo>
                  <a:lnTo>
                    <a:pt x="0" y="19197"/>
                  </a:lnTo>
                  <a:lnTo>
                    <a:pt x="18853" y="370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4" name="Google Shape;2874;p19"/>
            <p:cNvSpPr/>
            <p:nvPr/>
          </p:nvSpPr>
          <p:spPr>
            <a:xfrm>
              <a:off x="70945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5" name="Google Shape;2875;p19"/>
            <p:cNvSpPr/>
            <p:nvPr/>
          </p:nvSpPr>
          <p:spPr>
            <a:xfrm>
              <a:off x="1753625" y="848600"/>
              <a:ext cx="293350" cy="284775"/>
            </a:xfrm>
            <a:custGeom>
              <a:avLst/>
              <a:gdLst/>
              <a:ahLst/>
              <a:cxnLst/>
              <a:rect l="l" t="t" r="r" b="b"/>
              <a:pathLst>
                <a:path w="11734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6" name="Google Shape;2876;p19"/>
            <p:cNvSpPr/>
            <p:nvPr/>
          </p:nvSpPr>
          <p:spPr>
            <a:xfrm>
              <a:off x="238125" y="2177525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7" name="Google Shape;2877;p19"/>
            <p:cNvSpPr/>
            <p:nvPr/>
          </p:nvSpPr>
          <p:spPr>
            <a:xfrm>
              <a:off x="12315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8" name="Google Shape;2878;p19"/>
            <p:cNvSpPr/>
            <p:nvPr/>
          </p:nvSpPr>
          <p:spPr>
            <a:xfrm>
              <a:off x="22750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84"/>
                  </a:lnTo>
                  <a:lnTo>
                    <a:pt x="20884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9" name="Google Shape;2879;p19"/>
            <p:cNvSpPr/>
            <p:nvPr/>
          </p:nvSpPr>
          <p:spPr>
            <a:xfrm>
              <a:off x="12315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0" name="Google Shape;2880;p19"/>
            <p:cNvSpPr/>
            <p:nvPr/>
          </p:nvSpPr>
          <p:spPr>
            <a:xfrm>
              <a:off x="70945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1" name="Google Shape;2881;p19"/>
            <p:cNvSpPr/>
            <p:nvPr/>
          </p:nvSpPr>
          <p:spPr>
            <a:xfrm>
              <a:off x="238125" y="3221700"/>
              <a:ext cx="471350" cy="479250"/>
            </a:xfrm>
            <a:custGeom>
              <a:avLst/>
              <a:gdLst/>
              <a:ahLst/>
              <a:cxnLst/>
              <a:rect l="l" t="t" r="r" b="b"/>
              <a:pathLst>
                <a:path w="18854" h="19170" extrusionOk="0">
                  <a:moveTo>
                    <a:pt x="18484" y="0"/>
                  </a:moveTo>
                  <a:lnTo>
                    <a:pt x="0" y="18458"/>
                  </a:lnTo>
                  <a:lnTo>
                    <a:pt x="0" y="19170"/>
                  </a:lnTo>
                  <a:lnTo>
                    <a:pt x="18853" y="343"/>
                  </a:lnTo>
                  <a:lnTo>
                    <a:pt x="1848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2" name="Google Shape;2882;p19"/>
            <p:cNvSpPr/>
            <p:nvPr/>
          </p:nvSpPr>
          <p:spPr>
            <a:xfrm>
              <a:off x="17536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3" name="Google Shape;2883;p19"/>
            <p:cNvSpPr/>
            <p:nvPr/>
          </p:nvSpPr>
          <p:spPr>
            <a:xfrm>
              <a:off x="2797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4" name="Google Shape;2884;p19"/>
            <p:cNvSpPr/>
            <p:nvPr/>
          </p:nvSpPr>
          <p:spPr>
            <a:xfrm>
              <a:off x="238125" y="4265200"/>
              <a:ext cx="471350" cy="479925"/>
            </a:xfrm>
            <a:custGeom>
              <a:avLst/>
              <a:gdLst/>
              <a:ahLst/>
              <a:cxnLst/>
              <a:rect l="l" t="t" r="r" b="b"/>
              <a:pathLst>
                <a:path w="18854" h="19197" extrusionOk="0">
                  <a:moveTo>
                    <a:pt x="18484" y="1"/>
                  </a:moveTo>
                  <a:lnTo>
                    <a:pt x="0" y="18484"/>
                  </a:lnTo>
                  <a:lnTo>
                    <a:pt x="0" y="19196"/>
                  </a:lnTo>
                  <a:lnTo>
                    <a:pt x="18853" y="343"/>
                  </a:lnTo>
                  <a:lnTo>
                    <a:pt x="1848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5" name="Google Shape;2885;p19"/>
            <p:cNvSpPr/>
            <p:nvPr/>
          </p:nvSpPr>
          <p:spPr>
            <a:xfrm>
              <a:off x="331922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6" name="Google Shape;2886;p19"/>
            <p:cNvSpPr/>
            <p:nvPr/>
          </p:nvSpPr>
          <p:spPr>
            <a:xfrm>
              <a:off x="3841300" y="848600"/>
              <a:ext cx="293375" cy="284775"/>
            </a:xfrm>
            <a:custGeom>
              <a:avLst/>
              <a:gdLst/>
              <a:ahLst/>
              <a:cxnLst/>
              <a:rect l="l" t="t" r="r" b="b"/>
              <a:pathLst>
                <a:path w="11735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43" y="11391"/>
                  </a:lnTo>
                  <a:lnTo>
                    <a:pt x="1173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9"/>
            <p:cNvSpPr/>
            <p:nvPr/>
          </p:nvSpPr>
          <p:spPr>
            <a:xfrm>
              <a:off x="2797125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9"/>
            <p:cNvSpPr/>
            <p:nvPr/>
          </p:nvSpPr>
          <p:spPr>
            <a:xfrm>
              <a:off x="12315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1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9"/>
            <p:cNvSpPr/>
            <p:nvPr/>
          </p:nvSpPr>
          <p:spPr>
            <a:xfrm>
              <a:off x="2275050" y="2177525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9"/>
            <p:cNvSpPr/>
            <p:nvPr/>
          </p:nvSpPr>
          <p:spPr>
            <a:xfrm>
              <a:off x="17536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9"/>
            <p:cNvSpPr/>
            <p:nvPr/>
          </p:nvSpPr>
          <p:spPr>
            <a:xfrm>
              <a:off x="70945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2" name="Google Shape;2892;p19"/>
            <p:cNvSpPr/>
            <p:nvPr/>
          </p:nvSpPr>
          <p:spPr>
            <a:xfrm>
              <a:off x="17536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7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3" name="Google Shape;2893;p19"/>
            <p:cNvSpPr/>
            <p:nvPr/>
          </p:nvSpPr>
          <p:spPr>
            <a:xfrm>
              <a:off x="2275050" y="32217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4" name="Google Shape;2894;p19"/>
            <p:cNvSpPr/>
            <p:nvPr/>
          </p:nvSpPr>
          <p:spPr>
            <a:xfrm>
              <a:off x="48848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8" y="0"/>
                  </a:moveTo>
                  <a:lnTo>
                    <a:pt x="0" y="11048"/>
                  </a:lnTo>
                  <a:lnTo>
                    <a:pt x="369" y="11391"/>
                  </a:lnTo>
                  <a:lnTo>
                    <a:pt x="1176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5" name="Google Shape;2895;p19"/>
            <p:cNvSpPr/>
            <p:nvPr/>
          </p:nvSpPr>
          <p:spPr>
            <a:xfrm>
              <a:off x="331922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6" name="Google Shape;2896;p19"/>
            <p:cNvSpPr/>
            <p:nvPr/>
          </p:nvSpPr>
          <p:spPr>
            <a:xfrm>
              <a:off x="12315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7" name="Google Shape;2897;p19"/>
            <p:cNvSpPr/>
            <p:nvPr/>
          </p:nvSpPr>
          <p:spPr>
            <a:xfrm>
              <a:off x="3841300" y="165545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8" name="Google Shape;2898;p19"/>
            <p:cNvSpPr/>
            <p:nvPr/>
          </p:nvSpPr>
          <p:spPr>
            <a:xfrm>
              <a:off x="2797125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70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9" name="Google Shape;2899;p19"/>
            <p:cNvSpPr/>
            <p:nvPr/>
          </p:nvSpPr>
          <p:spPr>
            <a:xfrm>
              <a:off x="1143200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686" y="3165"/>
                  </a:lnTo>
                  <a:lnTo>
                    <a:pt x="3507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0" name="Google Shape;2900;p19"/>
            <p:cNvSpPr/>
            <p:nvPr/>
          </p:nvSpPr>
          <p:spPr>
            <a:xfrm>
              <a:off x="4363375" y="1133350"/>
              <a:ext cx="521475" cy="522125"/>
            </a:xfrm>
            <a:custGeom>
              <a:avLst/>
              <a:gdLst/>
              <a:ahLst/>
              <a:cxnLst/>
              <a:rect l="l" t="t" r="r" b="b"/>
              <a:pathLst>
                <a:path w="20859" h="20885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84"/>
                  </a:lnTo>
                  <a:lnTo>
                    <a:pt x="20858" y="370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1" name="Google Shape;2901;p19"/>
            <p:cNvSpPr/>
            <p:nvPr/>
          </p:nvSpPr>
          <p:spPr>
            <a:xfrm>
              <a:off x="331922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2" name="Google Shape;2902;p19"/>
            <p:cNvSpPr/>
            <p:nvPr/>
          </p:nvSpPr>
          <p:spPr>
            <a:xfrm>
              <a:off x="2275050" y="42652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7"/>
                  </a:lnTo>
                  <a:lnTo>
                    <a:pt x="20884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3" name="Google Shape;2903;p19"/>
            <p:cNvSpPr/>
            <p:nvPr/>
          </p:nvSpPr>
          <p:spPr>
            <a:xfrm>
              <a:off x="2797125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70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9"/>
            <p:cNvSpPr/>
            <p:nvPr/>
          </p:nvSpPr>
          <p:spPr>
            <a:xfrm>
              <a:off x="3841300" y="26996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9"/>
            <p:cNvSpPr/>
            <p:nvPr/>
          </p:nvSpPr>
          <p:spPr>
            <a:xfrm>
              <a:off x="5928975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1049" y="0"/>
                  </a:moveTo>
                  <a:lnTo>
                    <a:pt x="1" y="11048"/>
                  </a:lnTo>
                  <a:lnTo>
                    <a:pt x="344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9"/>
            <p:cNvSpPr/>
            <p:nvPr/>
          </p:nvSpPr>
          <p:spPr>
            <a:xfrm>
              <a:off x="4363375" y="2177525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9"/>
            <p:cNvSpPr/>
            <p:nvPr/>
          </p:nvSpPr>
          <p:spPr>
            <a:xfrm>
              <a:off x="2186700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9"/>
            <p:cNvSpPr/>
            <p:nvPr/>
          </p:nvSpPr>
          <p:spPr>
            <a:xfrm>
              <a:off x="5406900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8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9" name="Google Shape;2909;p19"/>
            <p:cNvSpPr/>
            <p:nvPr/>
          </p:nvSpPr>
          <p:spPr>
            <a:xfrm>
              <a:off x="4884825" y="165545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57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0" name="Google Shape;2910;p19"/>
            <p:cNvSpPr/>
            <p:nvPr/>
          </p:nvSpPr>
          <p:spPr>
            <a:xfrm>
              <a:off x="6451075" y="1133350"/>
              <a:ext cx="521450" cy="522125"/>
            </a:xfrm>
            <a:custGeom>
              <a:avLst/>
              <a:gdLst/>
              <a:ahLst/>
              <a:cxnLst/>
              <a:rect l="l" t="t" r="r" b="b"/>
              <a:pathLst>
                <a:path w="20858" h="20885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84"/>
                  </a:lnTo>
                  <a:lnTo>
                    <a:pt x="20857" y="370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1" name="Google Shape;2911;p19"/>
            <p:cNvSpPr/>
            <p:nvPr/>
          </p:nvSpPr>
          <p:spPr>
            <a:xfrm>
              <a:off x="5928975" y="165545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57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2" name="Google Shape;2912;p19"/>
            <p:cNvSpPr/>
            <p:nvPr/>
          </p:nvSpPr>
          <p:spPr>
            <a:xfrm>
              <a:off x="331922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3" name="Google Shape;2913;p19"/>
            <p:cNvSpPr/>
            <p:nvPr/>
          </p:nvSpPr>
          <p:spPr>
            <a:xfrm>
              <a:off x="4884825" y="2699600"/>
              <a:ext cx="522100" cy="521450"/>
            </a:xfrm>
            <a:custGeom>
              <a:avLst/>
              <a:gdLst/>
              <a:ahLst/>
              <a:cxnLst/>
              <a:rect l="l" t="t" r="r" b="b"/>
              <a:pathLst>
                <a:path w="20884" h="20858" extrusionOk="0">
                  <a:moveTo>
                    <a:pt x="20514" y="1"/>
                  </a:moveTo>
                  <a:lnTo>
                    <a:pt x="0" y="20515"/>
                  </a:lnTo>
                  <a:lnTo>
                    <a:pt x="369" y="20858"/>
                  </a:lnTo>
                  <a:lnTo>
                    <a:pt x="20883" y="344"/>
                  </a:lnTo>
                  <a:lnTo>
                    <a:pt x="2051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4" name="Google Shape;2914;p19"/>
            <p:cNvSpPr/>
            <p:nvPr/>
          </p:nvSpPr>
          <p:spPr>
            <a:xfrm>
              <a:off x="6972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11049" y="0"/>
                  </a:moveTo>
                  <a:lnTo>
                    <a:pt x="0" y="11048"/>
                  </a:lnTo>
                  <a:lnTo>
                    <a:pt x="370" y="11391"/>
                  </a:lnTo>
                  <a:lnTo>
                    <a:pt x="11761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5" name="Google Shape;2915;p19"/>
            <p:cNvSpPr/>
            <p:nvPr/>
          </p:nvSpPr>
          <p:spPr>
            <a:xfrm>
              <a:off x="3230875" y="4787275"/>
              <a:ext cx="87700" cy="79125"/>
            </a:xfrm>
            <a:custGeom>
              <a:avLst/>
              <a:gdLst/>
              <a:ahLst/>
              <a:cxnLst/>
              <a:rect l="l" t="t" r="r" b="b"/>
              <a:pathLst>
                <a:path w="3508" h="3165" extrusionOk="0">
                  <a:moveTo>
                    <a:pt x="3165" y="1"/>
                  </a:moveTo>
                  <a:lnTo>
                    <a:pt x="1" y="3165"/>
                  </a:lnTo>
                  <a:lnTo>
                    <a:pt x="686" y="3165"/>
                  </a:lnTo>
                  <a:lnTo>
                    <a:pt x="3508" y="344"/>
                  </a:lnTo>
                  <a:lnTo>
                    <a:pt x="316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6" name="Google Shape;2916;p19"/>
            <p:cNvSpPr/>
            <p:nvPr/>
          </p:nvSpPr>
          <p:spPr>
            <a:xfrm>
              <a:off x="5406900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7" name="Google Shape;2917;p19"/>
            <p:cNvSpPr/>
            <p:nvPr/>
          </p:nvSpPr>
          <p:spPr>
            <a:xfrm>
              <a:off x="3841300" y="3743125"/>
              <a:ext cx="521450" cy="522100"/>
            </a:xfrm>
            <a:custGeom>
              <a:avLst/>
              <a:gdLst/>
              <a:ahLst/>
              <a:cxnLst/>
              <a:rect l="l" t="t" r="r" b="b"/>
              <a:pathLst>
                <a:path w="20858" h="20884" extrusionOk="0">
                  <a:moveTo>
                    <a:pt x="20515" y="0"/>
                  </a:moveTo>
                  <a:lnTo>
                    <a:pt x="0" y="20514"/>
                  </a:lnTo>
                  <a:lnTo>
                    <a:pt x="343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8" name="Google Shape;2918;p19"/>
            <p:cNvSpPr/>
            <p:nvPr/>
          </p:nvSpPr>
          <p:spPr>
            <a:xfrm>
              <a:off x="4363375" y="32217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0"/>
                  </a:moveTo>
                  <a:lnTo>
                    <a:pt x="1" y="20488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9" name="Google Shape;2919;p19"/>
            <p:cNvSpPr/>
            <p:nvPr/>
          </p:nvSpPr>
          <p:spPr>
            <a:xfrm>
              <a:off x="5406900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0" name="Google Shape;2920;p19"/>
            <p:cNvSpPr/>
            <p:nvPr/>
          </p:nvSpPr>
          <p:spPr>
            <a:xfrm>
              <a:off x="6451075" y="2177525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8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9"/>
            <p:cNvSpPr/>
            <p:nvPr/>
          </p:nvSpPr>
          <p:spPr>
            <a:xfrm>
              <a:off x="48848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20514" y="0"/>
                  </a:moveTo>
                  <a:lnTo>
                    <a:pt x="0" y="20514"/>
                  </a:lnTo>
                  <a:lnTo>
                    <a:pt x="369" y="20884"/>
                  </a:lnTo>
                  <a:lnTo>
                    <a:pt x="20883" y="369"/>
                  </a:lnTo>
                  <a:lnTo>
                    <a:pt x="20514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9"/>
            <p:cNvSpPr/>
            <p:nvPr/>
          </p:nvSpPr>
          <p:spPr>
            <a:xfrm>
              <a:off x="5928975" y="26996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515" y="1"/>
                  </a:moveTo>
                  <a:lnTo>
                    <a:pt x="1" y="20515"/>
                  </a:lnTo>
                  <a:lnTo>
                    <a:pt x="344" y="20858"/>
                  </a:lnTo>
                  <a:lnTo>
                    <a:pt x="20858" y="344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9"/>
            <p:cNvSpPr/>
            <p:nvPr/>
          </p:nvSpPr>
          <p:spPr>
            <a:xfrm>
              <a:off x="6972500" y="1759600"/>
              <a:ext cx="409375" cy="417300"/>
            </a:xfrm>
            <a:custGeom>
              <a:avLst/>
              <a:gdLst/>
              <a:ahLst/>
              <a:cxnLst/>
              <a:rect l="l" t="t" r="r" b="b"/>
              <a:pathLst>
                <a:path w="16375" h="16692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691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9"/>
            <p:cNvSpPr/>
            <p:nvPr/>
          </p:nvSpPr>
          <p:spPr>
            <a:xfrm>
              <a:off x="4363375" y="4265200"/>
              <a:ext cx="521475" cy="521450"/>
            </a:xfrm>
            <a:custGeom>
              <a:avLst/>
              <a:gdLst/>
              <a:ahLst/>
              <a:cxnLst/>
              <a:rect l="l" t="t" r="r" b="b"/>
              <a:pathLst>
                <a:path w="20859" h="20858" extrusionOk="0">
                  <a:moveTo>
                    <a:pt x="20489" y="1"/>
                  </a:moveTo>
                  <a:lnTo>
                    <a:pt x="1" y="20515"/>
                  </a:lnTo>
                  <a:lnTo>
                    <a:pt x="344" y="20857"/>
                  </a:lnTo>
                  <a:lnTo>
                    <a:pt x="20858" y="343"/>
                  </a:lnTo>
                  <a:lnTo>
                    <a:pt x="2048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9"/>
            <p:cNvSpPr/>
            <p:nvPr/>
          </p:nvSpPr>
          <p:spPr>
            <a:xfrm>
              <a:off x="4274400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91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6" name="Google Shape;2926;p19"/>
            <p:cNvSpPr/>
            <p:nvPr/>
          </p:nvSpPr>
          <p:spPr>
            <a:xfrm>
              <a:off x="5928975" y="3743125"/>
              <a:ext cx="521475" cy="522100"/>
            </a:xfrm>
            <a:custGeom>
              <a:avLst/>
              <a:gdLst/>
              <a:ahLst/>
              <a:cxnLst/>
              <a:rect l="l" t="t" r="r" b="b"/>
              <a:pathLst>
                <a:path w="20859" h="20884" extrusionOk="0">
                  <a:moveTo>
                    <a:pt x="20515" y="0"/>
                  </a:moveTo>
                  <a:lnTo>
                    <a:pt x="1" y="20514"/>
                  </a:lnTo>
                  <a:lnTo>
                    <a:pt x="344" y="20884"/>
                  </a:lnTo>
                  <a:lnTo>
                    <a:pt x="20858" y="369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7" name="Google Shape;2927;p19"/>
            <p:cNvSpPr/>
            <p:nvPr/>
          </p:nvSpPr>
          <p:spPr>
            <a:xfrm>
              <a:off x="6451075" y="32217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0"/>
                  </a:moveTo>
                  <a:lnTo>
                    <a:pt x="0" y="20488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8" name="Google Shape;2928;p19"/>
            <p:cNvSpPr/>
            <p:nvPr/>
          </p:nvSpPr>
          <p:spPr>
            <a:xfrm>
              <a:off x="6972500" y="28031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1"/>
                  </a:moveTo>
                  <a:lnTo>
                    <a:pt x="0" y="16375"/>
                  </a:lnTo>
                  <a:lnTo>
                    <a:pt x="370" y="16718"/>
                  </a:lnTo>
                  <a:lnTo>
                    <a:pt x="16375" y="713"/>
                  </a:lnTo>
                  <a:lnTo>
                    <a:pt x="1637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9" name="Google Shape;2929;p19"/>
            <p:cNvSpPr/>
            <p:nvPr/>
          </p:nvSpPr>
          <p:spPr>
            <a:xfrm>
              <a:off x="5406900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8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0" name="Google Shape;2930;p19"/>
            <p:cNvSpPr/>
            <p:nvPr/>
          </p:nvSpPr>
          <p:spPr>
            <a:xfrm>
              <a:off x="5318575" y="4787275"/>
              <a:ext cx="88350" cy="79125"/>
            </a:xfrm>
            <a:custGeom>
              <a:avLst/>
              <a:gdLst/>
              <a:ahLst/>
              <a:cxnLst/>
              <a:rect l="l" t="t" r="r" b="b"/>
              <a:pathLst>
                <a:path w="3534" h="3165" extrusionOk="0">
                  <a:moveTo>
                    <a:pt x="3164" y="1"/>
                  </a:moveTo>
                  <a:lnTo>
                    <a:pt x="0" y="3165"/>
                  </a:lnTo>
                  <a:lnTo>
                    <a:pt x="712" y="3165"/>
                  </a:lnTo>
                  <a:lnTo>
                    <a:pt x="3533" y="344"/>
                  </a:lnTo>
                  <a:lnTo>
                    <a:pt x="3164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1" name="Google Shape;2931;p19"/>
            <p:cNvSpPr/>
            <p:nvPr/>
          </p:nvSpPr>
          <p:spPr>
            <a:xfrm>
              <a:off x="6972500" y="3847275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16375" y="0"/>
                  </a:moveTo>
                  <a:lnTo>
                    <a:pt x="0" y="16348"/>
                  </a:lnTo>
                  <a:lnTo>
                    <a:pt x="370" y="16718"/>
                  </a:lnTo>
                  <a:lnTo>
                    <a:pt x="16375" y="686"/>
                  </a:lnTo>
                  <a:lnTo>
                    <a:pt x="1637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2" name="Google Shape;2932;p19"/>
            <p:cNvSpPr/>
            <p:nvPr/>
          </p:nvSpPr>
          <p:spPr>
            <a:xfrm>
              <a:off x="6362075" y="4787275"/>
              <a:ext cx="88375" cy="79125"/>
            </a:xfrm>
            <a:custGeom>
              <a:avLst/>
              <a:gdLst/>
              <a:ahLst/>
              <a:cxnLst/>
              <a:rect l="l" t="t" r="r" b="b"/>
              <a:pathLst>
                <a:path w="3535" h="3165" extrusionOk="0">
                  <a:moveTo>
                    <a:pt x="3191" y="1"/>
                  </a:moveTo>
                  <a:lnTo>
                    <a:pt x="1" y="3165"/>
                  </a:lnTo>
                  <a:lnTo>
                    <a:pt x="713" y="3165"/>
                  </a:lnTo>
                  <a:lnTo>
                    <a:pt x="3534" y="344"/>
                  </a:lnTo>
                  <a:lnTo>
                    <a:pt x="319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3" name="Google Shape;2933;p19"/>
            <p:cNvSpPr/>
            <p:nvPr/>
          </p:nvSpPr>
          <p:spPr>
            <a:xfrm>
              <a:off x="6451075" y="4265200"/>
              <a:ext cx="521450" cy="521450"/>
            </a:xfrm>
            <a:custGeom>
              <a:avLst/>
              <a:gdLst/>
              <a:ahLst/>
              <a:cxnLst/>
              <a:rect l="l" t="t" r="r" b="b"/>
              <a:pathLst>
                <a:path w="20858" h="20858" extrusionOk="0">
                  <a:moveTo>
                    <a:pt x="20515" y="1"/>
                  </a:moveTo>
                  <a:lnTo>
                    <a:pt x="0" y="20515"/>
                  </a:lnTo>
                  <a:lnTo>
                    <a:pt x="343" y="20857"/>
                  </a:lnTo>
                  <a:lnTo>
                    <a:pt x="20857" y="343"/>
                  </a:lnTo>
                  <a:lnTo>
                    <a:pt x="20515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4" name="Google Shape;2934;p19"/>
            <p:cNvSpPr/>
            <p:nvPr/>
          </p:nvSpPr>
          <p:spPr>
            <a:xfrm>
              <a:off x="6972500" y="1133350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5" name="Google Shape;2935;p19"/>
            <p:cNvSpPr/>
            <p:nvPr/>
          </p:nvSpPr>
          <p:spPr>
            <a:xfrm>
              <a:off x="6678500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60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6" name="Google Shape;2936;p19"/>
            <p:cNvSpPr/>
            <p:nvPr/>
          </p:nvSpPr>
          <p:spPr>
            <a:xfrm>
              <a:off x="696392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43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7" name="Google Shape;2937;p19"/>
            <p:cNvSpPr/>
            <p:nvPr/>
          </p:nvSpPr>
          <p:spPr>
            <a:xfrm>
              <a:off x="5634325" y="848600"/>
              <a:ext cx="294675" cy="284775"/>
            </a:xfrm>
            <a:custGeom>
              <a:avLst/>
              <a:gdLst/>
              <a:ahLst/>
              <a:cxnLst/>
              <a:rect l="l" t="t" r="r" b="b"/>
              <a:pathLst>
                <a:path w="11787" h="11391" extrusionOk="0">
                  <a:moveTo>
                    <a:pt x="0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9"/>
            <p:cNvSpPr/>
            <p:nvPr/>
          </p:nvSpPr>
          <p:spPr>
            <a:xfrm>
              <a:off x="6972500" y="2176875"/>
              <a:ext cx="409375" cy="418600"/>
            </a:xfrm>
            <a:custGeom>
              <a:avLst/>
              <a:gdLst/>
              <a:ahLst/>
              <a:cxnLst/>
              <a:rect l="l" t="t" r="r" b="b"/>
              <a:pathLst>
                <a:path w="16375" h="16744" extrusionOk="0">
                  <a:moveTo>
                    <a:pt x="370" y="0"/>
                  </a:moveTo>
                  <a:lnTo>
                    <a:pt x="0" y="369"/>
                  </a:lnTo>
                  <a:lnTo>
                    <a:pt x="16375" y="16744"/>
                  </a:lnTo>
                  <a:lnTo>
                    <a:pt x="16375" y="16032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9"/>
            <p:cNvSpPr/>
            <p:nvPr/>
          </p:nvSpPr>
          <p:spPr>
            <a:xfrm>
              <a:off x="5928325" y="1133350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9"/>
            <p:cNvSpPr/>
            <p:nvPr/>
          </p:nvSpPr>
          <p:spPr>
            <a:xfrm>
              <a:off x="6450425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9"/>
            <p:cNvSpPr/>
            <p:nvPr/>
          </p:nvSpPr>
          <p:spPr>
            <a:xfrm>
              <a:off x="591975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9"/>
            <p:cNvSpPr/>
            <p:nvPr/>
          </p:nvSpPr>
          <p:spPr>
            <a:xfrm>
              <a:off x="64418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3" name="Google Shape;2943;p19"/>
            <p:cNvSpPr/>
            <p:nvPr/>
          </p:nvSpPr>
          <p:spPr>
            <a:xfrm>
              <a:off x="696392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4" name="Google Shape;2944;p19"/>
            <p:cNvSpPr/>
            <p:nvPr/>
          </p:nvSpPr>
          <p:spPr>
            <a:xfrm>
              <a:off x="6450425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883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5" name="Google Shape;2945;p19"/>
            <p:cNvSpPr/>
            <p:nvPr/>
          </p:nvSpPr>
          <p:spPr>
            <a:xfrm>
              <a:off x="540690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6" name="Google Shape;2946;p19"/>
            <p:cNvSpPr/>
            <p:nvPr/>
          </p:nvSpPr>
          <p:spPr>
            <a:xfrm>
              <a:off x="5928325" y="2176875"/>
              <a:ext cx="522775" cy="522750"/>
            </a:xfrm>
            <a:custGeom>
              <a:avLst/>
              <a:gdLst/>
              <a:ahLst/>
              <a:cxnLst/>
              <a:rect l="l" t="t" r="r" b="b"/>
              <a:pathLst>
                <a:path w="20911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7" name="Google Shape;2947;p19"/>
            <p:cNvSpPr/>
            <p:nvPr/>
          </p:nvSpPr>
          <p:spPr>
            <a:xfrm>
              <a:off x="6972500" y="3221025"/>
              <a:ext cx="409375" cy="418625"/>
            </a:xfrm>
            <a:custGeom>
              <a:avLst/>
              <a:gdLst/>
              <a:ahLst/>
              <a:cxnLst/>
              <a:rect l="l" t="t" r="r" b="b"/>
              <a:pathLst>
                <a:path w="16375" h="16745" extrusionOk="0">
                  <a:moveTo>
                    <a:pt x="370" y="1"/>
                  </a:moveTo>
                  <a:lnTo>
                    <a:pt x="0" y="370"/>
                  </a:lnTo>
                  <a:lnTo>
                    <a:pt x="16375" y="16744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8" name="Google Shape;2948;p19"/>
            <p:cNvSpPr/>
            <p:nvPr/>
          </p:nvSpPr>
          <p:spPr>
            <a:xfrm>
              <a:off x="4590800" y="848600"/>
              <a:ext cx="294050" cy="284775"/>
            </a:xfrm>
            <a:custGeom>
              <a:avLst/>
              <a:gdLst/>
              <a:ahLst/>
              <a:cxnLst/>
              <a:rect l="l" t="t" r="r" b="b"/>
              <a:pathLst>
                <a:path w="11762" h="11391" extrusionOk="0">
                  <a:moveTo>
                    <a:pt x="1" y="0"/>
                  </a:moveTo>
                  <a:lnTo>
                    <a:pt x="11392" y="11391"/>
                  </a:lnTo>
                  <a:lnTo>
                    <a:pt x="11761" y="11048"/>
                  </a:lnTo>
                  <a:lnTo>
                    <a:pt x="71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9" name="Google Shape;2949;p19"/>
            <p:cNvSpPr/>
            <p:nvPr/>
          </p:nvSpPr>
          <p:spPr>
            <a:xfrm>
              <a:off x="4884825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0" name="Google Shape;2950;p19"/>
            <p:cNvSpPr/>
            <p:nvPr/>
          </p:nvSpPr>
          <p:spPr>
            <a:xfrm>
              <a:off x="4875575" y="11248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1" name="Google Shape;2951;p19"/>
            <p:cNvSpPr/>
            <p:nvPr/>
          </p:nvSpPr>
          <p:spPr>
            <a:xfrm>
              <a:off x="53976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2" name="Google Shape;2952;p19"/>
            <p:cNvSpPr/>
            <p:nvPr/>
          </p:nvSpPr>
          <p:spPr>
            <a:xfrm>
              <a:off x="591975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3" name="Google Shape;2953;p19"/>
            <p:cNvSpPr/>
            <p:nvPr/>
          </p:nvSpPr>
          <p:spPr>
            <a:xfrm>
              <a:off x="64418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4" name="Google Shape;2954;p19"/>
            <p:cNvSpPr/>
            <p:nvPr/>
          </p:nvSpPr>
          <p:spPr>
            <a:xfrm>
              <a:off x="696392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69"/>
                  </a:lnTo>
                  <a:lnTo>
                    <a:pt x="343" y="712"/>
                  </a:lnTo>
                  <a:lnTo>
                    <a:pt x="713" y="34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9"/>
            <p:cNvSpPr/>
            <p:nvPr/>
          </p:nvSpPr>
          <p:spPr>
            <a:xfrm>
              <a:off x="4362725" y="165545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9"/>
            <p:cNvSpPr/>
            <p:nvPr/>
          </p:nvSpPr>
          <p:spPr>
            <a:xfrm>
              <a:off x="3840650" y="1133350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9"/>
            <p:cNvSpPr/>
            <p:nvPr/>
          </p:nvSpPr>
          <p:spPr>
            <a:xfrm>
              <a:off x="540690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43" y="1"/>
                  </a:moveTo>
                  <a:lnTo>
                    <a:pt x="0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9"/>
            <p:cNvSpPr/>
            <p:nvPr/>
          </p:nvSpPr>
          <p:spPr>
            <a:xfrm>
              <a:off x="354662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9"/>
            <p:cNvSpPr/>
            <p:nvPr/>
          </p:nvSpPr>
          <p:spPr>
            <a:xfrm>
              <a:off x="6450425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883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0" name="Google Shape;2960;p19"/>
            <p:cNvSpPr/>
            <p:nvPr/>
          </p:nvSpPr>
          <p:spPr>
            <a:xfrm>
              <a:off x="5928325" y="3221025"/>
              <a:ext cx="522775" cy="522125"/>
            </a:xfrm>
            <a:custGeom>
              <a:avLst/>
              <a:gdLst/>
              <a:ahLst/>
              <a:cxnLst/>
              <a:rect l="l" t="t" r="r" b="b"/>
              <a:pathLst>
                <a:path w="20911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1" name="Google Shape;2961;p19"/>
            <p:cNvSpPr/>
            <p:nvPr/>
          </p:nvSpPr>
          <p:spPr>
            <a:xfrm>
              <a:off x="6972500" y="4265200"/>
              <a:ext cx="409375" cy="417950"/>
            </a:xfrm>
            <a:custGeom>
              <a:avLst/>
              <a:gdLst/>
              <a:ahLst/>
              <a:cxnLst/>
              <a:rect l="l" t="t" r="r" b="b"/>
              <a:pathLst>
                <a:path w="16375" h="16718" extrusionOk="0">
                  <a:moveTo>
                    <a:pt x="370" y="1"/>
                  </a:moveTo>
                  <a:lnTo>
                    <a:pt x="0" y="343"/>
                  </a:lnTo>
                  <a:lnTo>
                    <a:pt x="16375" y="16718"/>
                  </a:lnTo>
                  <a:lnTo>
                    <a:pt x="16375" y="16006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2" name="Google Shape;2962;p19"/>
            <p:cNvSpPr/>
            <p:nvPr/>
          </p:nvSpPr>
          <p:spPr>
            <a:xfrm>
              <a:off x="4884825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3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3" name="Google Shape;2963;p19"/>
            <p:cNvSpPr/>
            <p:nvPr/>
          </p:nvSpPr>
          <p:spPr>
            <a:xfrm>
              <a:off x="38320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43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4" name="Google Shape;2964;p19"/>
            <p:cNvSpPr/>
            <p:nvPr/>
          </p:nvSpPr>
          <p:spPr>
            <a:xfrm>
              <a:off x="435415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5" name="Google Shape;2965;p19"/>
            <p:cNvSpPr/>
            <p:nvPr/>
          </p:nvSpPr>
          <p:spPr>
            <a:xfrm>
              <a:off x="4875575" y="2168300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6" name="Google Shape;2966;p19"/>
            <p:cNvSpPr/>
            <p:nvPr/>
          </p:nvSpPr>
          <p:spPr>
            <a:xfrm>
              <a:off x="53976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4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7" name="Google Shape;2967;p19"/>
            <p:cNvSpPr/>
            <p:nvPr/>
          </p:nvSpPr>
          <p:spPr>
            <a:xfrm>
              <a:off x="591975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8" name="Google Shape;2968;p19"/>
            <p:cNvSpPr/>
            <p:nvPr/>
          </p:nvSpPr>
          <p:spPr>
            <a:xfrm>
              <a:off x="64418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9" name="Google Shape;2969;p19"/>
            <p:cNvSpPr/>
            <p:nvPr/>
          </p:nvSpPr>
          <p:spPr>
            <a:xfrm>
              <a:off x="696392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0"/>
                  </a:moveTo>
                  <a:lnTo>
                    <a:pt x="1" y="370"/>
                  </a:lnTo>
                  <a:lnTo>
                    <a:pt x="343" y="712"/>
                  </a:lnTo>
                  <a:lnTo>
                    <a:pt x="713" y="370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0" name="Google Shape;2970;p19"/>
            <p:cNvSpPr/>
            <p:nvPr/>
          </p:nvSpPr>
          <p:spPr>
            <a:xfrm>
              <a:off x="645042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1" name="Google Shape;2971;p19"/>
            <p:cNvSpPr/>
            <p:nvPr/>
          </p:nvSpPr>
          <p:spPr>
            <a:xfrm>
              <a:off x="4362725" y="2698950"/>
              <a:ext cx="522125" cy="522775"/>
            </a:xfrm>
            <a:custGeom>
              <a:avLst/>
              <a:gdLst/>
              <a:ahLst/>
              <a:cxnLst/>
              <a:rect l="l" t="t" r="r" b="b"/>
              <a:pathLst>
                <a:path w="20885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2" name="Google Shape;2972;p19"/>
            <p:cNvSpPr/>
            <p:nvPr/>
          </p:nvSpPr>
          <p:spPr>
            <a:xfrm>
              <a:off x="5928325" y="426520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3" name="Google Shape;2973;p19"/>
            <p:cNvSpPr/>
            <p:nvPr/>
          </p:nvSpPr>
          <p:spPr>
            <a:xfrm>
              <a:off x="3318550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4" name="Google Shape;2974;p19"/>
            <p:cNvSpPr/>
            <p:nvPr/>
          </p:nvSpPr>
          <p:spPr>
            <a:xfrm>
              <a:off x="4884825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5" name="Google Shape;2975;p19"/>
            <p:cNvSpPr/>
            <p:nvPr/>
          </p:nvSpPr>
          <p:spPr>
            <a:xfrm>
              <a:off x="3840650" y="2176875"/>
              <a:ext cx="522750" cy="522750"/>
            </a:xfrm>
            <a:custGeom>
              <a:avLst/>
              <a:gdLst/>
              <a:ahLst/>
              <a:cxnLst/>
              <a:rect l="l" t="t" r="r" b="b"/>
              <a:pathLst>
                <a:path w="20910" h="20910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6" name="Google Shape;2976;p19"/>
            <p:cNvSpPr/>
            <p:nvPr/>
          </p:nvSpPr>
          <p:spPr>
            <a:xfrm>
              <a:off x="2503125" y="848600"/>
              <a:ext cx="294025" cy="284775"/>
            </a:xfrm>
            <a:custGeom>
              <a:avLst/>
              <a:gdLst/>
              <a:ahLst/>
              <a:cxnLst/>
              <a:rect l="l" t="t" r="r" b="b"/>
              <a:pathLst>
                <a:path w="11761" h="11391" extrusionOk="0">
                  <a:moveTo>
                    <a:pt x="0" y="0"/>
                  </a:moveTo>
                  <a:lnTo>
                    <a:pt x="11391" y="11391"/>
                  </a:lnTo>
                  <a:lnTo>
                    <a:pt x="11761" y="11048"/>
                  </a:lnTo>
                  <a:lnTo>
                    <a:pt x="712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7" name="Google Shape;2977;p19"/>
            <p:cNvSpPr/>
            <p:nvPr/>
          </p:nvSpPr>
          <p:spPr>
            <a:xfrm>
              <a:off x="540690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0"/>
                  </a:moveTo>
                  <a:lnTo>
                    <a:pt x="0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8" name="Google Shape;2978;p19"/>
            <p:cNvSpPr/>
            <p:nvPr/>
          </p:nvSpPr>
          <p:spPr>
            <a:xfrm>
              <a:off x="2797125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9" name="Google Shape;2979;p19"/>
            <p:cNvSpPr/>
            <p:nvPr/>
          </p:nvSpPr>
          <p:spPr>
            <a:xfrm>
              <a:off x="2787900" y="11248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43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0" name="Google Shape;2980;p19"/>
            <p:cNvSpPr/>
            <p:nvPr/>
          </p:nvSpPr>
          <p:spPr>
            <a:xfrm>
              <a:off x="33099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1" name="Google Shape;2981;p19"/>
            <p:cNvSpPr/>
            <p:nvPr/>
          </p:nvSpPr>
          <p:spPr>
            <a:xfrm>
              <a:off x="38320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2" name="Google Shape;2982;p19"/>
            <p:cNvSpPr/>
            <p:nvPr/>
          </p:nvSpPr>
          <p:spPr>
            <a:xfrm>
              <a:off x="435415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3" name="Google Shape;2983;p19"/>
            <p:cNvSpPr/>
            <p:nvPr/>
          </p:nvSpPr>
          <p:spPr>
            <a:xfrm>
              <a:off x="4875575" y="32124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4" name="Google Shape;2984;p19"/>
            <p:cNvSpPr/>
            <p:nvPr/>
          </p:nvSpPr>
          <p:spPr>
            <a:xfrm>
              <a:off x="53976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69" y="0"/>
                  </a:moveTo>
                  <a:lnTo>
                    <a:pt x="0" y="369"/>
                  </a:lnTo>
                  <a:lnTo>
                    <a:pt x="369" y="738"/>
                  </a:lnTo>
                  <a:lnTo>
                    <a:pt x="712" y="369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5" name="Google Shape;2985;p19"/>
            <p:cNvSpPr/>
            <p:nvPr/>
          </p:nvSpPr>
          <p:spPr>
            <a:xfrm>
              <a:off x="591975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6" name="Google Shape;2986;p19"/>
            <p:cNvSpPr/>
            <p:nvPr/>
          </p:nvSpPr>
          <p:spPr>
            <a:xfrm>
              <a:off x="64418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7" name="Google Shape;2987;p19"/>
            <p:cNvSpPr/>
            <p:nvPr/>
          </p:nvSpPr>
          <p:spPr>
            <a:xfrm>
              <a:off x="1458950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8" name="Google Shape;2988;p19"/>
            <p:cNvSpPr/>
            <p:nvPr/>
          </p:nvSpPr>
          <p:spPr>
            <a:xfrm>
              <a:off x="1752950" y="1133350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9" name="Google Shape;2989;p19"/>
            <p:cNvSpPr/>
            <p:nvPr/>
          </p:nvSpPr>
          <p:spPr>
            <a:xfrm>
              <a:off x="3840650" y="3221025"/>
              <a:ext cx="522750" cy="522125"/>
            </a:xfrm>
            <a:custGeom>
              <a:avLst/>
              <a:gdLst/>
              <a:ahLst/>
              <a:cxnLst/>
              <a:rect l="l" t="t" r="r" b="b"/>
              <a:pathLst>
                <a:path w="20910" h="20885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0" name="Google Shape;2990;p19"/>
            <p:cNvSpPr/>
            <p:nvPr/>
          </p:nvSpPr>
          <p:spPr>
            <a:xfrm>
              <a:off x="2797125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1" name="Google Shape;2991;p19"/>
            <p:cNvSpPr/>
            <p:nvPr/>
          </p:nvSpPr>
          <p:spPr>
            <a:xfrm>
              <a:off x="5406900" y="4786625"/>
              <a:ext cx="88350" cy="79775"/>
            </a:xfrm>
            <a:custGeom>
              <a:avLst/>
              <a:gdLst/>
              <a:ahLst/>
              <a:cxnLst/>
              <a:rect l="l" t="t" r="r" b="b"/>
              <a:pathLst>
                <a:path w="3534" h="3191" extrusionOk="0">
                  <a:moveTo>
                    <a:pt x="343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34" y="319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2" name="Google Shape;2992;p19"/>
            <p:cNvSpPr/>
            <p:nvPr/>
          </p:nvSpPr>
          <p:spPr>
            <a:xfrm>
              <a:off x="4362725" y="3743125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15" y="20884"/>
                  </a:lnTo>
                  <a:lnTo>
                    <a:pt x="20884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3" name="Google Shape;2993;p19"/>
            <p:cNvSpPr/>
            <p:nvPr/>
          </p:nvSpPr>
          <p:spPr>
            <a:xfrm>
              <a:off x="2275050" y="165545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19"/>
            <p:cNvSpPr/>
            <p:nvPr/>
          </p:nvSpPr>
          <p:spPr>
            <a:xfrm>
              <a:off x="4884825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3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5" name="Google Shape;2995;p19"/>
            <p:cNvSpPr/>
            <p:nvPr/>
          </p:nvSpPr>
          <p:spPr>
            <a:xfrm>
              <a:off x="3318550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6" name="Google Shape;2996;p19"/>
            <p:cNvSpPr/>
            <p:nvPr/>
          </p:nvSpPr>
          <p:spPr>
            <a:xfrm>
              <a:off x="1744375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19"/>
            <p:cNvSpPr/>
            <p:nvPr/>
          </p:nvSpPr>
          <p:spPr>
            <a:xfrm>
              <a:off x="2266475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19"/>
            <p:cNvSpPr/>
            <p:nvPr/>
          </p:nvSpPr>
          <p:spPr>
            <a:xfrm>
              <a:off x="2787900" y="2168300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19"/>
            <p:cNvSpPr/>
            <p:nvPr/>
          </p:nvSpPr>
          <p:spPr>
            <a:xfrm>
              <a:off x="33099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19"/>
            <p:cNvSpPr/>
            <p:nvPr/>
          </p:nvSpPr>
          <p:spPr>
            <a:xfrm>
              <a:off x="38320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69"/>
                  </a:lnTo>
                  <a:lnTo>
                    <a:pt x="343" y="712"/>
                  </a:lnTo>
                  <a:lnTo>
                    <a:pt x="712" y="343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19"/>
            <p:cNvSpPr/>
            <p:nvPr/>
          </p:nvSpPr>
          <p:spPr>
            <a:xfrm>
              <a:off x="435415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19"/>
            <p:cNvSpPr/>
            <p:nvPr/>
          </p:nvSpPr>
          <p:spPr>
            <a:xfrm>
              <a:off x="4875575" y="4255975"/>
              <a:ext cx="18500" cy="17825"/>
            </a:xfrm>
            <a:custGeom>
              <a:avLst/>
              <a:gdLst/>
              <a:ahLst/>
              <a:cxnLst/>
              <a:rect l="l" t="t" r="r" b="b"/>
              <a:pathLst>
                <a:path w="740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19"/>
            <p:cNvSpPr/>
            <p:nvPr/>
          </p:nvSpPr>
          <p:spPr>
            <a:xfrm>
              <a:off x="53976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1"/>
                  </a:moveTo>
                  <a:lnTo>
                    <a:pt x="0" y="370"/>
                  </a:lnTo>
                  <a:lnTo>
                    <a:pt x="369" y="713"/>
                  </a:lnTo>
                  <a:lnTo>
                    <a:pt x="712" y="343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19"/>
            <p:cNvSpPr/>
            <p:nvPr/>
          </p:nvSpPr>
          <p:spPr>
            <a:xfrm>
              <a:off x="1230875" y="1655450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19"/>
            <p:cNvSpPr/>
            <p:nvPr/>
          </p:nvSpPr>
          <p:spPr>
            <a:xfrm>
              <a:off x="414775" y="848600"/>
              <a:ext cx="294700" cy="284775"/>
            </a:xfrm>
            <a:custGeom>
              <a:avLst/>
              <a:gdLst/>
              <a:ahLst/>
              <a:cxnLst/>
              <a:rect l="l" t="t" r="r" b="b"/>
              <a:pathLst>
                <a:path w="11788" h="11391" extrusionOk="0">
                  <a:moveTo>
                    <a:pt x="1" y="0"/>
                  </a:moveTo>
                  <a:lnTo>
                    <a:pt x="11418" y="11391"/>
                  </a:lnTo>
                  <a:lnTo>
                    <a:pt x="11787" y="11048"/>
                  </a:lnTo>
                  <a:lnTo>
                    <a:pt x="73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19"/>
            <p:cNvSpPr/>
            <p:nvPr/>
          </p:nvSpPr>
          <p:spPr>
            <a:xfrm>
              <a:off x="3318550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19"/>
            <p:cNvSpPr/>
            <p:nvPr/>
          </p:nvSpPr>
          <p:spPr>
            <a:xfrm>
              <a:off x="1752950" y="2176875"/>
              <a:ext cx="522125" cy="522750"/>
            </a:xfrm>
            <a:custGeom>
              <a:avLst/>
              <a:gdLst/>
              <a:ahLst/>
              <a:cxnLst/>
              <a:rect l="l" t="t" r="r" b="b"/>
              <a:pathLst>
                <a:path w="20885" h="20910" extrusionOk="0">
                  <a:moveTo>
                    <a:pt x="370" y="0"/>
                  </a:moveTo>
                  <a:lnTo>
                    <a:pt x="1" y="369"/>
                  </a:lnTo>
                  <a:lnTo>
                    <a:pt x="20541" y="20910"/>
                  </a:lnTo>
                  <a:lnTo>
                    <a:pt x="20884" y="2054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19"/>
            <p:cNvSpPr/>
            <p:nvPr/>
          </p:nvSpPr>
          <p:spPr>
            <a:xfrm>
              <a:off x="2797125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19"/>
            <p:cNvSpPr/>
            <p:nvPr/>
          </p:nvSpPr>
          <p:spPr>
            <a:xfrm>
              <a:off x="4362725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19"/>
            <p:cNvSpPr/>
            <p:nvPr/>
          </p:nvSpPr>
          <p:spPr>
            <a:xfrm>
              <a:off x="3840650" y="4265200"/>
              <a:ext cx="522750" cy="522100"/>
            </a:xfrm>
            <a:custGeom>
              <a:avLst/>
              <a:gdLst/>
              <a:ahLst/>
              <a:cxnLst/>
              <a:rect l="l" t="t" r="r" b="b"/>
              <a:pathLst>
                <a:path w="20910" h="20884" extrusionOk="0">
                  <a:moveTo>
                    <a:pt x="369" y="1"/>
                  </a:moveTo>
                  <a:lnTo>
                    <a:pt x="0" y="343"/>
                  </a:lnTo>
                  <a:lnTo>
                    <a:pt x="20541" y="20884"/>
                  </a:lnTo>
                  <a:lnTo>
                    <a:pt x="20910" y="20515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19"/>
            <p:cNvSpPr/>
            <p:nvPr/>
          </p:nvSpPr>
          <p:spPr>
            <a:xfrm>
              <a:off x="2275050" y="2698950"/>
              <a:ext cx="522100" cy="522775"/>
            </a:xfrm>
            <a:custGeom>
              <a:avLst/>
              <a:gdLst/>
              <a:ahLst/>
              <a:cxnLst/>
              <a:rect l="l" t="t" r="r" b="b"/>
              <a:pathLst>
                <a:path w="20884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19"/>
            <p:cNvSpPr/>
            <p:nvPr/>
          </p:nvSpPr>
          <p:spPr>
            <a:xfrm>
              <a:off x="709450" y="1133350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19"/>
            <p:cNvSpPr/>
            <p:nvPr/>
          </p:nvSpPr>
          <p:spPr>
            <a:xfrm>
              <a:off x="700200" y="11248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43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19"/>
            <p:cNvSpPr/>
            <p:nvPr/>
          </p:nvSpPr>
          <p:spPr>
            <a:xfrm>
              <a:off x="1222300" y="1646225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19"/>
            <p:cNvSpPr/>
            <p:nvPr/>
          </p:nvSpPr>
          <p:spPr>
            <a:xfrm>
              <a:off x="1744375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19"/>
            <p:cNvSpPr/>
            <p:nvPr/>
          </p:nvSpPr>
          <p:spPr>
            <a:xfrm>
              <a:off x="2266475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19"/>
            <p:cNvSpPr/>
            <p:nvPr/>
          </p:nvSpPr>
          <p:spPr>
            <a:xfrm>
              <a:off x="2787900" y="32124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69"/>
                  </a:lnTo>
                  <a:lnTo>
                    <a:pt x="370" y="712"/>
                  </a:lnTo>
                  <a:lnTo>
                    <a:pt x="739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19"/>
            <p:cNvSpPr/>
            <p:nvPr/>
          </p:nvSpPr>
          <p:spPr>
            <a:xfrm>
              <a:off x="33099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38"/>
                  </a:lnTo>
                  <a:lnTo>
                    <a:pt x="713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19"/>
            <p:cNvSpPr/>
            <p:nvPr/>
          </p:nvSpPr>
          <p:spPr>
            <a:xfrm>
              <a:off x="38320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69" y="0"/>
                  </a:moveTo>
                  <a:lnTo>
                    <a:pt x="0" y="370"/>
                  </a:lnTo>
                  <a:lnTo>
                    <a:pt x="343" y="712"/>
                  </a:lnTo>
                  <a:lnTo>
                    <a:pt x="712" y="370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19"/>
            <p:cNvSpPr/>
            <p:nvPr/>
          </p:nvSpPr>
          <p:spPr>
            <a:xfrm>
              <a:off x="435415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19"/>
            <p:cNvSpPr/>
            <p:nvPr/>
          </p:nvSpPr>
          <p:spPr>
            <a:xfrm>
              <a:off x="2797125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15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19"/>
            <p:cNvSpPr/>
            <p:nvPr/>
          </p:nvSpPr>
          <p:spPr>
            <a:xfrm>
              <a:off x="3318550" y="4786625"/>
              <a:ext cx="89025" cy="79775"/>
            </a:xfrm>
            <a:custGeom>
              <a:avLst/>
              <a:gdLst/>
              <a:ahLst/>
              <a:cxnLst/>
              <a:rect l="l" t="t" r="r" b="b"/>
              <a:pathLst>
                <a:path w="3561" h="3191" extrusionOk="0">
                  <a:moveTo>
                    <a:pt x="370" y="0"/>
                  </a:moveTo>
                  <a:lnTo>
                    <a:pt x="1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19"/>
            <p:cNvSpPr/>
            <p:nvPr/>
          </p:nvSpPr>
          <p:spPr>
            <a:xfrm>
              <a:off x="238125" y="1696975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19"/>
            <p:cNvSpPr/>
            <p:nvPr/>
          </p:nvSpPr>
          <p:spPr>
            <a:xfrm>
              <a:off x="2275050" y="3743125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14" y="20884"/>
                  </a:lnTo>
                  <a:lnTo>
                    <a:pt x="20884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19"/>
            <p:cNvSpPr/>
            <p:nvPr/>
          </p:nvSpPr>
          <p:spPr>
            <a:xfrm>
              <a:off x="1230875" y="2698950"/>
              <a:ext cx="522775" cy="522775"/>
            </a:xfrm>
            <a:custGeom>
              <a:avLst/>
              <a:gdLst/>
              <a:ahLst/>
              <a:cxnLst/>
              <a:rect l="l" t="t" r="r" b="b"/>
              <a:pathLst>
                <a:path w="20911" h="20911" extrusionOk="0">
                  <a:moveTo>
                    <a:pt x="369" y="1"/>
                  </a:moveTo>
                  <a:lnTo>
                    <a:pt x="0" y="370"/>
                  </a:lnTo>
                  <a:lnTo>
                    <a:pt x="20541" y="20910"/>
                  </a:lnTo>
                  <a:lnTo>
                    <a:pt x="20910" y="20541"/>
                  </a:lnTo>
                  <a:lnTo>
                    <a:pt x="369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19"/>
            <p:cNvSpPr/>
            <p:nvPr/>
          </p:nvSpPr>
          <p:spPr>
            <a:xfrm>
              <a:off x="709450" y="2176875"/>
              <a:ext cx="522100" cy="522750"/>
            </a:xfrm>
            <a:custGeom>
              <a:avLst/>
              <a:gdLst/>
              <a:ahLst/>
              <a:cxnLst/>
              <a:rect l="l" t="t" r="r" b="b"/>
              <a:pathLst>
                <a:path w="20884" h="20910" extrusionOk="0">
                  <a:moveTo>
                    <a:pt x="343" y="0"/>
                  </a:moveTo>
                  <a:lnTo>
                    <a:pt x="0" y="369"/>
                  </a:lnTo>
                  <a:lnTo>
                    <a:pt x="20514" y="20910"/>
                  </a:lnTo>
                  <a:lnTo>
                    <a:pt x="20884" y="20541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19"/>
            <p:cNvSpPr/>
            <p:nvPr/>
          </p:nvSpPr>
          <p:spPr>
            <a:xfrm>
              <a:off x="1752950" y="3221025"/>
              <a:ext cx="522125" cy="522125"/>
            </a:xfrm>
            <a:custGeom>
              <a:avLst/>
              <a:gdLst/>
              <a:ahLst/>
              <a:cxnLst/>
              <a:rect l="l" t="t" r="r" b="b"/>
              <a:pathLst>
                <a:path w="20885" h="20885" extrusionOk="0">
                  <a:moveTo>
                    <a:pt x="370" y="1"/>
                  </a:moveTo>
                  <a:lnTo>
                    <a:pt x="1" y="370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19"/>
            <p:cNvSpPr/>
            <p:nvPr/>
          </p:nvSpPr>
          <p:spPr>
            <a:xfrm>
              <a:off x="700200" y="216830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19"/>
            <p:cNvSpPr/>
            <p:nvPr/>
          </p:nvSpPr>
          <p:spPr>
            <a:xfrm>
              <a:off x="1222300" y="26903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4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19"/>
            <p:cNvSpPr/>
            <p:nvPr/>
          </p:nvSpPr>
          <p:spPr>
            <a:xfrm>
              <a:off x="1744375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44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19"/>
            <p:cNvSpPr/>
            <p:nvPr/>
          </p:nvSpPr>
          <p:spPr>
            <a:xfrm>
              <a:off x="2266475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43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19"/>
            <p:cNvSpPr/>
            <p:nvPr/>
          </p:nvSpPr>
          <p:spPr>
            <a:xfrm>
              <a:off x="2787900" y="4255975"/>
              <a:ext cx="18475" cy="17825"/>
            </a:xfrm>
            <a:custGeom>
              <a:avLst/>
              <a:gdLst/>
              <a:ahLst/>
              <a:cxnLst/>
              <a:rect l="l" t="t" r="r" b="b"/>
              <a:pathLst>
                <a:path w="739" h="713" extrusionOk="0">
                  <a:moveTo>
                    <a:pt x="370" y="0"/>
                  </a:moveTo>
                  <a:lnTo>
                    <a:pt x="0" y="370"/>
                  </a:lnTo>
                  <a:lnTo>
                    <a:pt x="370" y="712"/>
                  </a:lnTo>
                  <a:lnTo>
                    <a:pt x="739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19"/>
            <p:cNvSpPr/>
            <p:nvPr/>
          </p:nvSpPr>
          <p:spPr>
            <a:xfrm>
              <a:off x="33099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1" y="370"/>
                  </a:lnTo>
                  <a:lnTo>
                    <a:pt x="344" y="713"/>
                  </a:lnTo>
                  <a:lnTo>
                    <a:pt x="713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19"/>
            <p:cNvSpPr/>
            <p:nvPr/>
          </p:nvSpPr>
          <p:spPr>
            <a:xfrm>
              <a:off x="1752950" y="4265200"/>
              <a:ext cx="522125" cy="522100"/>
            </a:xfrm>
            <a:custGeom>
              <a:avLst/>
              <a:gdLst/>
              <a:ahLst/>
              <a:cxnLst/>
              <a:rect l="l" t="t" r="r" b="b"/>
              <a:pathLst>
                <a:path w="20885" h="20884" extrusionOk="0">
                  <a:moveTo>
                    <a:pt x="370" y="1"/>
                  </a:moveTo>
                  <a:lnTo>
                    <a:pt x="1" y="343"/>
                  </a:lnTo>
                  <a:lnTo>
                    <a:pt x="20541" y="20884"/>
                  </a:lnTo>
                  <a:lnTo>
                    <a:pt x="20884" y="20515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19"/>
            <p:cNvSpPr/>
            <p:nvPr/>
          </p:nvSpPr>
          <p:spPr>
            <a:xfrm>
              <a:off x="1230875" y="3743125"/>
              <a:ext cx="522775" cy="522100"/>
            </a:xfrm>
            <a:custGeom>
              <a:avLst/>
              <a:gdLst/>
              <a:ahLst/>
              <a:cxnLst/>
              <a:rect l="l" t="t" r="r" b="b"/>
              <a:pathLst>
                <a:path w="20911" h="20884" extrusionOk="0">
                  <a:moveTo>
                    <a:pt x="369" y="0"/>
                  </a:moveTo>
                  <a:lnTo>
                    <a:pt x="0" y="369"/>
                  </a:lnTo>
                  <a:lnTo>
                    <a:pt x="20541" y="20884"/>
                  </a:lnTo>
                  <a:lnTo>
                    <a:pt x="20910" y="20514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19"/>
            <p:cNvSpPr/>
            <p:nvPr/>
          </p:nvSpPr>
          <p:spPr>
            <a:xfrm>
              <a:off x="709450" y="3221025"/>
              <a:ext cx="522100" cy="522125"/>
            </a:xfrm>
            <a:custGeom>
              <a:avLst/>
              <a:gdLst/>
              <a:ahLst/>
              <a:cxnLst/>
              <a:rect l="l" t="t" r="r" b="b"/>
              <a:pathLst>
                <a:path w="20884" h="20885" extrusionOk="0">
                  <a:moveTo>
                    <a:pt x="343" y="1"/>
                  </a:moveTo>
                  <a:lnTo>
                    <a:pt x="0" y="370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19"/>
            <p:cNvSpPr/>
            <p:nvPr/>
          </p:nvSpPr>
          <p:spPr>
            <a:xfrm>
              <a:off x="238125" y="27411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8"/>
                  </a:lnTo>
                  <a:lnTo>
                    <a:pt x="18484" y="19222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19"/>
            <p:cNvSpPr/>
            <p:nvPr/>
          </p:nvSpPr>
          <p:spPr>
            <a:xfrm>
              <a:off x="2275050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1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19"/>
            <p:cNvSpPr/>
            <p:nvPr/>
          </p:nvSpPr>
          <p:spPr>
            <a:xfrm>
              <a:off x="700200" y="32124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69"/>
                  </a:lnTo>
                  <a:lnTo>
                    <a:pt x="370" y="712"/>
                  </a:lnTo>
                  <a:lnTo>
                    <a:pt x="713" y="343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19"/>
            <p:cNvSpPr/>
            <p:nvPr/>
          </p:nvSpPr>
          <p:spPr>
            <a:xfrm>
              <a:off x="1222300" y="3733900"/>
              <a:ext cx="17825" cy="18475"/>
            </a:xfrm>
            <a:custGeom>
              <a:avLst/>
              <a:gdLst/>
              <a:ahLst/>
              <a:cxnLst/>
              <a:rect l="l" t="t" r="r" b="b"/>
              <a:pathLst>
                <a:path w="713" h="739" extrusionOk="0">
                  <a:moveTo>
                    <a:pt x="370" y="0"/>
                  </a:moveTo>
                  <a:lnTo>
                    <a:pt x="0" y="369"/>
                  </a:lnTo>
                  <a:lnTo>
                    <a:pt x="343" y="738"/>
                  </a:lnTo>
                  <a:lnTo>
                    <a:pt x="712" y="369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19"/>
            <p:cNvSpPr/>
            <p:nvPr/>
          </p:nvSpPr>
          <p:spPr>
            <a:xfrm>
              <a:off x="1744375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44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19"/>
            <p:cNvSpPr/>
            <p:nvPr/>
          </p:nvSpPr>
          <p:spPr>
            <a:xfrm>
              <a:off x="2266475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43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19"/>
            <p:cNvSpPr/>
            <p:nvPr/>
          </p:nvSpPr>
          <p:spPr>
            <a:xfrm>
              <a:off x="709450" y="4265200"/>
              <a:ext cx="522100" cy="522100"/>
            </a:xfrm>
            <a:custGeom>
              <a:avLst/>
              <a:gdLst/>
              <a:ahLst/>
              <a:cxnLst/>
              <a:rect l="l" t="t" r="r" b="b"/>
              <a:pathLst>
                <a:path w="20884" h="20884" extrusionOk="0">
                  <a:moveTo>
                    <a:pt x="343" y="1"/>
                  </a:moveTo>
                  <a:lnTo>
                    <a:pt x="0" y="343"/>
                  </a:lnTo>
                  <a:lnTo>
                    <a:pt x="20514" y="20884"/>
                  </a:lnTo>
                  <a:lnTo>
                    <a:pt x="20884" y="20515"/>
                  </a:lnTo>
                  <a:lnTo>
                    <a:pt x="343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19"/>
            <p:cNvSpPr/>
            <p:nvPr/>
          </p:nvSpPr>
          <p:spPr>
            <a:xfrm>
              <a:off x="1230875" y="4786625"/>
              <a:ext cx="89000" cy="79775"/>
            </a:xfrm>
            <a:custGeom>
              <a:avLst/>
              <a:gdLst/>
              <a:ahLst/>
              <a:cxnLst/>
              <a:rect l="l" t="t" r="r" b="b"/>
              <a:pathLst>
                <a:path w="3560" h="3191" extrusionOk="0">
                  <a:moveTo>
                    <a:pt x="369" y="0"/>
                  </a:moveTo>
                  <a:lnTo>
                    <a:pt x="0" y="370"/>
                  </a:lnTo>
                  <a:lnTo>
                    <a:pt x="2822" y="3191"/>
                  </a:lnTo>
                  <a:lnTo>
                    <a:pt x="3560" y="3191"/>
                  </a:lnTo>
                  <a:lnTo>
                    <a:pt x="369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19"/>
            <p:cNvSpPr/>
            <p:nvPr/>
          </p:nvSpPr>
          <p:spPr>
            <a:xfrm>
              <a:off x="238125" y="3784650"/>
              <a:ext cx="471350" cy="480575"/>
            </a:xfrm>
            <a:custGeom>
              <a:avLst/>
              <a:gdLst/>
              <a:ahLst/>
              <a:cxnLst/>
              <a:rect l="l" t="t" r="r" b="b"/>
              <a:pathLst>
                <a:path w="18854" h="19223" extrusionOk="0">
                  <a:moveTo>
                    <a:pt x="0" y="0"/>
                  </a:moveTo>
                  <a:lnTo>
                    <a:pt x="0" y="739"/>
                  </a:lnTo>
                  <a:lnTo>
                    <a:pt x="18484" y="19223"/>
                  </a:lnTo>
                  <a:lnTo>
                    <a:pt x="18853" y="188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19"/>
            <p:cNvSpPr/>
            <p:nvPr/>
          </p:nvSpPr>
          <p:spPr>
            <a:xfrm>
              <a:off x="700200" y="4255975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0"/>
                  </a:moveTo>
                  <a:lnTo>
                    <a:pt x="1" y="370"/>
                  </a:lnTo>
                  <a:lnTo>
                    <a:pt x="370" y="712"/>
                  </a:lnTo>
                  <a:lnTo>
                    <a:pt x="713" y="370"/>
                  </a:lnTo>
                  <a:lnTo>
                    <a:pt x="370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19"/>
            <p:cNvSpPr/>
            <p:nvPr/>
          </p:nvSpPr>
          <p:spPr>
            <a:xfrm>
              <a:off x="1222300" y="4778050"/>
              <a:ext cx="17825" cy="17825"/>
            </a:xfrm>
            <a:custGeom>
              <a:avLst/>
              <a:gdLst/>
              <a:ahLst/>
              <a:cxnLst/>
              <a:rect l="l" t="t" r="r" b="b"/>
              <a:pathLst>
                <a:path w="713" h="713" extrusionOk="0">
                  <a:moveTo>
                    <a:pt x="370" y="1"/>
                  </a:moveTo>
                  <a:lnTo>
                    <a:pt x="0" y="370"/>
                  </a:lnTo>
                  <a:lnTo>
                    <a:pt x="343" y="713"/>
                  </a:lnTo>
                  <a:lnTo>
                    <a:pt x="712" y="343"/>
                  </a:lnTo>
                  <a:lnTo>
                    <a:pt x="370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48" name="Google Shape;3048;p19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049" name="Google Shape;3049;p19"/>
          <p:cNvSpPr txBox="1">
            <a:spLocks noGrp="1"/>
          </p:cNvSpPr>
          <p:nvPr>
            <p:ph type="subTitle" idx="1"/>
          </p:nvPr>
        </p:nvSpPr>
        <p:spPr>
          <a:xfrm>
            <a:off x="2239800" y="1471413"/>
            <a:ext cx="5686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Days One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50" name="Google Shape;3050;p19"/>
          <p:cNvSpPr/>
          <p:nvPr/>
        </p:nvSpPr>
        <p:spPr>
          <a:xfrm>
            <a:off x="3726450" y="114072"/>
            <a:ext cx="1691100" cy="315300"/>
          </a:xfrm>
          <a:prstGeom prst="roundRect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51" name="Google Shape;3051;p19"/>
          <p:cNvGrpSpPr/>
          <p:nvPr/>
        </p:nvGrpSpPr>
        <p:grpSpPr>
          <a:xfrm>
            <a:off x="8606882" y="3870225"/>
            <a:ext cx="315300" cy="1105725"/>
            <a:chOff x="215450" y="125575"/>
            <a:chExt cx="315300" cy="1105725"/>
          </a:xfrm>
        </p:grpSpPr>
        <p:sp>
          <p:nvSpPr>
            <p:cNvPr id="3052" name="Google Shape;3052;p19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19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19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55" name="Google Shape;3055;p19"/>
          <p:cNvGrpSpPr/>
          <p:nvPr/>
        </p:nvGrpSpPr>
        <p:grpSpPr>
          <a:xfrm>
            <a:off x="215450" y="125575"/>
            <a:ext cx="315300" cy="1105725"/>
            <a:chOff x="215450" y="125575"/>
            <a:chExt cx="315300" cy="1105725"/>
          </a:xfrm>
        </p:grpSpPr>
        <p:sp>
          <p:nvSpPr>
            <p:cNvPr id="3056" name="Google Shape;3056;p19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19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19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59" name="Google Shape;3059;p19"/>
          <p:cNvSpPr txBox="1">
            <a:spLocks noGrp="1"/>
          </p:cNvSpPr>
          <p:nvPr>
            <p:ph type="subTitle" idx="2"/>
          </p:nvPr>
        </p:nvSpPr>
        <p:spPr>
          <a:xfrm>
            <a:off x="2239800" y="1836032"/>
            <a:ext cx="5686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60" name="Google Shape;3060;p19"/>
          <p:cNvSpPr txBox="1">
            <a:spLocks noGrp="1"/>
          </p:cNvSpPr>
          <p:nvPr>
            <p:ph type="subTitle" idx="3"/>
          </p:nvPr>
        </p:nvSpPr>
        <p:spPr>
          <a:xfrm>
            <a:off x="2239800" y="2953138"/>
            <a:ext cx="5686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Font typeface="Days One"/>
              <a:buNone/>
              <a:defRPr sz="2300">
                <a:latin typeface="Days One"/>
                <a:ea typeface="Days One"/>
                <a:cs typeface="Days One"/>
                <a:sym typeface="Days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061" name="Google Shape;3061;p19"/>
          <p:cNvSpPr txBox="1">
            <a:spLocks noGrp="1"/>
          </p:cNvSpPr>
          <p:nvPr>
            <p:ph type="subTitle" idx="4"/>
          </p:nvPr>
        </p:nvSpPr>
        <p:spPr>
          <a:xfrm>
            <a:off x="2239800" y="3317757"/>
            <a:ext cx="5686500" cy="54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7750" y="539496"/>
            <a:ext cx="7708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ys One"/>
              <a:buNone/>
              <a:defRPr sz="300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Bebas Neue"/>
              <a:buNone/>
              <a:defRPr sz="3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2700" y="1351875"/>
            <a:ext cx="7711800" cy="324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○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■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○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■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●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○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mo"/>
              <a:buChar char="■"/>
              <a:defRPr sz="1500">
                <a:solidFill>
                  <a:schemeClr val="lt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5" r:id="rId4"/>
    <p:sldLayoutId id="2147483657" r:id="rId5"/>
    <p:sldLayoutId id="2147483658" r:id="rId6"/>
    <p:sldLayoutId id="2147483659" r:id="rId7"/>
    <p:sldLayoutId id="2147483660" r:id="rId8"/>
    <p:sldLayoutId id="2147483665" r:id="rId9"/>
    <p:sldLayoutId id="2147483666" r:id="rId10"/>
    <p:sldLayoutId id="2147483667" r:id="rId11"/>
    <p:sldLayoutId id="2147483668" r:id="rId12"/>
    <p:sldLayoutId id="2147483672" r:id="rId13"/>
    <p:sldLayoutId id="2147483673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11" name="Google Shape;4611;p31"/>
          <p:cNvGrpSpPr/>
          <p:nvPr/>
        </p:nvGrpSpPr>
        <p:grpSpPr>
          <a:xfrm rot="-900096">
            <a:off x="4692286" y="4602527"/>
            <a:ext cx="5807561" cy="329953"/>
            <a:chOff x="2581893" y="4362258"/>
            <a:chExt cx="6195546" cy="315300"/>
          </a:xfrm>
        </p:grpSpPr>
        <p:sp>
          <p:nvSpPr>
            <p:cNvPr id="4612" name="Google Shape;4612;p31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4613;p31"/>
            <p:cNvSpPr/>
            <p:nvPr/>
          </p:nvSpPr>
          <p:spPr>
            <a:xfrm>
              <a:off x="2581893" y="4362258"/>
              <a:ext cx="6195546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ПРАВОВОЕ РЕГУЛИРОВАНИЕ </a:t>
              </a: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ОТНОШЕНИЙ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614" name="Google Shape;4614;p31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15" name="Google Shape;4615;p31"/>
          <p:cNvSpPr txBox="1">
            <a:spLocks noGrp="1"/>
          </p:cNvSpPr>
          <p:nvPr>
            <p:ph type="ctrTitle"/>
          </p:nvPr>
        </p:nvSpPr>
        <p:spPr>
          <a:xfrm>
            <a:off x="0" y="1340726"/>
            <a:ext cx="9144000" cy="223115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3200" b="1" dirty="0" smtClean="0">
                <a:latin typeface="Zametka_Parletter" pitchFamily="2" charset="0"/>
              </a:rPr>
              <a:t>ПРАВОВОЕ РЕГУЛИРОВАНИЕ ОТНОШЕНИЙ, СВЯЗАННЫХ С ИСПОЛЬЗОВАНИЕМ </a:t>
            </a:r>
            <a:r>
              <a:rPr lang="ru-RU" sz="3200" b="1" dirty="0" smtClean="0">
                <a:latin typeface="Zametka_Parletter" pitchFamily="2" charset="0"/>
              </a:rPr>
              <a:t>ИНФОРМАЦИОННО - КОММУНИКАЦИОННЫХ </a:t>
            </a:r>
            <a:r>
              <a:rPr lang="ru-RU" sz="3200" b="1" dirty="0" smtClean="0">
                <a:latin typeface="Zametka_Parletter" pitchFamily="2" charset="0"/>
              </a:rPr>
              <a:t>СЕТЕЙ</a:t>
            </a:r>
            <a:endParaRPr lang="ru-RU" sz="3200" b="1" dirty="0">
              <a:latin typeface="Zametka_Parletter" pitchFamily="2" charset="0"/>
            </a:endParaRPr>
          </a:p>
        </p:txBody>
      </p:sp>
      <p:sp>
        <p:nvSpPr>
          <p:cNvPr id="4616" name="Google Shape;4616;p31"/>
          <p:cNvSpPr txBox="1">
            <a:spLocks noGrp="1"/>
          </p:cNvSpPr>
          <p:nvPr>
            <p:ph type="subTitle" idx="1"/>
          </p:nvPr>
        </p:nvSpPr>
        <p:spPr>
          <a:xfrm>
            <a:off x="2357422" y="4000510"/>
            <a:ext cx="4429156" cy="5000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+mn-lt"/>
              </a:rPr>
              <a:t>Выполнили студенты 303 группы: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smtClean="0">
                <a:latin typeface="+mn-lt"/>
              </a:rPr>
              <a:t>Лакиенко Д.А., Москалёва Е.С., Хохлова А.В.</a:t>
            </a:r>
            <a:endParaRPr sz="1400">
              <a:latin typeface="+mn-lt"/>
            </a:endParaRPr>
          </a:p>
        </p:txBody>
      </p:sp>
      <p:grpSp>
        <p:nvGrpSpPr>
          <p:cNvPr id="4617" name="Google Shape;4617;p31"/>
          <p:cNvGrpSpPr/>
          <p:nvPr/>
        </p:nvGrpSpPr>
        <p:grpSpPr>
          <a:xfrm rot="-900096">
            <a:off x="-2802165" y="-365972"/>
            <a:ext cx="11697651" cy="329953"/>
            <a:chOff x="2028317" y="4362260"/>
            <a:chExt cx="11177147" cy="315300"/>
          </a:xfrm>
        </p:grpSpPr>
        <p:sp>
          <p:nvSpPr>
            <p:cNvPr id="4618" name="Google Shape;4618;p31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4619;p31"/>
            <p:cNvSpPr/>
            <p:nvPr/>
          </p:nvSpPr>
          <p:spPr>
            <a:xfrm>
              <a:off x="2028317" y="4362260"/>
              <a:ext cx="11177147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ПРАВОВОЕ РЕГУЛИРОВАНИЕ ОТНОШЕНИЙ, СВЯЗАННЫХ С ИСПОЛЬЗОВАНИЕМ ИНФОРМА</a:t>
              </a:r>
              <a:endParaRPr sz="1300">
                <a:solidFill>
                  <a:schemeClr val="dk1"/>
                </a:solidFill>
              </a:endParaRPr>
            </a:p>
          </p:txBody>
        </p:sp>
        <p:sp>
          <p:nvSpPr>
            <p:cNvPr id="4620" name="Google Shape;4620;p31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0" name="Google Shape;4910;p44"/>
          <p:cNvSpPr txBox="1">
            <a:spLocks noGrp="1"/>
          </p:cNvSpPr>
          <p:nvPr>
            <p:ph type="title" idx="15"/>
          </p:nvPr>
        </p:nvSpPr>
        <p:spPr>
          <a:xfrm>
            <a:off x="720000" y="42861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800" b="1" dirty="0" err="1" smtClean="0">
                <a:latin typeface="Zametka_Parletter" pitchFamily="2" charset="0"/>
              </a:rPr>
              <a:t>Кибербезопасность</a:t>
            </a:r>
            <a:r>
              <a:rPr lang="ru-RU" sz="2800" b="1" dirty="0" smtClean="0">
                <a:latin typeface="Zametka_Parletter" pitchFamily="2" charset="0"/>
              </a:rPr>
              <a:t> </a:t>
            </a:r>
            <a:r>
              <a:rPr lang="ru-RU" sz="2800" b="1" dirty="0" smtClean="0">
                <a:latin typeface="Zametka_Parletter" pitchFamily="2" charset="0"/>
              </a:rPr>
              <a:t>и контроль</a:t>
            </a:r>
            <a:endParaRPr lang="ru-RU" sz="2800" b="1" dirty="0">
              <a:latin typeface="Zametka_Parletter" pitchFamily="2" charset="0"/>
            </a:endParaRPr>
          </a:p>
        </p:txBody>
      </p:sp>
      <p:sp>
        <p:nvSpPr>
          <p:cNvPr id="4911" name="Google Shape;4911;p44"/>
          <p:cNvSpPr txBox="1">
            <a:spLocks noGrp="1"/>
          </p:cNvSpPr>
          <p:nvPr>
            <p:ph type="title"/>
          </p:nvPr>
        </p:nvSpPr>
        <p:spPr>
          <a:xfrm>
            <a:off x="714348" y="2357436"/>
            <a:ext cx="2357454" cy="242159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dirty="0" smtClean="0">
                <a:latin typeface="+mn-lt"/>
              </a:rPr>
              <a:t>№ </a:t>
            </a:r>
            <a:r>
              <a:rPr lang="ru-RU" sz="1600" dirty="0" smtClean="0">
                <a:latin typeface="+mn-lt"/>
              </a:rPr>
              <a:t>187-ФЗ</a:t>
            </a:r>
            <a:r>
              <a:rPr lang="ru-RU" sz="1600" dirty="0" smtClean="0">
                <a:latin typeface="+mn-lt"/>
              </a:rPr>
              <a:t> «О </a:t>
            </a:r>
            <a:r>
              <a:rPr lang="ru-RU" sz="1600" dirty="0" smtClean="0">
                <a:latin typeface="+mn-lt"/>
              </a:rPr>
              <a:t>безопасности критической информационной </a:t>
            </a:r>
            <a:r>
              <a:rPr lang="ru-RU" sz="1600" dirty="0" smtClean="0">
                <a:latin typeface="+mn-lt"/>
              </a:rPr>
              <a:t>инфраструктуры»</a:t>
            </a:r>
            <a:endParaRPr sz="1600">
              <a:latin typeface="+mn-lt"/>
            </a:endParaRPr>
          </a:p>
        </p:txBody>
      </p:sp>
      <p:sp>
        <p:nvSpPr>
          <p:cNvPr id="4913" name="Google Shape;4913;p44"/>
          <p:cNvSpPr txBox="1">
            <a:spLocks noGrp="1"/>
          </p:cNvSpPr>
          <p:nvPr>
            <p:ph type="title" idx="2"/>
          </p:nvPr>
        </p:nvSpPr>
        <p:spPr>
          <a:xfrm>
            <a:off x="3643306" y="2928940"/>
            <a:ext cx="1714512" cy="785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dirty="0" smtClean="0">
                <a:latin typeface="+mn-lt"/>
              </a:rPr>
              <a:t>№ 90-ФЗ</a:t>
            </a:r>
            <a:r>
              <a:rPr lang="ru-RU" sz="1600" dirty="0" smtClean="0">
                <a:latin typeface="+mn-lt"/>
              </a:rPr>
              <a:t> «О </a:t>
            </a:r>
            <a:r>
              <a:rPr lang="ru-RU" sz="1600" dirty="0" smtClean="0">
                <a:latin typeface="+mn-lt"/>
              </a:rPr>
              <a:t>суверенном </a:t>
            </a:r>
            <a:r>
              <a:rPr lang="ru-RU" sz="1600" dirty="0" smtClean="0">
                <a:latin typeface="+mn-lt"/>
              </a:rPr>
              <a:t>Рунете» </a:t>
            </a:r>
            <a:endParaRPr lang="ru-RU" sz="1600" dirty="0">
              <a:latin typeface="+mn-lt"/>
            </a:endParaRPr>
          </a:p>
        </p:txBody>
      </p:sp>
      <p:sp>
        <p:nvSpPr>
          <p:cNvPr id="4919" name="Google Shape;4919;p44"/>
          <p:cNvSpPr txBox="1">
            <a:spLocks noGrp="1"/>
          </p:cNvSpPr>
          <p:nvPr>
            <p:ph type="title" idx="8"/>
          </p:nvPr>
        </p:nvSpPr>
        <p:spPr>
          <a:xfrm>
            <a:off x="6000760" y="2857502"/>
            <a:ext cx="2357454" cy="1214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dirty="0" smtClean="0">
                <a:latin typeface="+mn-lt"/>
              </a:rPr>
              <a:t>ст. 272–274.1 УК </a:t>
            </a:r>
            <a:r>
              <a:rPr lang="ru-RU" sz="1600" dirty="0" smtClean="0">
                <a:latin typeface="+mn-lt"/>
              </a:rPr>
              <a:t>РФ  – предусматривают </a:t>
            </a:r>
            <a:r>
              <a:rPr lang="ru-RU" sz="1600" dirty="0" smtClean="0">
                <a:latin typeface="+mn-lt"/>
              </a:rPr>
              <a:t>наказание за </a:t>
            </a:r>
            <a:r>
              <a:rPr lang="ru-RU" sz="1600" dirty="0" err="1" smtClean="0">
                <a:latin typeface="+mn-lt"/>
              </a:rPr>
              <a:t>киберпреступления</a:t>
            </a:r>
            <a:endParaRPr lang="ru-RU" sz="1600" dirty="0">
              <a:latin typeface="+mn-lt"/>
            </a:endParaRPr>
          </a:p>
        </p:txBody>
      </p:sp>
      <p:grpSp>
        <p:nvGrpSpPr>
          <p:cNvPr id="63" name="Google Shape;5577;p61"/>
          <p:cNvGrpSpPr/>
          <p:nvPr/>
        </p:nvGrpSpPr>
        <p:grpSpPr>
          <a:xfrm>
            <a:off x="7029377" y="1994141"/>
            <a:ext cx="257267" cy="363295"/>
            <a:chOff x="1793500" y="2047175"/>
            <a:chExt cx="245250" cy="346325"/>
          </a:xfrm>
        </p:grpSpPr>
        <p:sp>
          <p:nvSpPr>
            <p:cNvPr id="64" name="Google Shape;5578;p61"/>
            <p:cNvSpPr/>
            <p:nvPr/>
          </p:nvSpPr>
          <p:spPr>
            <a:xfrm>
              <a:off x="1887425" y="2133250"/>
              <a:ext cx="57425" cy="56125"/>
            </a:xfrm>
            <a:custGeom>
              <a:avLst/>
              <a:gdLst/>
              <a:ahLst/>
              <a:cxnLst/>
              <a:rect l="l" t="t" r="r" b="b"/>
              <a:pathLst>
                <a:path w="2297" h="2245" extrusionOk="0">
                  <a:moveTo>
                    <a:pt x="1148" y="1"/>
                  </a:moveTo>
                  <a:lnTo>
                    <a:pt x="0" y="27"/>
                  </a:lnTo>
                  <a:lnTo>
                    <a:pt x="183" y="1383"/>
                  </a:lnTo>
                  <a:lnTo>
                    <a:pt x="235" y="1592"/>
                  </a:lnTo>
                  <a:lnTo>
                    <a:pt x="313" y="1748"/>
                  </a:lnTo>
                  <a:lnTo>
                    <a:pt x="418" y="1905"/>
                  </a:lnTo>
                  <a:lnTo>
                    <a:pt x="522" y="2035"/>
                  </a:lnTo>
                  <a:lnTo>
                    <a:pt x="679" y="2114"/>
                  </a:lnTo>
                  <a:lnTo>
                    <a:pt x="835" y="2192"/>
                  </a:lnTo>
                  <a:lnTo>
                    <a:pt x="992" y="2218"/>
                  </a:lnTo>
                  <a:lnTo>
                    <a:pt x="1148" y="2244"/>
                  </a:lnTo>
                  <a:lnTo>
                    <a:pt x="1305" y="2218"/>
                  </a:lnTo>
                  <a:lnTo>
                    <a:pt x="1487" y="2192"/>
                  </a:lnTo>
                  <a:lnTo>
                    <a:pt x="1644" y="2114"/>
                  </a:lnTo>
                  <a:lnTo>
                    <a:pt x="1774" y="2035"/>
                  </a:lnTo>
                  <a:lnTo>
                    <a:pt x="1905" y="1905"/>
                  </a:lnTo>
                  <a:lnTo>
                    <a:pt x="2009" y="1748"/>
                  </a:lnTo>
                  <a:lnTo>
                    <a:pt x="2087" y="1592"/>
                  </a:lnTo>
                  <a:lnTo>
                    <a:pt x="2113" y="1383"/>
                  </a:lnTo>
                  <a:lnTo>
                    <a:pt x="2296" y="27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579;p61"/>
            <p:cNvSpPr/>
            <p:nvPr/>
          </p:nvSpPr>
          <p:spPr>
            <a:xfrm>
              <a:off x="1953950" y="2135200"/>
              <a:ext cx="65875" cy="54175"/>
            </a:xfrm>
            <a:custGeom>
              <a:avLst/>
              <a:gdLst/>
              <a:ahLst/>
              <a:cxnLst/>
              <a:rect l="l" t="t" r="r" b="b"/>
              <a:pathLst>
                <a:path w="2635" h="2167" extrusionOk="0">
                  <a:moveTo>
                    <a:pt x="444" y="1"/>
                  </a:moveTo>
                  <a:lnTo>
                    <a:pt x="261" y="1410"/>
                  </a:lnTo>
                  <a:lnTo>
                    <a:pt x="235" y="1618"/>
                  </a:lnTo>
                  <a:lnTo>
                    <a:pt x="183" y="1801"/>
                  </a:lnTo>
                  <a:lnTo>
                    <a:pt x="105" y="1983"/>
                  </a:lnTo>
                  <a:lnTo>
                    <a:pt x="0" y="2166"/>
                  </a:lnTo>
                  <a:lnTo>
                    <a:pt x="1748" y="2166"/>
                  </a:lnTo>
                  <a:lnTo>
                    <a:pt x="2635" y="992"/>
                  </a:lnTo>
                  <a:lnTo>
                    <a:pt x="2244" y="183"/>
                  </a:lnTo>
                  <a:lnTo>
                    <a:pt x="1644" y="105"/>
                  </a:lnTo>
                  <a:lnTo>
                    <a:pt x="1122" y="53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580;p61"/>
            <p:cNvSpPr/>
            <p:nvPr/>
          </p:nvSpPr>
          <p:spPr>
            <a:xfrm>
              <a:off x="1812425" y="2135200"/>
              <a:ext cx="65900" cy="54175"/>
            </a:xfrm>
            <a:custGeom>
              <a:avLst/>
              <a:gdLst/>
              <a:ahLst/>
              <a:cxnLst/>
              <a:rect l="l" t="t" r="r" b="b"/>
              <a:pathLst>
                <a:path w="2636" h="2167" extrusionOk="0">
                  <a:moveTo>
                    <a:pt x="2192" y="1"/>
                  </a:moveTo>
                  <a:lnTo>
                    <a:pt x="1200" y="79"/>
                  </a:lnTo>
                  <a:lnTo>
                    <a:pt x="392" y="183"/>
                  </a:lnTo>
                  <a:lnTo>
                    <a:pt x="0" y="992"/>
                  </a:lnTo>
                  <a:lnTo>
                    <a:pt x="887" y="2166"/>
                  </a:lnTo>
                  <a:lnTo>
                    <a:pt x="2635" y="2166"/>
                  </a:lnTo>
                  <a:lnTo>
                    <a:pt x="2557" y="1983"/>
                  </a:lnTo>
                  <a:lnTo>
                    <a:pt x="2479" y="1801"/>
                  </a:lnTo>
                  <a:lnTo>
                    <a:pt x="2400" y="1618"/>
                  </a:lnTo>
                  <a:lnTo>
                    <a:pt x="2374" y="141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5581;p61"/>
            <p:cNvSpPr/>
            <p:nvPr/>
          </p:nvSpPr>
          <p:spPr>
            <a:xfrm>
              <a:off x="1833300" y="2047175"/>
              <a:ext cx="165675" cy="71100"/>
            </a:xfrm>
            <a:custGeom>
              <a:avLst/>
              <a:gdLst/>
              <a:ahLst/>
              <a:cxnLst/>
              <a:rect l="l" t="t" r="r" b="b"/>
              <a:pathLst>
                <a:path w="6627" h="2844" extrusionOk="0">
                  <a:moveTo>
                    <a:pt x="3313" y="0"/>
                  </a:moveTo>
                  <a:lnTo>
                    <a:pt x="2896" y="26"/>
                  </a:lnTo>
                  <a:lnTo>
                    <a:pt x="2505" y="105"/>
                  </a:lnTo>
                  <a:lnTo>
                    <a:pt x="2113" y="235"/>
                  </a:lnTo>
                  <a:lnTo>
                    <a:pt x="1748" y="444"/>
                  </a:lnTo>
                  <a:lnTo>
                    <a:pt x="1383" y="678"/>
                  </a:lnTo>
                  <a:lnTo>
                    <a:pt x="1226" y="809"/>
                  </a:lnTo>
                  <a:lnTo>
                    <a:pt x="1070" y="965"/>
                  </a:lnTo>
                  <a:lnTo>
                    <a:pt x="939" y="1122"/>
                  </a:lnTo>
                  <a:lnTo>
                    <a:pt x="809" y="1305"/>
                  </a:lnTo>
                  <a:lnTo>
                    <a:pt x="678" y="1487"/>
                  </a:lnTo>
                  <a:lnTo>
                    <a:pt x="574" y="1696"/>
                  </a:lnTo>
                  <a:lnTo>
                    <a:pt x="0" y="2844"/>
                  </a:lnTo>
                  <a:lnTo>
                    <a:pt x="678" y="2765"/>
                  </a:lnTo>
                  <a:lnTo>
                    <a:pt x="1305" y="2713"/>
                  </a:lnTo>
                  <a:lnTo>
                    <a:pt x="2087" y="2661"/>
                  </a:lnTo>
                  <a:lnTo>
                    <a:pt x="3052" y="2635"/>
                  </a:lnTo>
                  <a:lnTo>
                    <a:pt x="4122" y="2635"/>
                  </a:lnTo>
                  <a:lnTo>
                    <a:pt x="5322" y="2713"/>
                  </a:lnTo>
                  <a:lnTo>
                    <a:pt x="5974" y="2765"/>
                  </a:lnTo>
                  <a:lnTo>
                    <a:pt x="6626" y="2844"/>
                  </a:lnTo>
                  <a:lnTo>
                    <a:pt x="6078" y="1696"/>
                  </a:lnTo>
                  <a:lnTo>
                    <a:pt x="5948" y="1487"/>
                  </a:lnTo>
                  <a:lnTo>
                    <a:pt x="5844" y="1305"/>
                  </a:lnTo>
                  <a:lnTo>
                    <a:pt x="5713" y="1122"/>
                  </a:lnTo>
                  <a:lnTo>
                    <a:pt x="5557" y="965"/>
                  </a:lnTo>
                  <a:lnTo>
                    <a:pt x="5400" y="809"/>
                  </a:lnTo>
                  <a:lnTo>
                    <a:pt x="5244" y="678"/>
                  </a:lnTo>
                  <a:lnTo>
                    <a:pt x="4904" y="444"/>
                  </a:lnTo>
                  <a:lnTo>
                    <a:pt x="4513" y="235"/>
                  </a:lnTo>
                  <a:lnTo>
                    <a:pt x="4122" y="105"/>
                  </a:lnTo>
                  <a:lnTo>
                    <a:pt x="3731" y="26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5582;p61"/>
            <p:cNvSpPr/>
            <p:nvPr/>
          </p:nvSpPr>
          <p:spPr>
            <a:xfrm>
              <a:off x="192655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" y="1"/>
                  </a:moveTo>
                  <a:lnTo>
                    <a:pt x="1" y="2453"/>
                  </a:lnTo>
                  <a:lnTo>
                    <a:pt x="3679" y="2453"/>
                  </a:lnTo>
                  <a:lnTo>
                    <a:pt x="3679" y="5714"/>
                  </a:lnTo>
                  <a:lnTo>
                    <a:pt x="4487" y="5714"/>
                  </a:lnTo>
                  <a:lnTo>
                    <a:pt x="4487" y="2870"/>
                  </a:lnTo>
                  <a:lnTo>
                    <a:pt x="4461" y="2479"/>
                  </a:lnTo>
                  <a:lnTo>
                    <a:pt x="4409" y="2088"/>
                  </a:lnTo>
                  <a:lnTo>
                    <a:pt x="4305" y="1696"/>
                  </a:lnTo>
                  <a:lnTo>
                    <a:pt x="4174" y="1331"/>
                  </a:lnTo>
                  <a:lnTo>
                    <a:pt x="4018" y="966"/>
                  </a:lnTo>
                  <a:lnTo>
                    <a:pt x="3809" y="627"/>
                  </a:lnTo>
                  <a:lnTo>
                    <a:pt x="3574" y="314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5583;p61"/>
            <p:cNvSpPr/>
            <p:nvPr/>
          </p:nvSpPr>
          <p:spPr>
            <a:xfrm>
              <a:off x="179350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201" y="1"/>
                  </a:moveTo>
                  <a:lnTo>
                    <a:pt x="940" y="314"/>
                  </a:lnTo>
                  <a:lnTo>
                    <a:pt x="679" y="627"/>
                  </a:lnTo>
                  <a:lnTo>
                    <a:pt x="497" y="966"/>
                  </a:lnTo>
                  <a:lnTo>
                    <a:pt x="314" y="1331"/>
                  </a:lnTo>
                  <a:lnTo>
                    <a:pt x="184" y="1696"/>
                  </a:lnTo>
                  <a:lnTo>
                    <a:pt x="79" y="2088"/>
                  </a:lnTo>
                  <a:lnTo>
                    <a:pt x="27" y="2479"/>
                  </a:lnTo>
                  <a:lnTo>
                    <a:pt x="1" y="2870"/>
                  </a:lnTo>
                  <a:lnTo>
                    <a:pt x="1" y="5714"/>
                  </a:lnTo>
                  <a:lnTo>
                    <a:pt x="836" y="5714"/>
                  </a:lnTo>
                  <a:lnTo>
                    <a:pt x="836" y="2453"/>
                  </a:lnTo>
                  <a:lnTo>
                    <a:pt x="4488" y="2453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5584;p61"/>
            <p:cNvSpPr/>
            <p:nvPr/>
          </p:nvSpPr>
          <p:spPr>
            <a:xfrm>
              <a:off x="1834600" y="2291075"/>
              <a:ext cx="163050" cy="102425"/>
            </a:xfrm>
            <a:custGeom>
              <a:avLst/>
              <a:gdLst/>
              <a:ahLst/>
              <a:cxnLst/>
              <a:rect l="l" t="t" r="r" b="b"/>
              <a:pathLst>
                <a:path w="6522" h="4097" extrusionOk="0">
                  <a:moveTo>
                    <a:pt x="3679" y="1644"/>
                  </a:moveTo>
                  <a:lnTo>
                    <a:pt x="3679" y="2453"/>
                  </a:lnTo>
                  <a:lnTo>
                    <a:pt x="2844" y="2453"/>
                  </a:lnTo>
                  <a:lnTo>
                    <a:pt x="2844" y="1644"/>
                  </a:lnTo>
                  <a:close/>
                  <a:moveTo>
                    <a:pt x="0" y="0"/>
                  </a:moveTo>
                  <a:lnTo>
                    <a:pt x="0" y="4096"/>
                  </a:lnTo>
                  <a:lnTo>
                    <a:pt x="6522" y="4096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5642;p61"/>
          <p:cNvGrpSpPr/>
          <p:nvPr/>
        </p:nvGrpSpPr>
        <p:grpSpPr>
          <a:xfrm>
            <a:off x="4423701" y="2000246"/>
            <a:ext cx="362613" cy="363295"/>
            <a:chOff x="270075" y="2713025"/>
            <a:chExt cx="345675" cy="346325"/>
          </a:xfrm>
        </p:grpSpPr>
        <p:sp>
          <p:nvSpPr>
            <p:cNvPr id="78" name="Google Shape;5643;p61"/>
            <p:cNvSpPr/>
            <p:nvPr/>
          </p:nvSpPr>
          <p:spPr>
            <a:xfrm>
              <a:off x="270075" y="2713025"/>
              <a:ext cx="345675" cy="81550"/>
            </a:xfrm>
            <a:custGeom>
              <a:avLst/>
              <a:gdLst/>
              <a:ahLst/>
              <a:cxnLst/>
              <a:rect l="l" t="t" r="r" b="b"/>
              <a:pathLst>
                <a:path w="13827" h="3262" extrusionOk="0">
                  <a:moveTo>
                    <a:pt x="2426" y="1226"/>
                  </a:moveTo>
                  <a:lnTo>
                    <a:pt x="2426" y="2035"/>
                  </a:lnTo>
                  <a:lnTo>
                    <a:pt x="1618" y="2035"/>
                  </a:lnTo>
                  <a:lnTo>
                    <a:pt x="1618" y="1226"/>
                  </a:lnTo>
                  <a:close/>
                  <a:moveTo>
                    <a:pt x="4070" y="1226"/>
                  </a:moveTo>
                  <a:lnTo>
                    <a:pt x="4070" y="2035"/>
                  </a:lnTo>
                  <a:lnTo>
                    <a:pt x="3261" y="2035"/>
                  </a:lnTo>
                  <a:lnTo>
                    <a:pt x="3261" y="1226"/>
                  </a:lnTo>
                  <a:close/>
                  <a:moveTo>
                    <a:pt x="5687" y="1226"/>
                  </a:moveTo>
                  <a:lnTo>
                    <a:pt x="5687" y="2035"/>
                  </a:lnTo>
                  <a:lnTo>
                    <a:pt x="4878" y="2035"/>
                  </a:lnTo>
                  <a:lnTo>
                    <a:pt x="4878" y="1226"/>
                  </a:lnTo>
                  <a:close/>
                  <a:moveTo>
                    <a:pt x="0" y="0"/>
                  </a:moveTo>
                  <a:lnTo>
                    <a:pt x="0" y="3261"/>
                  </a:lnTo>
                  <a:lnTo>
                    <a:pt x="13826" y="3261"/>
                  </a:lnTo>
                  <a:lnTo>
                    <a:pt x="13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5644;p61"/>
            <p:cNvSpPr/>
            <p:nvPr/>
          </p:nvSpPr>
          <p:spPr>
            <a:xfrm>
              <a:off x="361375" y="2876050"/>
              <a:ext cx="20225" cy="20250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18" y="1"/>
                  </a:moveTo>
                  <a:lnTo>
                    <a:pt x="261" y="27"/>
                  </a:lnTo>
                  <a:lnTo>
                    <a:pt x="131" y="105"/>
                  </a:lnTo>
                  <a:lnTo>
                    <a:pt x="79" y="157"/>
                  </a:lnTo>
                  <a:lnTo>
                    <a:pt x="52" y="236"/>
                  </a:lnTo>
                  <a:lnTo>
                    <a:pt x="26" y="314"/>
                  </a:lnTo>
                  <a:lnTo>
                    <a:pt x="0" y="418"/>
                  </a:lnTo>
                  <a:lnTo>
                    <a:pt x="0" y="497"/>
                  </a:lnTo>
                  <a:lnTo>
                    <a:pt x="26" y="575"/>
                  </a:lnTo>
                  <a:lnTo>
                    <a:pt x="131" y="705"/>
                  </a:lnTo>
                  <a:lnTo>
                    <a:pt x="261" y="784"/>
                  </a:lnTo>
                  <a:lnTo>
                    <a:pt x="339" y="810"/>
                  </a:lnTo>
                  <a:lnTo>
                    <a:pt x="496" y="810"/>
                  </a:lnTo>
                  <a:lnTo>
                    <a:pt x="574" y="784"/>
                  </a:lnTo>
                  <a:lnTo>
                    <a:pt x="705" y="705"/>
                  </a:lnTo>
                  <a:lnTo>
                    <a:pt x="783" y="575"/>
                  </a:lnTo>
                  <a:lnTo>
                    <a:pt x="809" y="497"/>
                  </a:lnTo>
                  <a:lnTo>
                    <a:pt x="809" y="418"/>
                  </a:lnTo>
                  <a:lnTo>
                    <a:pt x="809" y="314"/>
                  </a:lnTo>
                  <a:lnTo>
                    <a:pt x="783" y="236"/>
                  </a:lnTo>
                  <a:lnTo>
                    <a:pt x="731" y="157"/>
                  </a:lnTo>
                  <a:lnTo>
                    <a:pt x="679" y="105"/>
                  </a:lnTo>
                  <a:lnTo>
                    <a:pt x="548" y="2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5645;p61"/>
            <p:cNvSpPr/>
            <p:nvPr/>
          </p:nvSpPr>
          <p:spPr>
            <a:xfrm>
              <a:off x="330725" y="2917150"/>
              <a:ext cx="81550" cy="40450"/>
            </a:xfrm>
            <a:custGeom>
              <a:avLst/>
              <a:gdLst/>
              <a:ahLst/>
              <a:cxnLst/>
              <a:rect l="l" t="t" r="r" b="b"/>
              <a:pathLst>
                <a:path w="3262" h="1618" extrusionOk="0">
                  <a:moveTo>
                    <a:pt x="1461" y="0"/>
                  </a:moveTo>
                  <a:lnTo>
                    <a:pt x="1305" y="26"/>
                  </a:lnTo>
                  <a:lnTo>
                    <a:pt x="1148" y="53"/>
                  </a:lnTo>
                  <a:lnTo>
                    <a:pt x="992" y="105"/>
                  </a:lnTo>
                  <a:lnTo>
                    <a:pt x="731" y="261"/>
                  </a:lnTo>
                  <a:lnTo>
                    <a:pt x="496" y="470"/>
                  </a:lnTo>
                  <a:lnTo>
                    <a:pt x="287" y="705"/>
                  </a:lnTo>
                  <a:lnTo>
                    <a:pt x="131" y="992"/>
                  </a:lnTo>
                  <a:lnTo>
                    <a:pt x="79" y="1122"/>
                  </a:lnTo>
                  <a:lnTo>
                    <a:pt x="52" y="1279"/>
                  </a:lnTo>
                  <a:lnTo>
                    <a:pt x="26" y="1461"/>
                  </a:lnTo>
                  <a:lnTo>
                    <a:pt x="0" y="1618"/>
                  </a:lnTo>
                  <a:lnTo>
                    <a:pt x="3261" y="1618"/>
                  </a:lnTo>
                  <a:lnTo>
                    <a:pt x="3261" y="1461"/>
                  </a:lnTo>
                  <a:lnTo>
                    <a:pt x="3235" y="1279"/>
                  </a:lnTo>
                  <a:lnTo>
                    <a:pt x="3183" y="1122"/>
                  </a:lnTo>
                  <a:lnTo>
                    <a:pt x="3131" y="992"/>
                  </a:lnTo>
                  <a:lnTo>
                    <a:pt x="3000" y="705"/>
                  </a:lnTo>
                  <a:lnTo>
                    <a:pt x="2792" y="470"/>
                  </a:lnTo>
                  <a:lnTo>
                    <a:pt x="2557" y="261"/>
                  </a:lnTo>
                  <a:lnTo>
                    <a:pt x="2270" y="105"/>
                  </a:lnTo>
                  <a:lnTo>
                    <a:pt x="2113" y="53"/>
                  </a:lnTo>
                  <a:lnTo>
                    <a:pt x="1957" y="2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5646;p61"/>
            <p:cNvSpPr/>
            <p:nvPr/>
          </p:nvSpPr>
          <p:spPr>
            <a:xfrm>
              <a:off x="270075" y="2814750"/>
              <a:ext cx="345675" cy="244600"/>
            </a:xfrm>
            <a:custGeom>
              <a:avLst/>
              <a:gdLst/>
              <a:ahLst/>
              <a:cxnLst/>
              <a:rect l="l" t="t" r="r" b="b"/>
              <a:pathLst>
                <a:path w="13827" h="9784" extrusionOk="0">
                  <a:moveTo>
                    <a:pt x="12209" y="1227"/>
                  </a:moveTo>
                  <a:lnTo>
                    <a:pt x="12209" y="2036"/>
                  </a:lnTo>
                  <a:lnTo>
                    <a:pt x="7331" y="2036"/>
                  </a:lnTo>
                  <a:lnTo>
                    <a:pt x="7331" y="1227"/>
                  </a:lnTo>
                  <a:close/>
                  <a:moveTo>
                    <a:pt x="12209" y="2870"/>
                  </a:moveTo>
                  <a:lnTo>
                    <a:pt x="12209" y="3679"/>
                  </a:lnTo>
                  <a:lnTo>
                    <a:pt x="7331" y="3679"/>
                  </a:lnTo>
                  <a:lnTo>
                    <a:pt x="7331" y="2870"/>
                  </a:lnTo>
                  <a:close/>
                  <a:moveTo>
                    <a:pt x="12209" y="4488"/>
                  </a:moveTo>
                  <a:lnTo>
                    <a:pt x="12209" y="5296"/>
                  </a:lnTo>
                  <a:lnTo>
                    <a:pt x="7331" y="5296"/>
                  </a:lnTo>
                  <a:lnTo>
                    <a:pt x="7331" y="4488"/>
                  </a:lnTo>
                  <a:close/>
                  <a:moveTo>
                    <a:pt x="4226" y="1644"/>
                  </a:moveTo>
                  <a:lnTo>
                    <a:pt x="4409" y="1696"/>
                  </a:lnTo>
                  <a:lnTo>
                    <a:pt x="4565" y="1749"/>
                  </a:lnTo>
                  <a:lnTo>
                    <a:pt x="4696" y="1827"/>
                  </a:lnTo>
                  <a:lnTo>
                    <a:pt x="4826" y="1905"/>
                  </a:lnTo>
                  <a:lnTo>
                    <a:pt x="4931" y="2009"/>
                  </a:lnTo>
                  <a:lnTo>
                    <a:pt x="5035" y="2140"/>
                  </a:lnTo>
                  <a:lnTo>
                    <a:pt x="5139" y="2270"/>
                  </a:lnTo>
                  <a:lnTo>
                    <a:pt x="5191" y="2401"/>
                  </a:lnTo>
                  <a:lnTo>
                    <a:pt x="5244" y="2557"/>
                  </a:lnTo>
                  <a:lnTo>
                    <a:pt x="5270" y="2714"/>
                  </a:lnTo>
                  <a:lnTo>
                    <a:pt x="5296" y="2870"/>
                  </a:lnTo>
                  <a:lnTo>
                    <a:pt x="5270" y="3027"/>
                  </a:lnTo>
                  <a:lnTo>
                    <a:pt x="5244" y="3183"/>
                  </a:lnTo>
                  <a:lnTo>
                    <a:pt x="5191" y="3340"/>
                  </a:lnTo>
                  <a:lnTo>
                    <a:pt x="5113" y="3496"/>
                  </a:lnTo>
                  <a:lnTo>
                    <a:pt x="5400" y="3679"/>
                  </a:lnTo>
                  <a:lnTo>
                    <a:pt x="5661" y="3888"/>
                  </a:lnTo>
                  <a:lnTo>
                    <a:pt x="5922" y="4122"/>
                  </a:lnTo>
                  <a:lnTo>
                    <a:pt x="6104" y="4383"/>
                  </a:lnTo>
                  <a:lnTo>
                    <a:pt x="6287" y="4696"/>
                  </a:lnTo>
                  <a:lnTo>
                    <a:pt x="6391" y="5009"/>
                  </a:lnTo>
                  <a:lnTo>
                    <a:pt x="6470" y="5349"/>
                  </a:lnTo>
                  <a:lnTo>
                    <a:pt x="6496" y="5714"/>
                  </a:lnTo>
                  <a:lnTo>
                    <a:pt x="6496" y="6522"/>
                  </a:lnTo>
                  <a:lnTo>
                    <a:pt x="1618" y="6522"/>
                  </a:lnTo>
                  <a:lnTo>
                    <a:pt x="1618" y="5714"/>
                  </a:lnTo>
                  <a:lnTo>
                    <a:pt x="1644" y="5349"/>
                  </a:lnTo>
                  <a:lnTo>
                    <a:pt x="1722" y="5009"/>
                  </a:lnTo>
                  <a:lnTo>
                    <a:pt x="1852" y="4696"/>
                  </a:lnTo>
                  <a:lnTo>
                    <a:pt x="2009" y="4383"/>
                  </a:lnTo>
                  <a:lnTo>
                    <a:pt x="2218" y="4122"/>
                  </a:lnTo>
                  <a:lnTo>
                    <a:pt x="2452" y="3888"/>
                  </a:lnTo>
                  <a:lnTo>
                    <a:pt x="2713" y="3679"/>
                  </a:lnTo>
                  <a:lnTo>
                    <a:pt x="3026" y="3496"/>
                  </a:lnTo>
                  <a:lnTo>
                    <a:pt x="2948" y="3340"/>
                  </a:lnTo>
                  <a:lnTo>
                    <a:pt x="2896" y="3183"/>
                  </a:lnTo>
                  <a:lnTo>
                    <a:pt x="2844" y="3027"/>
                  </a:lnTo>
                  <a:lnTo>
                    <a:pt x="2844" y="2870"/>
                  </a:lnTo>
                  <a:lnTo>
                    <a:pt x="2844" y="2714"/>
                  </a:lnTo>
                  <a:lnTo>
                    <a:pt x="2870" y="2557"/>
                  </a:lnTo>
                  <a:lnTo>
                    <a:pt x="2922" y="2401"/>
                  </a:lnTo>
                  <a:lnTo>
                    <a:pt x="3000" y="2270"/>
                  </a:lnTo>
                  <a:lnTo>
                    <a:pt x="3078" y="2140"/>
                  </a:lnTo>
                  <a:lnTo>
                    <a:pt x="3183" y="2009"/>
                  </a:lnTo>
                  <a:lnTo>
                    <a:pt x="3313" y="1905"/>
                  </a:lnTo>
                  <a:lnTo>
                    <a:pt x="3444" y="1827"/>
                  </a:lnTo>
                  <a:lnTo>
                    <a:pt x="3574" y="1749"/>
                  </a:lnTo>
                  <a:lnTo>
                    <a:pt x="3731" y="1696"/>
                  </a:lnTo>
                  <a:lnTo>
                    <a:pt x="3887" y="1644"/>
                  </a:lnTo>
                  <a:close/>
                  <a:moveTo>
                    <a:pt x="12209" y="6131"/>
                  </a:moveTo>
                  <a:lnTo>
                    <a:pt x="12209" y="6940"/>
                  </a:lnTo>
                  <a:lnTo>
                    <a:pt x="7331" y="6940"/>
                  </a:lnTo>
                  <a:lnTo>
                    <a:pt x="7331" y="6131"/>
                  </a:lnTo>
                  <a:close/>
                  <a:moveTo>
                    <a:pt x="6496" y="7331"/>
                  </a:moveTo>
                  <a:lnTo>
                    <a:pt x="6496" y="8166"/>
                  </a:lnTo>
                  <a:lnTo>
                    <a:pt x="1618" y="8166"/>
                  </a:lnTo>
                  <a:lnTo>
                    <a:pt x="1618" y="7331"/>
                  </a:lnTo>
                  <a:close/>
                  <a:moveTo>
                    <a:pt x="12209" y="7748"/>
                  </a:moveTo>
                  <a:lnTo>
                    <a:pt x="12209" y="8557"/>
                  </a:lnTo>
                  <a:lnTo>
                    <a:pt x="7331" y="8557"/>
                  </a:lnTo>
                  <a:lnTo>
                    <a:pt x="7331" y="7748"/>
                  </a:lnTo>
                  <a:close/>
                  <a:moveTo>
                    <a:pt x="0" y="1"/>
                  </a:moveTo>
                  <a:lnTo>
                    <a:pt x="0" y="9783"/>
                  </a:lnTo>
                  <a:lnTo>
                    <a:pt x="13826" y="9783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5690;p61"/>
          <p:cNvGrpSpPr/>
          <p:nvPr/>
        </p:nvGrpSpPr>
        <p:grpSpPr>
          <a:xfrm>
            <a:off x="1785918" y="1994141"/>
            <a:ext cx="362613" cy="363295"/>
            <a:chOff x="292900" y="3401700"/>
            <a:chExt cx="345675" cy="346325"/>
          </a:xfrm>
        </p:grpSpPr>
        <p:sp>
          <p:nvSpPr>
            <p:cNvPr id="83" name="Google Shape;5691;p61"/>
            <p:cNvSpPr/>
            <p:nvPr/>
          </p:nvSpPr>
          <p:spPr>
            <a:xfrm>
              <a:off x="455275" y="3615600"/>
              <a:ext cx="183300" cy="81550"/>
            </a:xfrm>
            <a:custGeom>
              <a:avLst/>
              <a:gdLst/>
              <a:ahLst/>
              <a:cxnLst/>
              <a:rect l="l" t="t" r="r" b="b"/>
              <a:pathLst>
                <a:path w="7332" h="3262" extrusionOk="0">
                  <a:moveTo>
                    <a:pt x="2453" y="1227"/>
                  </a:moveTo>
                  <a:lnTo>
                    <a:pt x="2453" y="2036"/>
                  </a:lnTo>
                  <a:lnTo>
                    <a:pt x="1644" y="2036"/>
                  </a:lnTo>
                  <a:lnTo>
                    <a:pt x="1644" y="1227"/>
                  </a:lnTo>
                  <a:close/>
                  <a:moveTo>
                    <a:pt x="4070" y="1227"/>
                  </a:moveTo>
                  <a:lnTo>
                    <a:pt x="4070" y="2036"/>
                  </a:lnTo>
                  <a:lnTo>
                    <a:pt x="3262" y="2036"/>
                  </a:lnTo>
                  <a:lnTo>
                    <a:pt x="3262" y="1227"/>
                  </a:lnTo>
                  <a:close/>
                  <a:moveTo>
                    <a:pt x="5714" y="1227"/>
                  </a:moveTo>
                  <a:lnTo>
                    <a:pt x="5714" y="2036"/>
                  </a:lnTo>
                  <a:lnTo>
                    <a:pt x="4879" y="2036"/>
                  </a:lnTo>
                  <a:lnTo>
                    <a:pt x="4879" y="1227"/>
                  </a:lnTo>
                  <a:close/>
                  <a:moveTo>
                    <a:pt x="1" y="1"/>
                  </a:moveTo>
                  <a:lnTo>
                    <a:pt x="1" y="3262"/>
                  </a:lnTo>
                  <a:lnTo>
                    <a:pt x="7331" y="3262"/>
                  </a:lnTo>
                  <a:lnTo>
                    <a:pt x="7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5692;p61"/>
            <p:cNvSpPr/>
            <p:nvPr/>
          </p:nvSpPr>
          <p:spPr>
            <a:xfrm>
              <a:off x="292900" y="3626050"/>
              <a:ext cx="60675" cy="60675"/>
            </a:xfrm>
            <a:custGeom>
              <a:avLst/>
              <a:gdLst/>
              <a:ahLst/>
              <a:cxnLst/>
              <a:rect l="l" t="t" r="r" b="b"/>
              <a:pathLst>
                <a:path w="2427" h="2427" extrusionOk="0">
                  <a:moveTo>
                    <a:pt x="0" y="0"/>
                  </a:moveTo>
                  <a:lnTo>
                    <a:pt x="0" y="2426"/>
                  </a:lnTo>
                  <a:lnTo>
                    <a:pt x="2426" y="2426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5693;p61"/>
            <p:cNvSpPr/>
            <p:nvPr/>
          </p:nvSpPr>
          <p:spPr>
            <a:xfrm>
              <a:off x="292900" y="3401700"/>
              <a:ext cx="264150" cy="346325"/>
            </a:xfrm>
            <a:custGeom>
              <a:avLst/>
              <a:gdLst/>
              <a:ahLst/>
              <a:cxnLst/>
              <a:rect l="l" t="t" r="r" b="b"/>
              <a:pathLst>
                <a:path w="10566" h="13853" extrusionOk="0">
                  <a:moveTo>
                    <a:pt x="5270" y="1"/>
                  </a:moveTo>
                  <a:lnTo>
                    <a:pt x="4904" y="27"/>
                  </a:lnTo>
                  <a:lnTo>
                    <a:pt x="4539" y="79"/>
                  </a:lnTo>
                  <a:lnTo>
                    <a:pt x="4174" y="183"/>
                  </a:lnTo>
                  <a:lnTo>
                    <a:pt x="3835" y="288"/>
                  </a:lnTo>
                  <a:lnTo>
                    <a:pt x="3522" y="444"/>
                  </a:lnTo>
                  <a:lnTo>
                    <a:pt x="3235" y="653"/>
                  </a:lnTo>
                  <a:lnTo>
                    <a:pt x="2948" y="861"/>
                  </a:lnTo>
                  <a:lnTo>
                    <a:pt x="2687" y="1096"/>
                  </a:lnTo>
                  <a:lnTo>
                    <a:pt x="2452" y="1357"/>
                  </a:lnTo>
                  <a:lnTo>
                    <a:pt x="2218" y="1644"/>
                  </a:lnTo>
                  <a:lnTo>
                    <a:pt x="2035" y="1957"/>
                  </a:lnTo>
                  <a:lnTo>
                    <a:pt x="1905" y="2270"/>
                  </a:lnTo>
                  <a:lnTo>
                    <a:pt x="1774" y="2609"/>
                  </a:lnTo>
                  <a:lnTo>
                    <a:pt x="1696" y="2948"/>
                  </a:lnTo>
                  <a:lnTo>
                    <a:pt x="1644" y="3314"/>
                  </a:lnTo>
                  <a:lnTo>
                    <a:pt x="1618" y="3679"/>
                  </a:lnTo>
                  <a:lnTo>
                    <a:pt x="1618" y="6522"/>
                  </a:lnTo>
                  <a:lnTo>
                    <a:pt x="0" y="6522"/>
                  </a:lnTo>
                  <a:lnTo>
                    <a:pt x="0" y="8140"/>
                  </a:lnTo>
                  <a:lnTo>
                    <a:pt x="3235" y="8140"/>
                  </a:lnTo>
                  <a:lnTo>
                    <a:pt x="3235" y="12209"/>
                  </a:lnTo>
                  <a:lnTo>
                    <a:pt x="0" y="12209"/>
                  </a:lnTo>
                  <a:lnTo>
                    <a:pt x="0" y="13852"/>
                  </a:lnTo>
                  <a:lnTo>
                    <a:pt x="10565" y="13852"/>
                  </a:lnTo>
                  <a:lnTo>
                    <a:pt x="10565" y="12626"/>
                  </a:lnTo>
                  <a:lnTo>
                    <a:pt x="5687" y="12626"/>
                  </a:lnTo>
                  <a:lnTo>
                    <a:pt x="5687" y="7748"/>
                  </a:lnTo>
                  <a:lnTo>
                    <a:pt x="10565" y="7748"/>
                  </a:lnTo>
                  <a:lnTo>
                    <a:pt x="10565" y="6522"/>
                  </a:lnTo>
                  <a:lnTo>
                    <a:pt x="3235" y="6522"/>
                  </a:lnTo>
                  <a:lnTo>
                    <a:pt x="3235" y="3679"/>
                  </a:lnTo>
                  <a:lnTo>
                    <a:pt x="3261" y="3470"/>
                  </a:lnTo>
                  <a:lnTo>
                    <a:pt x="3287" y="3261"/>
                  </a:lnTo>
                  <a:lnTo>
                    <a:pt x="3339" y="3053"/>
                  </a:lnTo>
                  <a:lnTo>
                    <a:pt x="3391" y="2870"/>
                  </a:lnTo>
                  <a:lnTo>
                    <a:pt x="3496" y="2714"/>
                  </a:lnTo>
                  <a:lnTo>
                    <a:pt x="3600" y="2531"/>
                  </a:lnTo>
                  <a:lnTo>
                    <a:pt x="3705" y="2374"/>
                  </a:lnTo>
                  <a:lnTo>
                    <a:pt x="3835" y="2244"/>
                  </a:lnTo>
                  <a:lnTo>
                    <a:pt x="3991" y="2087"/>
                  </a:lnTo>
                  <a:lnTo>
                    <a:pt x="4148" y="1983"/>
                  </a:lnTo>
                  <a:lnTo>
                    <a:pt x="4305" y="1879"/>
                  </a:lnTo>
                  <a:lnTo>
                    <a:pt x="4487" y="1801"/>
                  </a:lnTo>
                  <a:lnTo>
                    <a:pt x="4670" y="1722"/>
                  </a:lnTo>
                  <a:lnTo>
                    <a:pt x="4878" y="1670"/>
                  </a:lnTo>
                  <a:lnTo>
                    <a:pt x="5061" y="1644"/>
                  </a:lnTo>
                  <a:lnTo>
                    <a:pt x="5478" y="1644"/>
                  </a:lnTo>
                  <a:lnTo>
                    <a:pt x="5687" y="1670"/>
                  </a:lnTo>
                  <a:lnTo>
                    <a:pt x="5896" y="1722"/>
                  </a:lnTo>
                  <a:lnTo>
                    <a:pt x="6078" y="1801"/>
                  </a:lnTo>
                  <a:lnTo>
                    <a:pt x="6261" y="1879"/>
                  </a:lnTo>
                  <a:lnTo>
                    <a:pt x="6418" y="1983"/>
                  </a:lnTo>
                  <a:lnTo>
                    <a:pt x="6574" y="2087"/>
                  </a:lnTo>
                  <a:lnTo>
                    <a:pt x="6731" y="2244"/>
                  </a:lnTo>
                  <a:lnTo>
                    <a:pt x="6861" y="2374"/>
                  </a:lnTo>
                  <a:lnTo>
                    <a:pt x="6965" y="2531"/>
                  </a:lnTo>
                  <a:lnTo>
                    <a:pt x="7070" y="2714"/>
                  </a:lnTo>
                  <a:lnTo>
                    <a:pt x="7148" y="2870"/>
                  </a:lnTo>
                  <a:lnTo>
                    <a:pt x="7226" y="3053"/>
                  </a:lnTo>
                  <a:lnTo>
                    <a:pt x="7278" y="3261"/>
                  </a:lnTo>
                  <a:lnTo>
                    <a:pt x="7304" y="3470"/>
                  </a:lnTo>
                  <a:lnTo>
                    <a:pt x="7304" y="3679"/>
                  </a:lnTo>
                  <a:lnTo>
                    <a:pt x="7304" y="5296"/>
                  </a:lnTo>
                  <a:lnTo>
                    <a:pt x="8948" y="5296"/>
                  </a:lnTo>
                  <a:lnTo>
                    <a:pt x="8948" y="3679"/>
                  </a:lnTo>
                  <a:lnTo>
                    <a:pt x="8922" y="3287"/>
                  </a:lnTo>
                  <a:lnTo>
                    <a:pt x="8870" y="2922"/>
                  </a:lnTo>
                  <a:lnTo>
                    <a:pt x="8791" y="2583"/>
                  </a:lnTo>
                  <a:lnTo>
                    <a:pt x="8661" y="2244"/>
                  </a:lnTo>
                  <a:lnTo>
                    <a:pt x="8504" y="1931"/>
                  </a:lnTo>
                  <a:lnTo>
                    <a:pt x="8322" y="1618"/>
                  </a:lnTo>
                  <a:lnTo>
                    <a:pt x="8113" y="1331"/>
                  </a:lnTo>
                  <a:lnTo>
                    <a:pt x="7878" y="1070"/>
                  </a:lnTo>
                  <a:lnTo>
                    <a:pt x="7617" y="835"/>
                  </a:lnTo>
                  <a:lnTo>
                    <a:pt x="7331" y="627"/>
                  </a:lnTo>
                  <a:lnTo>
                    <a:pt x="7017" y="444"/>
                  </a:lnTo>
                  <a:lnTo>
                    <a:pt x="6704" y="288"/>
                  </a:lnTo>
                  <a:lnTo>
                    <a:pt x="6365" y="183"/>
                  </a:lnTo>
                  <a:lnTo>
                    <a:pt x="6026" y="79"/>
                  </a:lnTo>
                  <a:lnTo>
                    <a:pt x="5661" y="27"/>
                  </a:lnTo>
                  <a:lnTo>
                    <a:pt x="5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" name="Google Shape;4757;p38"/>
          <p:cNvSpPr/>
          <p:nvPr/>
        </p:nvSpPr>
        <p:spPr>
          <a:xfrm rot="-3136296">
            <a:off x="1482234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4758;p38"/>
          <p:cNvSpPr/>
          <p:nvPr/>
        </p:nvSpPr>
        <p:spPr>
          <a:xfrm rot="-3136296">
            <a:off x="4083455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4759;p38"/>
          <p:cNvSpPr/>
          <p:nvPr/>
        </p:nvSpPr>
        <p:spPr>
          <a:xfrm rot="-3136296">
            <a:off x="6684676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3" name="Google Shape;4703;p36"/>
          <p:cNvGrpSpPr/>
          <p:nvPr/>
        </p:nvGrpSpPr>
        <p:grpSpPr>
          <a:xfrm rot="-900096">
            <a:off x="5401536" y="4566747"/>
            <a:ext cx="4656128" cy="329953"/>
            <a:chOff x="3910484" y="4362262"/>
            <a:chExt cx="4448947" cy="315300"/>
          </a:xfrm>
        </p:grpSpPr>
        <p:sp>
          <p:nvSpPr>
            <p:cNvPr id="4704" name="Google Shape;4704;p36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4705;p36"/>
            <p:cNvSpPr/>
            <p:nvPr/>
          </p:nvSpPr>
          <p:spPr>
            <a:xfrm>
              <a:off x="4036700" y="4362262"/>
              <a:ext cx="4322731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РЕГУЛИРОВАНИЕ КОНТЕНТА И ПЛАТФОРМ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706" name="Google Shape;4706;p36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7" name="Google Shape;4707;p36"/>
          <p:cNvGrpSpPr/>
          <p:nvPr/>
        </p:nvGrpSpPr>
        <p:grpSpPr>
          <a:xfrm rot="-900096">
            <a:off x="-1089310" y="130300"/>
            <a:ext cx="4568136" cy="329953"/>
            <a:chOff x="3602521" y="4362261"/>
            <a:chExt cx="4364871" cy="315300"/>
          </a:xfrm>
        </p:grpSpPr>
        <p:sp>
          <p:nvSpPr>
            <p:cNvPr id="4708" name="Google Shape;4708;p36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4709;p36"/>
            <p:cNvSpPr/>
            <p:nvPr/>
          </p:nvSpPr>
          <p:spPr>
            <a:xfrm>
              <a:off x="3602521" y="4362261"/>
              <a:ext cx="425648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РЕГУЛИРОВАНИЕ КОНТЕНТА И ПЛАТФОРМ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710" name="Google Shape;4710;p36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4910;p44"/>
          <p:cNvSpPr txBox="1">
            <a:spLocks noGrp="1"/>
          </p:cNvSpPr>
          <p:nvPr>
            <p:ph type="title" idx="4294967295"/>
          </p:nvPr>
        </p:nvSpPr>
        <p:spPr>
          <a:xfrm>
            <a:off x="720000" y="500048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ru-RU" sz="2800" b="1" dirty="0" smtClean="0">
                <a:solidFill>
                  <a:schemeClr val="bg1"/>
                </a:solidFill>
                <a:latin typeface="Zametka_Parletter" pitchFamily="2" charset="0"/>
              </a:rPr>
              <a:t>Регулирование </a:t>
            </a:r>
            <a:r>
              <a:rPr lang="ru-RU" sz="2800" b="1" dirty="0" err="1" smtClean="0">
                <a:solidFill>
                  <a:schemeClr val="bg1"/>
                </a:solidFill>
                <a:latin typeface="Zametka_Parletter" pitchFamily="2" charset="0"/>
              </a:rPr>
              <a:t>контента</a:t>
            </a:r>
            <a:r>
              <a:rPr lang="ru-RU" sz="2800" b="1" dirty="0" smtClean="0">
                <a:solidFill>
                  <a:schemeClr val="bg1"/>
                </a:solidFill>
                <a:latin typeface="Zametka_Parletter" pitchFamily="2" charset="0"/>
              </a:rPr>
              <a:t> и платформ</a:t>
            </a:r>
            <a:endParaRPr lang="ru-RU" sz="2800" b="1" dirty="0">
              <a:solidFill>
                <a:schemeClr val="bg1"/>
              </a:solidFill>
              <a:latin typeface="Zametka_Parletter" pitchFamily="2" charset="0"/>
            </a:endParaRPr>
          </a:p>
        </p:txBody>
      </p:sp>
      <p:sp>
        <p:nvSpPr>
          <p:cNvPr id="15" name="Google Shape;4911;p44"/>
          <p:cNvSpPr txBox="1">
            <a:spLocks noGrp="1"/>
          </p:cNvSpPr>
          <p:nvPr>
            <p:ph type="title"/>
          </p:nvPr>
        </p:nvSpPr>
        <p:spPr>
          <a:xfrm>
            <a:off x="714348" y="2571750"/>
            <a:ext cx="2143140" cy="150019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 smtClean="0">
                <a:latin typeface="+mn-lt"/>
              </a:rPr>
              <a:t>Закон о </a:t>
            </a:r>
            <a:r>
              <a:rPr lang="ru-RU" sz="2000" dirty="0" smtClean="0">
                <a:latin typeface="+mn-lt"/>
              </a:rPr>
              <a:t>«праве </a:t>
            </a:r>
            <a:r>
              <a:rPr lang="ru-RU" sz="2000" dirty="0" smtClean="0">
                <a:latin typeface="+mn-lt"/>
              </a:rPr>
              <a:t>на </a:t>
            </a:r>
            <a:r>
              <a:rPr lang="ru-RU" sz="2000" dirty="0" smtClean="0">
                <a:latin typeface="+mn-lt"/>
              </a:rPr>
              <a:t>забвение»</a:t>
            </a:r>
            <a:endParaRPr sz="2000">
              <a:latin typeface="+mn-lt"/>
            </a:endParaRPr>
          </a:p>
        </p:txBody>
      </p:sp>
      <p:sp>
        <p:nvSpPr>
          <p:cNvPr id="16" name="Google Shape;4913;p44"/>
          <p:cNvSpPr txBox="1">
            <a:spLocks/>
          </p:cNvSpPr>
          <p:nvPr/>
        </p:nvSpPr>
        <p:spPr>
          <a:xfrm>
            <a:off x="2928926" y="2928940"/>
            <a:ext cx="3071834" cy="785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1"/>
              </a:buClr>
              <a:buSzPts val="3000"/>
            </a:pPr>
            <a:r>
              <a:rPr lang="ru-RU" sz="20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Закон о </a:t>
            </a:r>
            <a:r>
              <a:rPr lang="ru-RU" sz="20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«цифровых </a:t>
            </a:r>
            <a:r>
              <a:rPr lang="ru-RU" sz="20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финансовых </a:t>
            </a:r>
            <a:r>
              <a:rPr lang="ru-RU" sz="20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активах»</a:t>
            </a:r>
            <a:endParaRPr lang="ru-RU" sz="2000" dirty="0" smtClean="0">
              <a:solidFill>
                <a:schemeClr val="lt1"/>
              </a:solidFill>
              <a:latin typeface="+mn-lt"/>
              <a:ea typeface="Days One"/>
              <a:cs typeface="Days One"/>
              <a:sym typeface="Days One"/>
            </a:endParaRPr>
          </a:p>
        </p:txBody>
      </p:sp>
      <p:sp>
        <p:nvSpPr>
          <p:cNvPr id="17" name="Google Shape;4919;p44"/>
          <p:cNvSpPr txBox="1">
            <a:spLocks/>
          </p:cNvSpPr>
          <p:nvPr/>
        </p:nvSpPr>
        <p:spPr>
          <a:xfrm>
            <a:off x="5572132" y="2857502"/>
            <a:ext cx="3786214" cy="1214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lt1"/>
              </a:buClr>
              <a:buSzPts val="3000"/>
            </a:pPr>
            <a:r>
              <a:rPr lang="ru-RU" sz="20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Закон об обязательной идентификации </a:t>
            </a:r>
            <a:r>
              <a:rPr lang="ru-RU" sz="2000" dirty="0" err="1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мессенджеров</a:t>
            </a:r>
            <a:r>
              <a:rPr lang="ru-RU" sz="20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 </a:t>
            </a:r>
          </a:p>
        </p:txBody>
      </p:sp>
      <p:grpSp>
        <p:nvGrpSpPr>
          <p:cNvPr id="18" name="Google Shape;5577;p61"/>
          <p:cNvGrpSpPr/>
          <p:nvPr/>
        </p:nvGrpSpPr>
        <p:grpSpPr>
          <a:xfrm>
            <a:off x="7274763" y="1994141"/>
            <a:ext cx="257267" cy="363295"/>
            <a:chOff x="1793500" y="2047175"/>
            <a:chExt cx="245250" cy="346325"/>
          </a:xfrm>
        </p:grpSpPr>
        <p:sp>
          <p:nvSpPr>
            <p:cNvPr id="19" name="Google Shape;5578;p61"/>
            <p:cNvSpPr/>
            <p:nvPr/>
          </p:nvSpPr>
          <p:spPr>
            <a:xfrm>
              <a:off x="1887425" y="2133250"/>
              <a:ext cx="57425" cy="56125"/>
            </a:xfrm>
            <a:custGeom>
              <a:avLst/>
              <a:gdLst/>
              <a:ahLst/>
              <a:cxnLst/>
              <a:rect l="l" t="t" r="r" b="b"/>
              <a:pathLst>
                <a:path w="2297" h="2245" extrusionOk="0">
                  <a:moveTo>
                    <a:pt x="1148" y="1"/>
                  </a:moveTo>
                  <a:lnTo>
                    <a:pt x="0" y="27"/>
                  </a:lnTo>
                  <a:lnTo>
                    <a:pt x="183" y="1383"/>
                  </a:lnTo>
                  <a:lnTo>
                    <a:pt x="235" y="1592"/>
                  </a:lnTo>
                  <a:lnTo>
                    <a:pt x="313" y="1748"/>
                  </a:lnTo>
                  <a:lnTo>
                    <a:pt x="418" y="1905"/>
                  </a:lnTo>
                  <a:lnTo>
                    <a:pt x="522" y="2035"/>
                  </a:lnTo>
                  <a:lnTo>
                    <a:pt x="679" y="2114"/>
                  </a:lnTo>
                  <a:lnTo>
                    <a:pt x="835" y="2192"/>
                  </a:lnTo>
                  <a:lnTo>
                    <a:pt x="992" y="2218"/>
                  </a:lnTo>
                  <a:lnTo>
                    <a:pt x="1148" y="2244"/>
                  </a:lnTo>
                  <a:lnTo>
                    <a:pt x="1305" y="2218"/>
                  </a:lnTo>
                  <a:lnTo>
                    <a:pt x="1487" y="2192"/>
                  </a:lnTo>
                  <a:lnTo>
                    <a:pt x="1644" y="2114"/>
                  </a:lnTo>
                  <a:lnTo>
                    <a:pt x="1774" y="2035"/>
                  </a:lnTo>
                  <a:lnTo>
                    <a:pt x="1905" y="1905"/>
                  </a:lnTo>
                  <a:lnTo>
                    <a:pt x="2009" y="1748"/>
                  </a:lnTo>
                  <a:lnTo>
                    <a:pt x="2087" y="1592"/>
                  </a:lnTo>
                  <a:lnTo>
                    <a:pt x="2113" y="1383"/>
                  </a:lnTo>
                  <a:lnTo>
                    <a:pt x="2296" y="27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579;p61"/>
            <p:cNvSpPr/>
            <p:nvPr/>
          </p:nvSpPr>
          <p:spPr>
            <a:xfrm>
              <a:off x="1953950" y="2135200"/>
              <a:ext cx="65875" cy="54175"/>
            </a:xfrm>
            <a:custGeom>
              <a:avLst/>
              <a:gdLst/>
              <a:ahLst/>
              <a:cxnLst/>
              <a:rect l="l" t="t" r="r" b="b"/>
              <a:pathLst>
                <a:path w="2635" h="2167" extrusionOk="0">
                  <a:moveTo>
                    <a:pt x="444" y="1"/>
                  </a:moveTo>
                  <a:lnTo>
                    <a:pt x="261" y="1410"/>
                  </a:lnTo>
                  <a:lnTo>
                    <a:pt x="235" y="1618"/>
                  </a:lnTo>
                  <a:lnTo>
                    <a:pt x="183" y="1801"/>
                  </a:lnTo>
                  <a:lnTo>
                    <a:pt x="105" y="1983"/>
                  </a:lnTo>
                  <a:lnTo>
                    <a:pt x="0" y="2166"/>
                  </a:lnTo>
                  <a:lnTo>
                    <a:pt x="1748" y="2166"/>
                  </a:lnTo>
                  <a:lnTo>
                    <a:pt x="2635" y="992"/>
                  </a:lnTo>
                  <a:lnTo>
                    <a:pt x="2244" y="183"/>
                  </a:lnTo>
                  <a:lnTo>
                    <a:pt x="1644" y="105"/>
                  </a:lnTo>
                  <a:lnTo>
                    <a:pt x="1122" y="53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580;p61"/>
            <p:cNvSpPr/>
            <p:nvPr/>
          </p:nvSpPr>
          <p:spPr>
            <a:xfrm>
              <a:off x="1812425" y="2135200"/>
              <a:ext cx="65900" cy="54175"/>
            </a:xfrm>
            <a:custGeom>
              <a:avLst/>
              <a:gdLst/>
              <a:ahLst/>
              <a:cxnLst/>
              <a:rect l="l" t="t" r="r" b="b"/>
              <a:pathLst>
                <a:path w="2636" h="2167" extrusionOk="0">
                  <a:moveTo>
                    <a:pt x="2192" y="1"/>
                  </a:moveTo>
                  <a:lnTo>
                    <a:pt x="1200" y="79"/>
                  </a:lnTo>
                  <a:lnTo>
                    <a:pt x="392" y="183"/>
                  </a:lnTo>
                  <a:lnTo>
                    <a:pt x="0" y="992"/>
                  </a:lnTo>
                  <a:lnTo>
                    <a:pt x="887" y="2166"/>
                  </a:lnTo>
                  <a:lnTo>
                    <a:pt x="2635" y="2166"/>
                  </a:lnTo>
                  <a:lnTo>
                    <a:pt x="2557" y="1983"/>
                  </a:lnTo>
                  <a:lnTo>
                    <a:pt x="2479" y="1801"/>
                  </a:lnTo>
                  <a:lnTo>
                    <a:pt x="2400" y="1618"/>
                  </a:lnTo>
                  <a:lnTo>
                    <a:pt x="2374" y="141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581;p61"/>
            <p:cNvSpPr/>
            <p:nvPr/>
          </p:nvSpPr>
          <p:spPr>
            <a:xfrm>
              <a:off x="1833300" y="2047175"/>
              <a:ext cx="165675" cy="71100"/>
            </a:xfrm>
            <a:custGeom>
              <a:avLst/>
              <a:gdLst/>
              <a:ahLst/>
              <a:cxnLst/>
              <a:rect l="l" t="t" r="r" b="b"/>
              <a:pathLst>
                <a:path w="6627" h="2844" extrusionOk="0">
                  <a:moveTo>
                    <a:pt x="3313" y="0"/>
                  </a:moveTo>
                  <a:lnTo>
                    <a:pt x="2896" y="26"/>
                  </a:lnTo>
                  <a:lnTo>
                    <a:pt x="2505" y="105"/>
                  </a:lnTo>
                  <a:lnTo>
                    <a:pt x="2113" y="235"/>
                  </a:lnTo>
                  <a:lnTo>
                    <a:pt x="1748" y="444"/>
                  </a:lnTo>
                  <a:lnTo>
                    <a:pt x="1383" y="678"/>
                  </a:lnTo>
                  <a:lnTo>
                    <a:pt x="1226" y="809"/>
                  </a:lnTo>
                  <a:lnTo>
                    <a:pt x="1070" y="965"/>
                  </a:lnTo>
                  <a:lnTo>
                    <a:pt x="939" y="1122"/>
                  </a:lnTo>
                  <a:lnTo>
                    <a:pt x="809" y="1305"/>
                  </a:lnTo>
                  <a:lnTo>
                    <a:pt x="678" y="1487"/>
                  </a:lnTo>
                  <a:lnTo>
                    <a:pt x="574" y="1696"/>
                  </a:lnTo>
                  <a:lnTo>
                    <a:pt x="0" y="2844"/>
                  </a:lnTo>
                  <a:lnTo>
                    <a:pt x="678" y="2765"/>
                  </a:lnTo>
                  <a:lnTo>
                    <a:pt x="1305" y="2713"/>
                  </a:lnTo>
                  <a:lnTo>
                    <a:pt x="2087" y="2661"/>
                  </a:lnTo>
                  <a:lnTo>
                    <a:pt x="3052" y="2635"/>
                  </a:lnTo>
                  <a:lnTo>
                    <a:pt x="4122" y="2635"/>
                  </a:lnTo>
                  <a:lnTo>
                    <a:pt x="5322" y="2713"/>
                  </a:lnTo>
                  <a:lnTo>
                    <a:pt x="5974" y="2765"/>
                  </a:lnTo>
                  <a:lnTo>
                    <a:pt x="6626" y="2844"/>
                  </a:lnTo>
                  <a:lnTo>
                    <a:pt x="6078" y="1696"/>
                  </a:lnTo>
                  <a:lnTo>
                    <a:pt x="5948" y="1487"/>
                  </a:lnTo>
                  <a:lnTo>
                    <a:pt x="5844" y="1305"/>
                  </a:lnTo>
                  <a:lnTo>
                    <a:pt x="5713" y="1122"/>
                  </a:lnTo>
                  <a:lnTo>
                    <a:pt x="5557" y="965"/>
                  </a:lnTo>
                  <a:lnTo>
                    <a:pt x="5400" y="809"/>
                  </a:lnTo>
                  <a:lnTo>
                    <a:pt x="5244" y="678"/>
                  </a:lnTo>
                  <a:lnTo>
                    <a:pt x="4904" y="444"/>
                  </a:lnTo>
                  <a:lnTo>
                    <a:pt x="4513" y="235"/>
                  </a:lnTo>
                  <a:lnTo>
                    <a:pt x="4122" y="105"/>
                  </a:lnTo>
                  <a:lnTo>
                    <a:pt x="3731" y="26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582;p61"/>
            <p:cNvSpPr/>
            <p:nvPr/>
          </p:nvSpPr>
          <p:spPr>
            <a:xfrm>
              <a:off x="192655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" y="1"/>
                  </a:moveTo>
                  <a:lnTo>
                    <a:pt x="1" y="2453"/>
                  </a:lnTo>
                  <a:lnTo>
                    <a:pt x="3679" y="2453"/>
                  </a:lnTo>
                  <a:lnTo>
                    <a:pt x="3679" y="5714"/>
                  </a:lnTo>
                  <a:lnTo>
                    <a:pt x="4487" y="5714"/>
                  </a:lnTo>
                  <a:lnTo>
                    <a:pt x="4487" y="2870"/>
                  </a:lnTo>
                  <a:lnTo>
                    <a:pt x="4461" y="2479"/>
                  </a:lnTo>
                  <a:lnTo>
                    <a:pt x="4409" y="2088"/>
                  </a:lnTo>
                  <a:lnTo>
                    <a:pt x="4305" y="1696"/>
                  </a:lnTo>
                  <a:lnTo>
                    <a:pt x="4174" y="1331"/>
                  </a:lnTo>
                  <a:lnTo>
                    <a:pt x="4018" y="966"/>
                  </a:lnTo>
                  <a:lnTo>
                    <a:pt x="3809" y="627"/>
                  </a:lnTo>
                  <a:lnTo>
                    <a:pt x="3574" y="314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583;p61"/>
            <p:cNvSpPr/>
            <p:nvPr/>
          </p:nvSpPr>
          <p:spPr>
            <a:xfrm>
              <a:off x="179350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201" y="1"/>
                  </a:moveTo>
                  <a:lnTo>
                    <a:pt x="940" y="314"/>
                  </a:lnTo>
                  <a:lnTo>
                    <a:pt x="679" y="627"/>
                  </a:lnTo>
                  <a:lnTo>
                    <a:pt x="497" y="966"/>
                  </a:lnTo>
                  <a:lnTo>
                    <a:pt x="314" y="1331"/>
                  </a:lnTo>
                  <a:lnTo>
                    <a:pt x="184" y="1696"/>
                  </a:lnTo>
                  <a:lnTo>
                    <a:pt x="79" y="2088"/>
                  </a:lnTo>
                  <a:lnTo>
                    <a:pt x="27" y="2479"/>
                  </a:lnTo>
                  <a:lnTo>
                    <a:pt x="1" y="2870"/>
                  </a:lnTo>
                  <a:lnTo>
                    <a:pt x="1" y="5714"/>
                  </a:lnTo>
                  <a:lnTo>
                    <a:pt x="836" y="5714"/>
                  </a:lnTo>
                  <a:lnTo>
                    <a:pt x="836" y="2453"/>
                  </a:lnTo>
                  <a:lnTo>
                    <a:pt x="4488" y="2453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5584;p61"/>
            <p:cNvSpPr/>
            <p:nvPr/>
          </p:nvSpPr>
          <p:spPr>
            <a:xfrm>
              <a:off x="1834600" y="2291075"/>
              <a:ext cx="163050" cy="102425"/>
            </a:xfrm>
            <a:custGeom>
              <a:avLst/>
              <a:gdLst/>
              <a:ahLst/>
              <a:cxnLst/>
              <a:rect l="l" t="t" r="r" b="b"/>
              <a:pathLst>
                <a:path w="6522" h="4097" extrusionOk="0">
                  <a:moveTo>
                    <a:pt x="3679" y="1644"/>
                  </a:moveTo>
                  <a:lnTo>
                    <a:pt x="3679" y="2453"/>
                  </a:lnTo>
                  <a:lnTo>
                    <a:pt x="2844" y="2453"/>
                  </a:lnTo>
                  <a:lnTo>
                    <a:pt x="2844" y="1644"/>
                  </a:lnTo>
                  <a:close/>
                  <a:moveTo>
                    <a:pt x="0" y="0"/>
                  </a:moveTo>
                  <a:lnTo>
                    <a:pt x="0" y="4096"/>
                  </a:lnTo>
                  <a:lnTo>
                    <a:pt x="6522" y="4096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5642;p61"/>
          <p:cNvGrpSpPr/>
          <p:nvPr/>
        </p:nvGrpSpPr>
        <p:grpSpPr>
          <a:xfrm>
            <a:off x="4412788" y="2000246"/>
            <a:ext cx="362613" cy="363295"/>
            <a:chOff x="270075" y="2713025"/>
            <a:chExt cx="345675" cy="346325"/>
          </a:xfrm>
        </p:grpSpPr>
        <p:sp>
          <p:nvSpPr>
            <p:cNvPr id="27" name="Google Shape;5643;p61"/>
            <p:cNvSpPr/>
            <p:nvPr/>
          </p:nvSpPr>
          <p:spPr>
            <a:xfrm>
              <a:off x="270075" y="2713025"/>
              <a:ext cx="345675" cy="81550"/>
            </a:xfrm>
            <a:custGeom>
              <a:avLst/>
              <a:gdLst/>
              <a:ahLst/>
              <a:cxnLst/>
              <a:rect l="l" t="t" r="r" b="b"/>
              <a:pathLst>
                <a:path w="13827" h="3262" extrusionOk="0">
                  <a:moveTo>
                    <a:pt x="2426" y="1226"/>
                  </a:moveTo>
                  <a:lnTo>
                    <a:pt x="2426" y="2035"/>
                  </a:lnTo>
                  <a:lnTo>
                    <a:pt x="1618" y="2035"/>
                  </a:lnTo>
                  <a:lnTo>
                    <a:pt x="1618" y="1226"/>
                  </a:lnTo>
                  <a:close/>
                  <a:moveTo>
                    <a:pt x="4070" y="1226"/>
                  </a:moveTo>
                  <a:lnTo>
                    <a:pt x="4070" y="2035"/>
                  </a:lnTo>
                  <a:lnTo>
                    <a:pt x="3261" y="2035"/>
                  </a:lnTo>
                  <a:lnTo>
                    <a:pt x="3261" y="1226"/>
                  </a:lnTo>
                  <a:close/>
                  <a:moveTo>
                    <a:pt x="5687" y="1226"/>
                  </a:moveTo>
                  <a:lnTo>
                    <a:pt x="5687" y="2035"/>
                  </a:lnTo>
                  <a:lnTo>
                    <a:pt x="4878" y="2035"/>
                  </a:lnTo>
                  <a:lnTo>
                    <a:pt x="4878" y="1226"/>
                  </a:lnTo>
                  <a:close/>
                  <a:moveTo>
                    <a:pt x="0" y="0"/>
                  </a:moveTo>
                  <a:lnTo>
                    <a:pt x="0" y="3261"/>
                  </a:lnTo>
                  <a:lnTo>
                    <a:pt x="13826" y="3261"/>
                  </a:lnTo>
                  <a:lnTo>
                    <a:pt x="13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644;p61"/>
            <p:cNvSpPr/>
            <p:nvPr/>
          </p:nvSpPr>
          <p:spPr>
            <a:xfrm>
              <a:off x="361375" y="2876050"/>
              <a:ext cx="20225" cy="20250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18" y="1"/>
                  </a:moveTo>
                  <a:lnTo>
                    <a:pt x="261" y="27"/>
                  </a:lnTo>
                  <a:lnTo>
                    <a:pt x="131" y="105"/>
                  </a:lnTo>
                  <a:lnTo>
                    <a:pt x="79" y="157"/>
                  </a:lnTo>
                  <a:lnTo>
                    <a:pt x="52" y="236"/>
                  </a:lnTo>
                  <a:lnTo>
                    <a:pt x="26" y="314"/>
                  </a:lnTo>
                  <a:lnTo>
                    <a:pt x="0" y="418"/>
                  </a:lnTo>
                  <a:lnTo>
                    <a:pt x="0" y="497"/>
                  </a:lnTo>
                  <a:lnTo>
                    <a:pt x="26" y="575"/>
                  </a:lnTo>
                  <a:lnTo>
                    <a:pt x="131" y="705"/>
                  </a:lnTo>
                  <a:lnTo>
                    <a:pt x="261" y="784"/>
                  </a:lnTo>
                  <a:lnTo>
                    <a:pt x="339" y="810"/>
                  </a:lnTo>
                  <a:lnTo>
                    <a:pt x="496" y="810"/>
                  </a:lnTo>
                  <a:lnTo>
                    <a:pt x="574" y="784"/>
                  </a:lnTo>
                  <a:lnTo>
                    <a:pt x="705" y="705"/>
                  </a:lnTo>
                  <a:lnTo>
                    <a:pt x="783" y="575"/>
                  </a:lnTo>
                  <a:lnTo>
                    <a:pt x="809" y="497"/>
                  </a:lnTo>
                  <a:lnTo>
                    <a:pt x="809" y="418"/>
                  </a:lnTo>
                  <a:lnTo>
                    <a:pt x="809" y="314"/>
                  </a:lnTo>
                  <a:lnTo>
                    <a:pt x="783" y="236"/>
                  </a:lnTo>
                  <a:lnTo>
                    <a:pt x="731" y="157"/>
                  </a:lnTo>
                  <a:lnTo>
                    <a:pt x="679" y="105"/>
                  </a:lnTo>
                  <a:lnTo>
                    <a:pt x="548" y="2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645;p61"/>
            <p:cNvSpPr/>
            <p:nvPr/>
          </p:nvSpPr>
          <p:spPr>
            <a:xfrm>
              <a:off x="330725" y="2917150"/>
              <a:ext cx="81550" cy="40450"/>
            </a:xfrm>
            <a:custGeom>
              <a:avLst/>
              <a:gdLst/>
              <a:ahLst/>
              <a:cxnLst/>
              <a:rect l="l" t="t" r="r" b="b"/>
              <a:pathLst>
                <a:path w="3262" h="1618" extrusionOk="0">
                  <a:moveTo>
                    <a:pt x="1461" y="0"/>
                  </a:moveTo>
                  <a:lnTo>
                    <a:pt x="1305" y="26"/>
                  </a:lnTo>
                  <a:lnTo>
                    <a:pt x="1148" y="53"/>
                  </a:lnTo>
                  <a:lnTo>
                    <a:pt x="992" y="105"/>
                  </a:lnTo>
                  <a:lnTo>
                    <a:pt x="731" y="261"/>
                  </a:lnTo>
                  <a:lnTo>
                    <a:pt x="496" y="470"/>
                  </a:lnTo>
                  <a:lnTo>
                    <a:pt x="287" y="705"/>
                  </a:lnTo>
                  <a:lnTo>
                    <a:pt x="131" y="992"/>
                  </a:lnTo>
                  <a:lnTo>
                    <a:pt x="79" y="1122"/>
                  </a:lnTo>
                  <a:lnTo>
                    <a:pt x="52" y="1279"/>
                  </a:lnTo>
                  <a:lnTo>
                    <a:pt x="26" y="1461"/>
                  </a:lnTo>
                  <a:lnTo>
                    <a:pt x="0" y="1618"/>
                  </a:lnTo>
                  <a:lnTo>
                    <a:pt x="3261" y="1618"/>
                  </a:lnTo>
                  <a:lnTo>
                    <a:pt x="3261" y="1461"/>
                  </a:lnTo>
                  <a:lnTo>
                    <a:pt x="3235" y="1279"/>
                  </a:lnTo>
                  <a:lnTo>
                    <a:pt x="3183" y="1122"/>
                  </a:lnTo>
                  <a:lnTo>
                    <a:pt x="3131" y="992"/>
                  </a:lnTo>
                  <a:lnTo>
                    <a:pt x="3000" y="705"/>
                  </a:lnTo>
                  <a:lnTo>
                    <a:pt x="2792" y="470"/>
                  </a:lnTo>
                  <a:lnTo>
                    <a:pt x="2557" y="261"/>
                  </a:lnTo>
                  <a:lnTo>
                    <a:pt x="2270" y="105"/>
                  </a:lnTo>
                  <a:lnTo>
                    <a:pt x="2113" y="53"/>
                  </a:lnTo>
                  <a:lnTo>
                    <a:pt x="1957" y="2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646;p61"/>
            <p:cNvSpPr/>
            <p:nvPr/>
          </p:nvSpPr>
          <p:spPr>
            <a:xfrm>
              <a:off x="270075" y="2814750"/>
              <a:ext cx="345675" cy="244600"/>
            </a:xfrm>
            <a:custGeom>
              <a:avLst/>
              <a:gdLst/>
              <a:ahLst/>
              <a:cxnLst/>
              <a:rect l="l" t="t" r="r" b="b"/>
              <a:pathLst>
                <a:path w="13827" h="9784" extrusionOk="0">
                  <a:moveTo>
                    <a:pt x="12209" y="1227"/>
                  </a:moveTo>
                  <a:lnTo>
                    <a:pt x="12209" y="2036"/>
                  </a:lnTo>
                  <a:lnTo>
                    <a:pt x="7331" y="2036"/>
                  </a:lnTo>
                  <a:lnTo>
                    <a:pt x="7331" y="1227"/>
                  </a:lnTo>
                  <a:close/>
                  <a:moveTo>
                    <a:pt x="12209" y="2870"/>
                  </a:moveTo>
                  <a:lnTo>
                    <a:pt x="12209" y="3679"/>
                  </a:lnTo>
                  <a:lnTo>
                    <a:pt x="7331" y="3679"/>
                  </a:lnTo>
                  <a:lnTo>
                    <a:pt x="7331" y="2870"/>
                  </a:lnTo>
                  <a:close/>
                  <a:moveTo>
                    <a:pt x="12209" y="4488"/>
                  </a:moveTo>
                  <a:lnTo>
                    <a:pt x="12209" y="5296"/>
                  </a:lnTo>
                  <a:lnTo>
                    <a:pt x="7331" y="5296"/>
                  </a:lnTo>
                  <a:lnTo>
                    <a:pt x="7331" y="4488"/>
                  </a:lnTo>
                  <a:close/>
                  <a:moveTo>
                    <a:pt x="4226" y="1644"/>
                  </a:moveTo>
                  <a:lnTo>
                    <a:pt x="4409" y="1696"/>
                  </a:lnTo>
                  <a:lnTo>
                    <a:pt x="4565" y="1749"/>
                  </a:lnTo>
                  <a:lnTo>
                    <a:pt x="4696" y="1827"/>
                  </a:lnTo>
                  <a:lnTo>
                    <a:pt x="4826" y="1905"/>
                  </a:lnTo>
                  <a:lnTo>
                    <a:pt x="4931" y="2009"/>
                  </a:lnTo>
                  <a:lnTo>
                    <a:pt x="5035" y="2140"/>
                  </a:lnTo>
                  <a:lnTo>
                    <a:pt x="5139" y="2270"/>
                  </a:lnTo>
                  <a:lnTo>
                    <a:pt x="5191" y="2401"/>
                  </a:lnTo>
                  <a:lnTo>
                    <a:pt x="5244" y="2557"/>
                  </a:lnTo>
                  <a:lnTo>
                    <a:pt x="5270" y="2714"/>
                  </a:lnTo>
                  <a:lnTo>
                    <a:pt x="5296" y="2870"/>
                  </a:lnTo>
                  <a:lnTo>
                    <a:pt x="5270" y="3027"/>
                  </a:lnTo>
                  <a:lnTo>
                    <a:pt x="5244" y="3183"/>
                  </a:lnTo>
                  <a:lnTo>
                    <a:pt x="5191" y="3340"/>
                  </a:lnTo>
                  <a:lnTo>
                    <a:pt x="5113" y="3496"/>
                  </a:lnTo>
                  <a:lnTo>
                    <a:pt x="5400" y="3679"/>
                  </a:lnTo>
                  <a:lnTo>
                    <a:pt x="5661" y="3888"/>
                  </a:lnTo>
                  <a:lnTo>
                    <a:pt x="5922" y="4122"/>
                  </a:lnTo>
                  <a:lnTo>
                    <a:pt x="6104" y="4383"/>
                  </a:lnTo>
                  <a:lnTo>
                    <a:pt x="6287" y="4696"/>
                  </a:lnTo>
                  <a:lnTo>
                    <a:pt x="6391" y="5009"/>
                  </a:lnTo>
                  <a:lnTo>
                    <a:pt x="6470" y="5349"/>
                  </a:lnTo>
                  <a:lnTo>
                    <a:pt x="6496" y="5714"/>
                  </a:lnTo>
                  <a:lnTo>
                    <a:pt x="6496" y="6522"/>
                  </a:lnTo>
                  <a:lnTo>
                    <a:pt x="1618" y="6522"/>
                  </a:lnTo>
                  <a:lnTo>
                    <a:pt x="1618" y="5714"/>
                  </a:lnTo>
                  <a:lnTo>
                    <a:pt x="1644" y="5349"/>
                  </a:lnTo>
                  <a:lnTo>
                    <a:pt x="1722" y="5009"/>
                  </a:lnTo>
                  <a:lnTo>
                    <a:pt x="1852" y="4696"/>
                  </a:lnTo>
                  <a:lnTo>
                    <a:pt x="2009" y="4383"/>
                  </a:lnTo>
                  <a:lnTo>
                    <a:pt x="2218" y="4122"/>
                  </a:lnTo>
                  <a:lnTo>
                    <a:pt x="2452" y="3888"/>
                  </a:lnTo>
                  <a:lnTo>
                    <a:pt x="2713" y="3679"/>
                  </a:lnTo>
                  <a:lnTo>
                    <a:pt x="3026" y="3496"/>
                  </a:lnTo>
                  <a:lnTo>
                    <a:pt x="2948" y="3340"/>
                  </a:lnTo>
                  <a:lnTo>
                    <a:pt x="2896" y="3183"/>
                  </a:lnTo>
                  <a:lnTo>
                    <a:pt x="2844" y="3027"/>
                  </a:lnTo>
                  <a:lnTo>
                    <a:pt x="2844" y="2870"/>
                  </a:lnTo>
                  <a:lnTo>
                    <a:pt x="2844" y="2714"/>
                  </a:lnTo>
                  <a:lnTo>
                    <a:pt x="2870" y="2557"/>
                  </a:lnTo>
                  <a:lnTo>
                    <a:pt x="2922" y="2401"/>
                  </a:lnTo>
                  <a:lnTo>
                    <a:pt x="3000" y="2270"/>
                  </a:lnTo>
                  <a:lnTo>
                    <a:pt x="3078" y="2140"/>
                  </a:lnTo>
                  <a:lnTo>
                    <a:pt x="3183" y="2009"/>
                  </a:lnTo>
                  <a:lnTo>
                    <a:pt x="3313" y="1905"/>
                  </a:lnTo>
                  <a:lnTo>
                    <a:pt x="3444" y="1827"/>
                  </a:lnTo>
                  <a:lnTo>
                    <a:pt x="3574" y="1749"/>
                  </a:lnTo>
                  <a:lnTo>
                    <a:pt x="3731" y="1696"/>
                  </a:lnTo>
                  <a:lnTo>
                    <a:pt x="3887" y="1644"/>
                  </a:lnTo>
                  <a:close/>
                  <a:moveTo>
                    <a:pt x="12209" y="6131"/>
                  </a:moveTo>
                  <a:lnTo>
                    <a:pt x="12209" y="6940"/>
                  </a:lnTo>
                  <a:lnTo>
                    <a:pt x="7331" y="6940"/>
                  </a:lnTo>
                  <a:lnTo>
                    <a:pt x="7331" y="6131"/>
                  </a:lnTo>
                  <a:close/>
                  <a:moveTo>
                    <a:pt x="6496" y="7331"/>
                  </a:moveTo>
                  <a:lnTo>
                    <a:pt x="6496" y="8166"/>
                  </a:lnTo>
                  <a:lnTo>
                    <a:pt x="1618" y="8166"/>
                  </a:lnTo>
                  <a:lnTo>
                    <a:pt x="1618" y="7331"/>
                  </a:lnTo>
                  <a:close/>
                  <a:moveTo>
                    <a:pt x="12209" y="7748"/>
                  </a:moveTo>
                  <a:lnTo>
                    <a:pt x="12209" y="8557"/>
                  </a:lnTo>
                  <a:lnTo>
                    <a:pt x="7331" y="8557"/>
                  </a:lnTo>
                  <a:lnTo>
                    <a:pt x="7331" y="7748"/>
                  </a:lnTo>
                  <a:close/>
                  <a:moveTo>
                    <a:pt x="0" y="1"/>
                  </a:moveTo>
                  <a:lnTo>
                    <a:pt x="0" y="9783"/>
                  </a:lnTo>
                  <a:lnTo>
                    <a:pt x="13826" y="9783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" name="Google Shape;5690;p61"/>
          <p:cNvGrpSpPr/>
          <p:nvPr/>
        </p:nvGrpSpPr>
        <p:grpSpPr>
          <a:xfrm>
            <a:off x="1661582" y="1994141"/>
            <a:ext cx="362613" cy="363295"/>
            <a:chOff x="292900" y="3401700"/>
            <a:chExt cx="345675" cy="346325"/>
          </a:xfrm>
        </p:grpSpPr>
        <p:sp>
          <p:nvSpPr>
            <p:cNvPr id="32" name="Google Shape;5691;p61"/>
            <p:cNvSpPr/>
            <p:nvPr/>
          </p:nvSpPr>
          <p:spPr>
            <a:xfrm>
              <a:off x="455275" y="3615600"/>
              <a:ext cx="183300" cy="81550"/>
            </a:xfrm>
            <a:custGeom>
              <a:avLst/>
              <a:gdLst/>
              <a:ahLst/>
              <a:cxnLst/>
              <a:rect l="l" t="t" r="r" b="b"/>
              <a:pathLst>
                <a:path w="7332" h="3262" extrusionOk="0">
                  <a:moveTo>
                    <a:pt x="2453" y="1227"/>
                  </a:moveTo>
                  <a:lnTo>
                    <a:pt x="2453" y="2036"/>
                  </a:lnTo>
                  <a:lnTo>
                    <a:pt x="1644" y="2036"/>
                  </a:lnTo>
                  <a:lnTo>
                    <a:pt x="1644" y="1227"/>
                  </a:lnTo>
                  <a:close/>
                  <a:moveTo>
                    <a:pt x="4070" y="1227"/>
                  </a:moveTo>
                  <a:lnTo>
                    <a:pt x="4070" y="2036"/>
                  </a:lnTo>
                  <a:lnTo>
                    <a:pt x="3262" y="2036"/>
                  </a:lnTo>
                  <a:lnTo>
                    <a:pt x="3262" y="1227"/>
                  </a:lnTo>
                  <a:close/>
                  <a:moveTo>
                    <a:pt x="5714" y="1227"/>
                  </a:moveTo>
                  <a:lnTo>
                    <a:pt x="5714" y="2036"/>
                  </a:lnTo>
                  <a:lnTo>
                    <a:pt x="4879" y="2036"/>
                  </a:lnTo>
                  <a:lnTo>
                    <a:pt x="4879" y="1227"/>
                  </a:lnTo>
                  <a:close/>
                  <a:moveTo>
                    <a:pt x="1" y="1"/>
                  </a:moveTo>
                  <a:lnTo>
                    <a:pt x="1" y="3262"/>
                  </a:lnTo>
                  <a:lnTo>
                    <a:pt x="7331" y="3262"/>
                  </a:lnTo>
                  <a:lnTo>
                    <a:pt x="7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692;p61"/>
            <p:cNvSpPr/>
            <p:nvPr/>
          </p:nvSpPr>
          <p:spPr>
            <a:xfrm>
              <a:off x="292900" y="3626050"/>
              <a:ext cx="60675" cy="60675"/>
            </a:xfrm>
            <a:custGeom>
              <a:avLst/>
              <a:gdLst/>
              <a:ahLst/>
              <a:cxnLst/>
              <a:rect l="l" t="t" r="r" b="b"/>
              <a:pathLst>
                <a:path w="2427" h="2427" extrusionOk="0">
                  <a:moveTo>
                    <a:pt x="0" y="0"/>
                  </a:moveTo>
                  <a:lnTo>
                    <a:pt x="0" y="2426"/>
                  </a:lnTo>
                  <a:lnTo>
                    <a:pt x="2426" y="2426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93;p61"/>
            <p:cNvSpPr/>
            <p:nvPr/>
          </p:nvSpPr>
          <p:spPr>
            <a:xfrm>
              <a:off x="292900" y="3401700"/>
              <a:ext cx="264150" cy="346325"/>
            </a:xfrm>
            <a:custGeom>
              <a:avLst/>
              <a:gdLst/>
              <a:ahLst/>
              <a:cxnLst/>
              <a:rect l="l" t="t" r="r" b="b"/>
              <a:pathLst>
                <a:path w="10566" h="13853" extrusionOk="0">
                  <a:moveTo>
                    <a:pt x="5270" y="1"/>
                  </a:moveTo>
                  <a:lnTo>
                    <a:pt x="4904" y="27"/>
                  </a:lnTo>
                  <a:lnTo>
                    <a:pt x="4539" y="79"/>
                  </a:lnTo>
                  <a:lnTo>
                    <a:pt x="4174" y="183"/>
                  </a:lnTo>
                  <a:lnTo>
                    <a:pt x="3835" y="288"/>
                  </a:lnTo>
                  <a:lnTo>
                    <a:pt x="3522" y="444"/>
                  </a:lnTo>
                  <a:lnTo>
                    <a:pt x="3235" y="653"/>
                  </a:lnTo>
                  <a:lnTo>
                    <a:pt x="2948" y="861"/>
                  </a:lnTo>
                  <a:lnTo>
                    <a:pt x="2687" y="1096"/>
                  </a:lnTo>
                  <a:lnTo>
                    <a:pt x="2452" y="1357"/>
                  </a:lnTo>
                  <a:lnTo>
                    <a:pt x="2218" y="1644"/>
                  </a:lnTo>
                  <a:lnTo>
                    <a:pt x="2035" y="1957"/>
                  </a:lnTo>
                  <a:lnTo>
                    <a:pt x="1905" y="2270"/>
                  </a:lnTo>
                  <a:lnTo>
                    <a:pt x="1774" y="2609"/>
                  </a:lnTo>
                  <a:lnTo>
                    <a:pt x="1696" y="2948"/>
                  </a:lnTo>
                  <a:lnTo>
                    <a:pt x="1644" y="3314"/>
                  </a:lnTo>
                  <a:lnTo>
                    <a:pt x="1618" y="3679"/>
                  </a:lnTo>
                  <a:lnTo>
                    <a:pt x="1618" y="6522"/>
                  </a:lnTo>
                  <a:lnTo>
                    <a:pt x="0" y="6522"/>
                  </a:lnTo>
                  <a:lnTo>
                    <a:pt x="0" y="8140"/>
                  </a:lnTo>
                  <a:lnTo>
                    <a:pt x="3235" y="8140"/>
                  </a:lnTo>
                  <a:lnTo>
                    <a:pt x="3235" y="12209"/>
                  </a:lnTo>
                  <a:lnTo>
                    <a:pt x="0" y="12209"/>
                  </a:lnTo>
                  <a:lnTo>
                    <a:pt x="0" y="13852"/>
                  </a:lnTo>
                  <a:lnTo>
                    <a:pt x="10565" y="13852"/>
                  </a:lnTo>
                  <a:lnTo>
                    <a:pt x="10565" y="12626"/>
                  </a:lnTo>
                  <a:lnTo>
                    <a:pt x="5687" y="12626"/>
                  </a:lnTo>
                  <a:lnTo>
                    <a:pt x="5687" y="7748"/>
                  </a:lnTo>
                  <a:lnTo>
                    <a:pt x="10565" y="7748"/>
                  </a:lnTo>
                  <a:lnTo>
                    <a:pt x="10565" y="6522"/>
                  </a:lnTo>
                  <a:lnTo>
                    <a:pt x="3235" y="6522"/>
                  </a:lnTo>
                  <a:lnTo>
                    <a:pt x="3235" y="3679"/>
                  </a:lnTo>
                  <a:lnTo>
                    <a:pt x="3261" y="3470"/>
                  </a:lnTo>
                  <a:lnTo>
                    <a:pt x="3287" y="3261"/>
                  </a:lnTo>
                  <a:lnTo>
                    <a:pt x="3339" y="3053"/>
                  </a:lnTo>
                  <a:lnTo>
                    <a:pt x="3391" y="2870"/>
                  </a:lnTo>
                  <a:lnTo>
                    <a:pt x="3496" y="2714"/>
                  </a:lnTo>
                  <a:lnTo>
                    <a:pt x="3600" y="2531"/>
                  </a:lnTo>
                  <a:lnTo>
                    <a:pt x="3705" y="2374"/>
                  </a:lnTo>
                  <a:lnTo>
                    <a:pt x="3835" y="2244"/>
                  </a:lnTo>
                  <a:lnTo>
                    <a:pt x="3991" y="2087"/>
                  </a:lnTo>
                  <a:lnTo>
                    <a:pt x="4148" y="1983"/>
                  </a:lnTo>
                  <a:lnTo>
                    <a:pt x="4305" y="1879"/>
                  </a:lnTo>
                  <a:lnTo>
                    <a:pt x="4487" y="1801"/>
                  </a:lnTo>
                  <a:lnTo>
                    <a:pt x="4670" y="1722"/>
                  </a:lnTo>
                  <a:lnTo>
                    <a:pt x="4878" y="1670"/>
                  </a:lnTo>
                  <a:lnTo>
                    <a:pt x="5061" y="1644"/>
                  </a:lnTo>
                  <a:lnTo>
                    <a:pt x="5478" y="1644"/>
                  </a:lnTo>
                  <a:lnTo>
                    <a:pt x="5687" y="1670"/>
                  </a:lnTo>
                  <a:lnTo>
                    <a:pt x="5896" y="1722"/>
                  </a:lnTo>
                  <a:lnTo>
                    <a:pt x="6078" y="1801"/>
                  </a:lnTo>
                  <a:lnTo>
                    <a:pt x="6261" y="1879"/>
                  </a:lnTo>
                  <a:lnTo>
                    <a:pt x="6418" y="1983"/>
                  </a:lnTo>
                  <a:lnTo>
                    <a:pt x="6574" y="2087"/>
                  </a:lnTo>
                  <a:lnTo>
                    <a:pt x="6731" y="2244"/>
                  </a:lnTo>
                  <a:lnTo>
                    <a:pt x="6861" y="2374"/>
                  </a:lnTo>
                  <a:lnTo>
                    <a:pt x="6965" y="2531"/>
                  </a:lnTo>
                  <a:lnTo>
                    <a:pt x="7070" y="2714"/>
                  </a:lnTo>
                  <a:lnTo>
                    <a:pt x="7148" y="2870"/>
                  </a:lnTo>
                  <a:lnTo>
                    <a:pt x="7226" y="3053"/>
                  </a:lnTo>
                  <a:lnTo>
                    <a:pt x="7278" y="3261"/>
                  </a:lnTo>
                  <a:lnTo>
                    <a:pt x="7304" y="3470"/>
                  </a:lnTo>
                  <a:lnTo>
                    <a:pt x="7304" y="3679"/>
                  </a:lnTo>
                  <a:lnTo>
                    <a:pt x="7304" y="5296"/>
                  </a:lnTo>
                  <a:lnTo>
                    <a:pt x="8948" y="5296"/>
                  </a:lnTo>
                  <a:lnTo>
                    <a:pt x="8948" y="3679"/>
                  </a:lnTo>
                  <a:lnTo>
                    <a:pt x="8922" y="3287"/>
                  </a:lnTo>
                  <a:lnTo>
                    <a:pt x="8870" y="2922"/>
                  </a:lnTo>
                  <a:lnTo>
                    <a:pt x="8791" y="2583"/>
                  </a:lnTo>
                  <a:lnTo>
                    <a:pt x="8661" y="2244"/>
                  </a:lnTo>
                  <a:lnTo>
                    <a:pt x="8504" y="1931"/>
                  </a:lnTo>
                  <a:lnTo>
                    <a:pt x="8322" y="1618"/>
                  </a:lnTo>
                  <a:lnTo>
                    <a:pt x="8113" y="1331"/>
                  </a:lnTo>
                  <a:lnTo>
                    <a:pt x="7878" y="1070"/>
                  </a:lnTo>
                  <a:lnTo>
                    <a:pt x="7617" y="835"/>
                  </a:lnTo>
                  <a:lnTo>
                    <a:pt x="7331" y="627"/>
                  </a:lnTo>
                  <a:lnTo>
                    <a:pt x="7017" y="444"/>
                  </a:lnTo>
                  <a:lnTo>
                    <a:pt x="6704" y="288"/>
                  </a:lnTo>
                  <a:lnTo>
                    <a:pt x="6365" y="183"/>
                  </a:lnTo>
                  <a:lnTo>
                    <a:pt x="6026" y="79"/>
                  </a:lnTo>
                  <a:lnTo>
                    <a:pt x="5661" y="27"/>
                  </a:lnTo>
                  <a:lnTo>
                    <a:pt x="5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4757;p38"/>
          <p:cNvSpPr/>
          <p:nvPr/>
        </p:nvSpPr>
        <p:spPr>
          <a:xfrm rot="-3136296">
            <a:off x="1357898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4758;p38"/>
          <p:cNvSpPr/>
          <p:nvPr/>
        </p:nvSpPr>
        <p:spPr>
          <a:xfrm rot="-3136296">
            <a:off x="4072542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4759;p38"/>
          <p:cNvSpPr/>
          <p:nvPr/>
        </p:nvSpPr>
        <p:spPr>
          <a:xfrm rot="-3136296">
            <a:off x="6930062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7" name="Google Shape;4717;p37"/>
          <p:cNvSpPr txBox="1">
            <a:spLocks noGrp="1"/>
          </p:cNvSpPr>
          <p:nvPr>
            <p:ph type="title"/>
          </p:nvPr>
        </p:nvSpPr>
        <p:spPr>
          <a:xfrm>
            <a:off x="1785918" y="2063174"/>
            <a:ext cx="185738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000" dirty="0" smtClean="0">
                <a:latin typeface="+mn-lt"/>
              </a:rPr>
              <a:t>Юрисдикция</a:t>
            </a:r>
            <a:endParaRPr lang="ru-RU" sz="2000" dirty="0">
              <a:latin typeface="+mn-lt"/>
            </a:endParaRPr>
          </a:p>
        </p:txBody>
      </p:sp>
      <p:sp>
        <p:nvSpPr>
          <p:cNvPr id="4718" name="Google Shape;4718;p37"/>
          <p:cNvSpPr txBox="1">
            <a:spLocks noGrp="1"/>
          </p:cNvSpPr>
          <p:nvPr>
            <p:ph type="title" idx="2"/>
          </p:nvPr>
        </p:nvSpPr>
        <p:spPr>
          <a:xfrm>
            <a:off x="5786446" y="2206050"/>
            <a:ext cx="300039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ru-RU" sz="2000" dirty="0" smtClean="0">
                <a:latin typeface="+mn-lt"/>
              </a:rPr>
              <a:t>Регулирование </a:t>
            </a:r>
            <a:r>
              <a:rPr lang="ru-RU" sz="2000" dirty="0" err="1" smtClean="0">
                <a:latin typeface="+mn-lt"/>
              </a:rPr>
              <a:t>соцсетей</a:t>
            </a:r>
            <a:r>
              <a:rPr lang="ru-RU" sz="2000" dirty="0" smtClean="0">
                <a:latin typeface="+mn-lt"/>
              </a:rPr>
              <a:t> и платформ</a:t>
            </a:r>
          </a:p>
        </p:txBody>
      </p:sp>
      <p:grpSp>
        <p:nvGrpSpPr>
          <p:cNvPr id="4721" name="Google Shape;4721;p37"/>
          <p:cNvGrpSpPr/>
          <p:nvPr/>
        </p:nvGrpSpPr>
        <p:grpSpPr>
          <a:xfrm>
            <a:off x="1214414" y="3349058"/>
            <a:ext cx="320082" cy="320082"/>
            <a:chOff x="4017150" y="2707225"/>
            <a:chExt cx="2100275" cy="2100275"/>
          </a:xfrm>
        </p:grpSpPr>
        <p:sp>
          <p:nvSpPr>
            <p:cNvPr id="4722" name="Google Shape;4722;p37"/>
            <p:cNvSpPr/>
            <p:nvPr/>
          </p:nvSpPr>
          <p:spPr>
            <a:xfrm>
              <a:off x="5267250" y="3642500"/>
              <a:ext cx="478950" cy="737375"/>
            </a:xfrm>
            <a:custGeom>
              <a:avLst/>
              <a:gdLst/>
              <a:ahLst/>
              <a:cxnLst/>
              <a:rect l="l" t="t" r="r" b="b"/>
              <a:pathLst>
                <a:path w="19158" h="29495" extrusionOk="0">
                  <a:moveTo>
                    <a:pt x="19157" y="1"/>
                  </a:moveTo>
                  <a:lnTo>
                    <a:pt x="0" y="15958"/>
                  </a:lnTo>
                  <a:lnTo>
                    <a:pt x="19157" y="29494"/>
                  </a:lnTo>
                  <a:lnTo>
                    <a:pt x="191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4723;p37"/>
            <p:cNvSpPr/>
            <p:nvPr/>
          </p:nvSpPr>
          <p:spPr>
            <a:xfrm>
              <a:off x="4017150" y="2707225"/>
              <a:ext cx="2100275" cy="494325"/>
            </a:xfrm>
            <a:custGeom>
              <a:avLst/>
              <a:gdLst/>
              <a:ahLst/>
              <a:cxnLst/>
              <a:rect l="l" t="t" r="r" b="b"/>
              <a:pathLst>
                <a:path w="84011" h="19773" extrusionOk="0">
                  <a:moveTo>
                    <a:pt x="14809" y="7426"/>
                  </a:moveTo>
                  <a:lnTo>
                    <a:pt x="14809" y="12348"/>
                  </a:lnTo>
                  <a:lnTo>
                    <a:pt x="9886" y="12348"/>
                  </a:lnTo>
                  <a:lnTo>
                    <a:pt x="9886" y="7426"/>
                  </a:lnTo>
                  <a:close/>
                  <a:moveTo>
                    <a:pt x="24695" y="7426"/>
                  </a:moveTo>
                  <a:lnTo>
                    <a:pt x="24695" y="12348"/>
                  </a:lnTo>
                  <a:lnTo>
                    <a:pt x="19772" y="12348"/>
                  </a:lnTo>
                  <a:lnTo>
                    <a:pt x="19772" y="7426"/>
                  </a:lnTo>
                  <a:close/>
                  <a:moveTo>
                    <a:pt x="34581" y="7426"/>
                  </a:moveTo>
                  <a:lnTo>
                    <a:pt x="34581" y="12348"/>
                  </a:lnTo>
                  <a:lnTo>
                    <a:pt x="29658" y="12348"/>
                  </a:lnTo>
                  <a:lnTo>
                    <a:pt x="29658" y="7426"/>
                  </a:lnTo>
                  <a:close/>
                  <a:moveTo>
                    <a:pt x="0" y="1"/>
                  </a:moveTo>
                  <a:lnTo>
                    <a:pt x="0" y="19773"/>
                  </a:lnTo>
                  <a:lnTo>
                    <a:pt x="84011" y="19773"/>
                  </a:lnTo>
                  <a:lnTo>
                    <a:pt x="840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4724;p37"/>
            <p:cNvSpPr/>
            <p:nvPr/>
          </p:nvSpPr>
          <p:spPr>
            <a:xfrm>
              <a:off x="4017150" y="3325625"/>
              <a:ext cx="2100275" cy="1481875"/>
            </a:xfrm>
            <a:custGeom>
              <a:avLst/>
              <a:gdLst/>
              <a:ahLst/>
              <a:cxnLst/>
              <a:rect l="l" t="t" r="r" b="b"/>
              <a:pathLst>
                <a:path w="84011" h="59275" extrusionOk="0">
                  <a:moveTo>
                    <a:pt x="74125" y="4923"/>
                  </a:moveTo>
                  <a:lnTo>
                    <a:pt x="74125" y="49389"/>
                  </a:lnTo>
                  <a:lnTo>
                    <a:pt x="9886" y="49389"/>
                  </a:lnTo>
                  <a:lnTo>
                    <a:pt x="9886" y="4923"/>
                  </a:lnTo>
                  <a:close/>
                  <a:moveTo>
                    <a:pt x="0" y="0"/>
                  </a:moveTo>
                  <a:lnTo>
                    <a:pt x="0" y="59275"/>
                  </a:lnTo>
                  <a:lnTo>
                    <a:pt x="84011" y="59275"/>
                  </a:lnTo>
                  <a:lnTo>
                    <a:pt x="840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4725;p37"/>
            <p:cNvSpPr/>
            <p:nvPr/>
          </p:nvSpPr>
          <p:spPr>
            <a:xfrm>
              <a:off x="4496050" y="3571750"/>
              <a:ext cx="1141425" cy="475850"/>
            </a:xfrm>
            <a:custGeom>
              <a:avLst/>
              <a:gdLst/>
              <a:ahLst/>
              <a:cxnLst/>
              <a:rect l="l" t="t" r="r" b="b"/>
              <a:pathLst>
                <a:path w="45657" h="19034" extrusionOk="0">
                  <a:moveTo>
                    <a:pt x="1" y="0"/>
                  </a:moveTo>
                  <a:lnTo>
                    <a:pt x="22849" y="19034"/>
                  </a:lnTo>
                  <a:lnTo>
                    <a:pt x="45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4726;p37"/>
            <p:cNvSpPr/>
            <p:nvPr/>
          </p:nvSpPr>
          <p:spPr>
            <a:xfrm>
              <a:off x="4530925" y="4123475"/>
              <a:ext cx="1082975" cy="313825"/>
            </a:xfrm>
            <a:custGeom>
              <a:avLst/>
              <a:gdLst/>
              <a:ahLst/>
              <a:cxnLst/>
              <a:rect l="l" t="t" r="r" b="b"/>
              <a:pathLst>
                <a:path w="43319" h="12553" extrusionOk="0">
                  <a:moveTo>
                    <a:pt x="25515" y="0"/>
                  </a:moveTo>
                  <a:lnTo>
                    <a:pt x="21454" y="3405"/>
                  </a:lnTo>
                  <a:lnTo>
                    <a:pt x="18091" y="616"/>
                  </a:lnTo>
                  <a:lnTo>
                    <a:pt x="1" y="12553"/>
                  </a:lnTo>
                  <a:lnTo>
                    <a:pt x="43318" y="12553"/>
                  </a:lnTo>
                  <a:lnTo>
                    <a:pt x="255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4727;p37"/>
            <p:cNvSpPr/>
            <p:nvPr/>
          </p:nvSpPr>
          <p:spPr>
            <a:xfrm>
              <a:off x="4387350" y="3642500"/>
              <a:ext cx="496375" cy="741475"/>
            </a:xfrm>
            <a:custGeom>
              <a:avLst/>
              <a:gdLst/>
              <a:ahLst/>
              <a:cxnLst/>
              <a:rect l="l" t="t" r="r" b="b"/>
              <a:pathLst>
                <a:path w="19855" h="29659" extrusionOk="0">
                  <a:moveTo>
                    <a:pt x="1" y="1"/>
                  </a:moveTo>
                  <a:lnTo>
                    <a:pt x="1" y="29659"/>
                  </a:lnTo>
                  <a:lnTo>
                    <a:pt x="19855" y="1653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28" name="Google Shape;4728;p37"/>
          <p:cNvGrpSpPr/>
          <p:nvPr/>
        </p:nvGrpSpPr>
        <p:grpSpPr>
          <a:xfrm>
            <a:off x="1214414" y="2100228"/>
            <a:ext cx="320082" cy="320136"/>
            <a:chOff x="664725" y="2640575"/>
            <a:chExt cx="2100275" cy="2099250"/>
          </a:xfrm>
        </p:grpSpPr>
        <p:sp>
          <p:nvSpPr>
            <p:cNvPr id="4729" name="Google Shape;4729;p37"/>
            <p:cNvSpPr/>
            <p:nvPr/>
          </p:nvSpPr>
          <p:spPr>
            <a:xfrm>
              <a:off x="664725" y="4492650"/>
              <a:ext cx="2100275" cy="247175"/>
            </a:xfrm>
            <a:custGeom>
              <a:avLst/>
              <a:gdLst/>
              <a:ahLst/>
              <a:cxnLst/>
              <a:rect l="l" t="t" r="r" b="b"/>
              <a:pathLst>
                <a:path w="84011" h="9887" extrusionOk="0">
                  <a:moveTo>
                    <a:pt x="1" y="1"/>
                  </a:moveTo>
                  <a:lnTo>
                    <a:pt x="1" y="657"/>
                  </a:lnTo>
                  <a:lnTo>
                    <a:pt x="42" y="1601"/>
                  </a:lnTo>
                  <a:lnTo>
                    <a:pt x="206" y="2503"/>
                  </a:lnTo>
                  <a:lnTo>
                    <a:pt x="411" y="3405"/>
                  </a:lnTo>
                  <a:lnTo>
                    <a:pt x="739" y="4226"/>
                  </a:lnTo>
                  <a:lnTo>
                    <a:pt x="1108" y="5046"/>
                  </a:lnTo>
                  <a:lnTo>
                    <a:pt x="1559" y="5785"/>
                  </a:lnTo>
                  <a:lnTo>
                    <a:pt x="2093" y="6523"/>
                  </a:lnTo>
                  <a:lnTo>
                    <a:pt x="2708" y="7179"/>
                  </a:lnTo>
                  <a:lnTo>
                    <a:pt x="3364" y="7754"/>
                  </a:lnTo>
                  <a:lnTo>
                    <a:pt x="4062" y="8287"/>
                  </a:lnTo>
                  <a:lnTo>
                    <a:pt x="4841" y="8779"/>
                  </a:lnTo>
                  <a:lnTo>
                    <a:pt x="5620" y="9148"/>
                  </a:lnTo>
                  <a:lnTo>
                    <a:pt x="6482" y="9476"/>
                  </a:lnTo>
                  <a:lnTo>
                    <a:pt x="7384" y="9682"/>
                  </a:lnTo>
                  <a:lnTo>
                    <a:pt x="8287" y="9846"/>
                  </a:lnTo>
                  <a:lnTo>
                    <a:pt x="9230" y="9887"/>
                  </a:lnTo>
                  <a:lnTo>
                    <a:pt x="74781" y="9887"/>
                  </a:lnTo>
                  <a:lnTo>
                    <a:pt x="75725" y="9846"/>
                  </a:lnTo>
                  <a:lnTo>
                    <a:pt x="76627" y="9682"/>
                  </a:lnTo>
                  <a:lnTo>
                    <a:pt x="77530" y="9476"/>
                  </a:lnTo>
                  <a:lnTo>
                    <a:pt x="78391" y="9148"/>
                  </a:lnTo>
                  <a:lnTo>
                    <a:pt x="79171" y="8779"/>
                  </a:lnTo>
                  <a:lnTo>
                    <a:pt x="79950" y="8287"/>
                  </a:lnTo>
                  <a:lnTo>
                    <a:pt x="80647" y="7754"/>
                  </a:lnTo>
                  <a:lnTo>
                    <a:pt x="81304" y="7179"/>
                  </a:lnTo>
                  <a:lnTo>
                    <a:pt x="81919" y="6523"/>
                  </a:lnTo>
                  <a:lnTo>
                    <a:pt x="82411" y="5785"/>
                  </a:lnTo>
                  <a:lnTo>
                    <a:pt x="82903" y="5046"/>
                  </a:lnTo>
                  <a:lnTo>
                    <a:pt x="83273" y="4226"/>
                  </a:lnTo>
                  <a:lnTo>
                    <a:pt x="83601" y="3405"/>
                  </a:lnTo>
                  <a:lnTo>
                    <a:pt x="83806" y="2503"/>
                  </a:lnTo>
                  <a:lnTo>
                    <a:pt x="83970" y="1601"/>
                  </a:lnTo>
                  <a:lnTo>
                    <a:pt x="84011" y="657"/>
                  </a:lnTo>
                  <a:lnTo>
                    <a:pt x="840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4730;p37"/>
            <p:cNvSpPr/>
            <p:nvPr/>
          </p:nvSpPr>
          <p:spPr>
            <a:xfrm>
              <a:off x="1159025" y="2640575"/>
              <a:ext cx="926075" cy="986575"/>
            </a:xfrm>
            <a:custGeom>
              <a:avLst/>
              <a:gdLst/>
              <a:ahLst/>
              <a:cxnLst/>
              <a:rect l="l" t="t" r="r" b="b"/>
              <a:pathLst>
                <a:path w="37043" h="39463" extrusionOk="0">
                  <a:moveTo>
                    <a:pt x="24695" y="25967"/>
                  </a:moveTo>
                  <a:lnTo>
                    <a:pt x="24695" y="30930"/>
                  </a:lnTo>
                  <a:lnTo>
                    <a:pt x="19773" y="30930"/>
                  </a:lnTo>
                  <a:lnTo>
                    <a:pt x="19773" y="25967"/>
                  </a:lnTo>
                  <a:close/>
                  <a:moveTo>
                    <a:pt x="9887" y="1"/>
                  </a:moveTo>
                  <a:lnTo>
                    <a:pt x="8984" y="42"/>
                  </a:lnTo>
                  <a:lnTo>
                    <a:pt x="8082" y="165"/>
                  </a:lnTo>
                  <a:lnTo>
                    <a:pt x="7220" y="329"/>
                  </a:lnTo>
                  <a:lnTo>
                    <a:pt x="6359" y="616"/>
                  </a:lnTo>
                  <a:lnTo>
                    <a:pt x="5497" y="944"/>
                  </a:lnTo>
                  <a:lnTo>
                    <a:pt x="4718" y="1395"/>
                  </a:lnTo>
                  <a:lnTo>
                    <a:pt x="3939" y="1888"/>
                  </a:lnTo>
                  <a:lnTo>
                    <a:pt x="3241" y="2462"/>
                  </a:lnTo>
                  <a:lnTo>
                    <a:pt x="2585" y="3118"/>
                  </a:lnTo>
                  <a:lnTo>
                    <a:pt x="1970" y="3857"/>
                  </a:lnTo>
                  <a:lnTo>
                    <a:pt x="1682" y="4226"/>
                  </a:lnTo>
                  <a:lnTo>
                    <a:pt x="1436" y="4636"/>
                  </a:lnTo>
                  <a:lnTo>
                    <a:pt x="1190" y="5087"/>
                  </a:lnTo>
                  <a:lnTo>
                    <a:pt x="985" y="5538"/>
                  </a:lnTo>
                  <a:lnTo>
                    <a:pt x="780" y="5990"/>
                  </a:lnTo>
                  <a:lnTo>
                    <a:pt x="575" y="6482"/>
                  </a:lnTo>
                  <a:lnTo>
                    <a:pt x="452" y="7015"/>
                  </a:lnTo>
                  <a:lnTo>
                    <a:pt x="288" y="7507"/>
                  </a:lnTo>
                  <a:lnTo>
                    <a:pt x="165" y="8082"/>
                  </a:lnTo>
                  <a:lnTo>
                    <a:pt x="83" y="8656"/>
                  </a:lnTo>
                  <a:lnTo>
                    <a:pt x="42" y="9230"/>
                  </a:lnTo>
                  <a:lnTo>
                    <a:pt x="1" y="9846"/>
                  </a:lnTo>
                  <a:lnTo>
                    <a:pt x="4923" y="9846"/>
                  </a:lnTo>
                  <a:lnTo>
                    <a:pt x="4964" y="9312"/>
                  </a:lnTo>
                  <a:lnTo>
                    <a:pt x="5046" y="8820"/>
                  </a:lnTo>
                  <a:lnTo>
                    <a:pt x="5169" y="8369"/>
                  </a:lnTo>
                  <a:lnTo>
                    <a:pt x="5333" y="7918"/>
                  </a:lnTo>
                  <a:lnTo>
                    <a:pt x="5538" y="7466"/>
                  </a:lnTo>
                  <a:lnTo>
                    <a:pt x="5784" y="7056"/>
                  </a:lnTo>
                  <a:lnTo>
                    <a:pt x="6072" y="6687"/>
                  </a:lnTo>
                  <a:lnTo>
                    <a:pt x="6400" y="6318"/>
                  </a:lnTo>
                  <a:lnTo>
                    <a:pt x="6728" y="6031"/>
                  </a:lnTo>
                  <a:lnTo>
                    <a:pt x="7097" y="5744"/>
                  </a:lnTo>
                  <a:lnTo>
                    <a:pt x="7507" y="5497"/>
                  </a:lnTo>
                  <a:lnTo>
                    <a:pt x="7959" y="5292"/>
                  </a:lnTo>
                  <a:lnTo>
                    <a:pt x="8410" y="5128"/>
                  </a:lnTo>
                  <a:lnTo>
                    <a:pt x="8902" y="5005"/>
                  </a:lnTo>
                  <a:lnTo>
                    <a:pt x="9353" y="4923"/>
                  </a:lnTo>
                  <a:lnTo>
                    <a:pt x="9887" y="4882"/>
                  </a:lnTo>
                  <a:lnTo>
                    <a:pt x="10379" y="4923"/>
                  </a:lnTo>
                  <a:lnTo>
                    <a:pt x="10871" y="5005"/>
                  </a:lnTo>
                  <a:lnTo>
                    <a:pt x="11363" y="5128"/>
                  </a:lnTo>
                  <a:lnTo>
                    <a:pt x="11815" y="5292"/>
                  </a:lnTo>
                  <a:lnTo>
                    <a:pt x="12225" y="5497"/>
                  </a:lnTo>
                  <a:lnTo>
                    <a:pt x="12635" y="5744"/>
                  </a:lnTo>
                  <a:lnTo>
                    <a:pt x="13004" y="6031"/>
                  </a:lnTo>
                  <a:lnTo>
                    <a:pt x="13373" y="6318"/>
                  </a:lnTo>
                  <a:lnTo>
                    <a:pt x="13701" y="6687"/>
                  </a:lnTo>
                  <a:lnTo>
                    <a:pt x="13989" y="7056"/>
                  </a:lnTo>
                  <a:lnTo>
                    <a:pt x="14235" y="7466"/>
                  </a:lnTo>
                  <a:lnTo>
                    <a:pt x="14440" y="7918"/>
                  </a:lnTo>
                  <a:lnTo>
                    <a:pt x="14604" y="8369"/>
                  </a:lnTo>
                  <a:lnTo>
                    <a:pt x="14727" y="8820"/>
                  </a:lnTo>
                  <a:lnTo>
                    <a:pt x="14809" y="9312"/>
                  </a:lnTo>
                  <a:lnTo>
                    <a:pt x="14809" y="9846"/>
                  </a:lnTo>
                  <a:lnTo>
                    <a:pt x="14809" y="17229"/>
                  </a:lnTo>
                  <a:lnTo>
                    <a:pt x="7425" y="17229"/>
                  </a:lnTo>
                  <a:lnTo>
                    <a:pt x="7425" y="39462"/>
                  </a:lnTo>
                  <a:lnTo>
                    <a:pt x="37042" y="39462"/>
                  </a:lnTo>
                  <a:lnTo>
                    <a:pt x="37042" y="17229"/>
                  </a:lnTo>
                  <a:lnTo>
                    <a:pt x="19773" y="17229"/>
                  </a:lnTo>
                  <a:lnTo>
                    <a:pt x="19773" y="9846"/>
                  </a:lnTo>
                  <a:lnTo>
                    <a:pt x="19732" y="9230"/>
                  </a:lnTo>
                  <a:lnTo>
                    <a:pt x="19649" y="8656"/>
                  </a:lnTo>
                  <a:lnTo>
                    <a:pt x="19567" y="8082"/>
                  </a:lnTo>
                  <a:lnTo>
                    <a:pt x="19444" y="7507"/>
                  </a:lnTo>
                  <a:lnTo>
                    <a:pt x="19321" y="7015"/>
                  </a:lnTo>
                  <a:lnTo>
                    <a:pt x="19157" y="6482"/>
                  </a:lnTo>
                  <a:lnTo>
                    <a:pt x="18993" y="5990"/>
                  </a:lnTo>
                  <a:lnTo>
                    <a:pt x="18788" y="5538"/>
                  </a:lnTo>
                  <a:lnTo>
                    <a:pt x="18542" y="5087"/>
                  </a:lnTo>
                  <a:lnTo>
                    <a:pt x="18296" y="4636"/>
                  </a:lnTo>
                  <a:lnTo>
                    <a:pt x="18050" y="4226"/>
                  </a:lnTo>
                  <a:lnTo>
                    <a:pt x="17763" y="3857"/>
                  </a:lnTo>
                  <a:lnTo>
                    <a:pt x="17475" y="3446"/>
                  </a:lnTo>
                  <a:lnTo>
                    <a:pt x="17188" y="3118"/>
                  </a:lnTo>
                  <a:lnTo>
                    <a:pt x="16532" y="2462"/>
                  </a:lnTo>
                  <a:lnTo>
                    <a:pt x="15794" y="1888"/>
                  </a:lnTo>
                  <a:lnTo>
                    <a:pt x="15055" y="1395"/>
                  </a:lnTo>
                  <a:lnTo>
                    <a:pt x="14235" y="944"/>
                  </a:lnTo>
                  <a:lnTo>
                    <a:pt x="13414" y="616"/>
                  </a:lnTo>
                  <a:lnTo>
                    <a:pt x="12553" y="329"/>
                  </a:lnTo>
                  <a:lnTo>
                    <a:pt x="11650" y="165"/>
                  </a:lnTo>
                  <a:lnTo>
                    <a:pt x="10789" y="42"/>
                  </a:lnTo>
                  <a:lnTo>
                    <a:pt x="98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4731;p37"/>
            <p:cNvSpPr/>
            <p:nvPr/>
          </p:nvSpPr>
          <p:spPr>
            <a:xfrm>
              <a:off x="1282100" y="3998350"/>
              <a:ext cx="124100" cy="123100"/>
            </a:xfrm>
            <a:custGeom>
              <a:avLst/>
              <a:gdLst/>
              <a:ahLst/>
              <a:cxnLst/>
              <a:rect l="l" t="t" r="r" b="b"/>
              <a:pathLst>
                <a:path w="4964" h="4924" extrusionOk="0">
                  <a:moveTo>
                    <a:pt x="2215" y="1"/>
                  </a:moveTo>
                  <a:lnTo>
                    <a:pt x="1969" y="42"/>
                  </a:lnTo>
                  <a:lnTo>
                    <a:pt x="1518" y="206"/>
                  </a:lnTo>
                  <a:lnTo>
                    <a:pt x="1108" y="411"/>
                  </a:lnTo>
                  <a:lnTo>
                    <a:pt x="738" y="739"/>
                  </a:lnTo>
                  <a:lnTo>
                    <a:pt x="451" y="1067"/>
                  </a:lnTo>
                  <a:lnTo>
                    <a:pt x="205" y="1519"/>
                  </a:lnTo>
                  <a:lnTo>
                    <a:pt x="82" y="1970"/>
                  </a:lnTo>
                  <a:lnTo>
                    <a:pt x="41" y="2216"/>
                  </a:lnTo>
                  <a:lnTo>
                    <a:pt x="0" y="2462"/>
                  </a:lnTo>
                  <a:lnTo>
                    <a:pt x="41" y="2749"/>
                  </a:lnTo>
                  <a:lnTo>
                    <a:pt x="82" y="3036"/>
                  </a:lnTo>
                  <a:lnTo>
                    <a:pt x="164" y="3282"/>
                  </a:lnTo>
                  <a:lnTo>
                    <a:pt x="246" y="3529"/>
                  </a:lnTo>
                  <a:lnTo>
                    <a:pt x="369" y="3775"/>
                  </a:lnTo>
                  <a:lnTo>
                    <a:pt x="492" y="3980"/>
                  </a:lnTo>
                  <a:lnTo>
                    <a:pt x="820" y="4308"/>
                  </a:lnTo>
                  <a:lnTo>
                    <a:pt x="1190" y="4595"/>
                  </a:lnTo>
                  <a:lnTo>
                    <a:pt x="1600" y="4759"/>
                  </a:lnTo>
                  <a:lnTo>
                    <a:pt x="2051" y="4882"/>
                  </a:lnTo>
                  <a:lnTo>
                    <a:pt x="2502" y="4923"/>
                  </a:lnTo>
                  <a:lnTo>
                    <a:pt x="2913" y="4882"/>
                  </a:lnTo>
                  <a:lnTo>
                    <a:pt x="3364" y="4759"/>
                  </a:lnTo>
                  <a:lnTo>
                    <a:pt x="3774" y="4595"/>
                  </a:lnTo>
                  <a:lnTo>
                    <a:pt x="4143" y="4308"/>
                  </a:lnTo>
                  <a:lnTo>
                    <a:pt x="4471" y="3980"/>
                  </a:lnTo>
                  <a:lnTo>
                    <a:pt x="4594" y="3775"/>
                  </a:lnTo>
                  <a:lnTo>
                    <a:pt x="4717" y="3529"/>
                  </a:lnTo>
                  <a:lnTo>
                    <a:pt x="4799" y="3282"/>
                  </a:lnTo>
                  <a:lnTo>
                    <a:pt x="4882" y="3036"/>
                  </a:lnTo>
                  <a:lnTo>
                    <a:pt x="4923" y="2749"/>
                  </a:lnTo>
                  <a:lnTo>
                    <a:pt x="4964" y="2462"/>
                  </a:lnTo>
                  <a:lnTo>
                    <a:pt x="4923" y="2216"/>
                  </a:lnTo>
                  <a:lnTo>
                    <a:pt x="4923" y="1970"/>
                  </a:lnTo>
                  <a:lnTo>
                    <a:pt x="4758" y="1519"/>
                  </a:lnTo>
                  <a:lnTo>
                    <a:pt x="4512" y="1067"/>
                  </a:lnTo>
                  <a:lnTo>
                    <a:pt x="4225" y="739"/>
                  </a:lnTo>
                  <a:lnTo>
                    <a:pt x="3856" y="411"/>
                  </a:lnTo>
                  <a:lnTo>
                    <a:pt x="3446" y="206"/>
                  </a:lnTo>
                  <a:lnTo>
                    <a:pt x="2995" y="42"/>
                  </a:lnTo>
                  <a:lnTo>
                    <a:pt x="27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4732;p37"/>
            <p:cNvSpPr/>
            <p:nvPr/>
          </p:nvSpPr>
          <p:spPr>
            <a:xfrm>
              <a:off x="787800" y="3318450"/>
              <a:ext cx="1853125" cy="1050150"/>
            </a:xfrm>
            <a:custGeom>
              <a:avLst/>
              <a:gdLst/>
              <a:ahLst/>
              <a:cxnLst/>
              <a:rect l="l" t="t" r="r" b="b"/>
              <a:pathLst>
                <a:path w="74125" h="42006" extrusionOk="0">
                  <a:moveTo>
                    <a:pt x="22233" y="22274"/>
                  </a:moveTo>
                  <a:lnTo>
                    <a:pt x="22849" y="22315"/>
                  </a:lnTo>
                  <a:lnTo>
                    <a:pt x="23464" y="22356"/>
                  </a:lnTo>
                  <a:lnTo>
                    <a:pt x="24079" y="22479"/>
                  </a:lnTo>
                  <a:lnTo>
                    <a:pt x="24654" y="22644"/>
                  </a:lnTo>
                  <a:lnTo>
                    <a:pt x="25228" y="22890"/>
                  </a:lnTo>
                  <a:lnTo>
                    <a:pt x="25802" y="23136"/>
                  </a:lnTo>
                  <a:lnTo>
                    <a:pt x="26335" y="23464"/>
                  </a:lnTo>
                  <a:lnTo>
                    <a:pt x="26869" y="23833"/>
                  </a:lnTo>
                  <a:lnTo>
                    <a:pt x="27361" y="24243"/>
                  </a:lnTo>
                  <a:lnTo>
                    <a:pt x="27812" y="24736"/>
                  </a:lnTo>
                  <a:lnTo>
                    <a:pt x="28222" y="25269"/>
                  </a:lnTo>
                  <a:lnTo>
                    <a:pt x="28591" y="25843"/>
                  </a:lnTo>
                  <a:lnTo>
                    <a:pt x="28961" y="26499"/>
                  </a:lnTo>
                  <a:lnTo>
                    <a:pt x="29248" y="27197"/>
                  </a:lnTo>
                  <a:lnTo>
                    <a:pt x="59316" y="27197"/>
                  </a:lnTo>
                  <a:lnTo>
                    <a:pt x="59316" y="37083"/>
                  </a:lnTo>
                  <a:lnTo>
                    <a:pt x="54393" y="37083"/>
                  </a:lnTo>
                  <a:lnTo>
                    <a:pt x="54393" y="32119"/>
                  </a:lnTo>
                  <a:lnTo>
                    <a:pt x="49430" y="32119"/>
                  </a:lnTo>
                  <a:lnTo>
                    <a:pt x="49430" y="37083"/>
                  </a:lnTo>
                  <a:lnTo>
                    <a:pt x="44508" y="37083"/>
                  </a:lnTo>
                  <a:lnTo>
                    <a:pt x="44508" y="32119"/>
                  </a:lnTo>
                  <a:lnTo>
                    <a:pt x="29248" y="32119"/>
                  </a:lnTo>
                  <a:lnTo>
                    <a:pt x="28961" y="32817"/>
                  </a:lnTo>
                  <a:lnTo>
                    <a:pt x="28591" y="33473"/>
                  </a:lnTo>
                  <a:lnTo>
                    <a:pt x="28222" y="34047"/>
                  </a:lnTo>
                  <a:lnTo>
                    <a:pt x="27812" y="34581"/>
                  </a:lnTo>
                  <a:lnTo>
                    <a:pt x="27361" y="35073"/>
                  </a:lnTo>
                  <a:lnTo>
                    <a:pt x="26869" y="35483"/>
                  </a:lnTo>
                  <a:lnTo>
                    <a:pt x="26335" y="35852"/>
                  </a:lnTo>
                  <a:lnTo>
                    <a:pt x="25802" y="36180"/>
                  </a:lnTo>
                  <a:lnTo>
                    <a:pt x="25228" y="36467"/>
                  </a:lnTo>
                  <a:lnTo>
                    <a:pt x="24654" y="36673"/>
                  </a:lnTo>
                  <a:lnTo>
                    <a:pt x="24079" y="36837"/>
                  </a:lnTo>
                  <a:lnTo>
                    <a:pt x="23464" y="36960"/>
                  </a:lnTo>
                  <a:lnTo>
                    <a:pt x="22849" y="37042"/>
                  </a:lnTo>
                  <a:lnTo>
                    <a:pt x="22233" y="37042"/>
                  </a:lnTo>
                  <a:lnTo>
                    <a:pt x="21618" y="37001"/>
                  </a:lnTo>
                  <a:lnTo>
                    <a:pt x="21044" y="36919"/>
                  </a:lnTo>
                  <a:lnTo>
                    <a:pt x="20428" y="36796"/>
                  </a:lnTo>
                  <a:lnTo>
                    <a:pt x="19854" y="36632"/>
                  </a:lnTo>
                  <a:lnTo>
                    <a:pt x="19280" y="36426"/>
                  </a:lnTo>
                  <a:lnTo>
                    <a:pt x="18706" y="36139"/>
                  </a:lnTo>
                  <a:lnTo>
                    <a:pt x="18172" y="35852"/>
                  </a:lnTo>
                  <a:lnTo>
                    <a:pt x="17680" y="35483"/>
                  </a:lnTo>
                  <a:lnTo>
                    <a:pt x="17188" y="35114"/>
                  </a:lnTo>
                  <a:lnTo>
                    <a:pt x="16737" y="34663"/>
                  </a:lnTo>
                  <a:lnTo>
                    <a:pt x="16367" y="34170"/>
                  </a:lnTo>
                  <a:lnTo>
                    <a:pt x="15998" y="33637"/>
                  </a:lnTo>
                  <a:lnTo>
                    <a:pt x="15670" y="33104"/>
                  </a:lnTo>
                  <a:lnTo>
                    <a:pt x="15383" y="32488"/>
                  </a:lnTo>
                  <a:lnTo>
                    <a:pt x="15178" y="31832"/>
                  </a:lnTo>
                  <a:lnTo>
                    <a:pt x="15014" y="31135"/>
                  </a:lnTo>
                  <a:lnTo>
                    <a:pt x="14891" y="30437"/>
                  </a:lnTo>
                  <a:lnTo>
                    <a:pt x="14850" y="29658"/>
                  </a:lnTo>
                  <a:lnTo>
                    <a:pt x="14891" y="28879"/>
                  </a:lnTo>
                  <a:lnTo>
                    <a:pt x="15014" y="28181"/>
                  </a:lnTo>
                  <a:lnTo>
                    <a:pt x="15178" y="27484"/>
                  </a:lnTo>
                  <a:lnTo>
                    <a:pt x="15383" y="26828"/>
                  </a:lnTo>
                  <a:lnTo>
                    <a:pt x="15670" y="26253"/>
                  </a:lnTo>
                  <a:lnTo>
                    <a:pt x="15998" y="25679"/>
                  </a:lnTo>
                  <a:lnTo>
                    <a:pt x="16367" y="25146"/>
                  </a:lnTo>
                  <a:lnTo>
                    <a:pt x="16737" y="24654"/>
                  </a:lnTo>
                  <a:lnTo>
                    <a:pt x="17188" y="24243"/>
                  </a:lnTo>
                  <a:lnTo>
                    <a:pt x="17680" y="23833"/>
                  </a:lnTo>
                  <a:lnTo>
                    <a:pt x="18172" y="23464"/>
                  </a:lnTo>
                  <a:lnTo>
                    <a:pt x="18706" y="23177"/>
                  </a:lnTo>
                  <a:lnTo>
                    <a:pt x="19280" y="22890"/>
                  </a:lnTo>
                  <a:lnTo>
                    <a:pt x="19854" y="22685"/>
                  </a:lnTo>
                  <a:lnTo>
                    <a:pt x="20428" y="22520"/>
                  </a:lnTo>
                  <a:lnTo>
                    <a:pt x="21044" y="22397"/>
                  </a:lnTo>
                  <a:lnTo>
                    <a:pt x="21618" y="22315"/>
                  </a:lnTo>
                  <a:lnTo>
                    <a:pt x="22233" y="22274"/>
                  </a:lnTo>
                  <a:close/>
                  <a:moveTo>
                    <a:pt x="0" y="0"/>
                  </a:moveTo>
                  <a:lnTo>
                    <a:pt x="0" y="42005"/>
                  </a:lnTo>
                  <a:lnTo>
                    <a:pt x="74124" y="42005"/>
                  </a:lnTo>
                  <a:lnTo>
                    <a:pt x="74124" y="0"/>
                  </a:lnTo>
                  <a:lnTo>
                    <a:pt x="56855" y="0"/>
                  </a:lnTo>
                  <a:lnTo>
                    <a:pt x="56855" y="17311"/>
                  </a:lnTo>
                  <a:lnTo>
                    <a:pt x="17311" y="17311"/>
                  </a:lnTo>
                  <a:lnTo>
                    <a:pt x="173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3" name="Google Shape;4733;p37"/>
          <p:cNvGrpSpPr/>
          <p:nvPr/>
        </p:nvGrpSpPr>
        <p:grpSpPr>
          <a:xfrm>
            <a:off x="8618570" y="132836"/>
            <a:ext cx="315300" cy="1105725"/>
            <a:chOff x="215450" y="125575"/>
            <a:chExt cx="315300" cy="1105725"/>
          </a:xfrm>
        </p:grpSpPr>
        <p:sp>
          <p:nvSpPr>
            <p:cNvPr id="4734" name="Google Shape;4734;p37"/>
            <p:cNvSpPr/>
            <p:nvPr/>
          </p:nvSpPr>
          <p:spPr>
            <a:xfrm>
              <a:off x="215450" y="125575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4735;p37"/>
            <p:cNvSpPr/>
            <p:nvPr/>
          </p:nvSpPr>
          <p:spPr>
            <a:xfrm>
              <a:off x="215450" y="520788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6" name="Google Shape;4736;p37"/>
            <p:cNvSpPr/>
            <p:nvPr/>
          </p:nvSpPr>
          <p:spPr>
            <a:xfrm>
              <a:off x="215450" y="916000"/>
              <a:ext cx="315300" cy="315300"/>
            </a:xfrm>
            <a:prstGeom prst="star4">
              <a:avLst>
                <a:gd name="adj" fmla="val 125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37" name="Google Shape;4737;p37"/>
          <p:cNvGrpSpPr/>
          <p:nvPr/>
        </p:nvGrpSpPr>
        <p:grpSpPr>
          <a:xfrm rot="1130507">
            <a:off x="-459848" y="4729561"/>
            <a:ext cx="5536658" cy="329947"/>
            <a:chOff x="3910484" y="4362260"/>
            <a:chExt cx="5290228" cy="315300"/>
          </a:xfrm>
        </p:grpSpPr>
        <p:sp>
          <p:nvSpPr>
            <p:cNvPr id="4738" name="Google Shape;4738;p37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4739;p37"/>
            <p:cNvSpPr/>
            <p:nvPr/>
          </p:nvSpPr>
          <p:spPr>
            <a:xfrm>
              <a:off x="4036700" y="4362260"/>
              <a:ext cx="5164012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ОСНОВНЫЕ ПРОБЛЕМЫ ПРАВОВОГО РЕГУЛИРОВАНИЯ</a:t>
              </a:r>
              <a:endParaRPr lang="ru-RU" sz="1200" dirty="0" smtClean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740" name="Google Shape;4740;p37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41" name="Google Shape;4741;p37"/>
          <p:cNvGrpSpPr/>
          <p:nvPr/>
        </p:nvGrpSpPr>
        <p:grpSpPr>
          <a:xfrm rot="-1130507" flipH="1">
            <a:off x="4971885" y="4452419"/>
            <a:ext cx="5446302" cy="329947"/>
            <a:chOff x="3133702" y="4362261"/>
            <a:chExt cx="5203894" cy="315300"/>
          </a:xfrm>
        </p:grpSpPr>
        <p:sp>
          <p:nvSpPr>
            <p:cNvPr id="4742" name="Google Shape;4742;p37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4743;p37"/>
            <p:cNvSpPr/>
            <p:nvPr/>
          </p:nvSpPr>
          <p:spPr>
            <a:xfrm>
              <a:off x="3133702" y="4362261"/>
              <a:ext cx="5203894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ОСНОВНЫЕ ПРОБЛЕМЫ ПРАВОВОГО РЕГУЛИРОВАНИЯ</a:t>
              </a:r>
            </a:p>
          </p:txBody>
        </p:sp>
        <p:sp>
          <p:nvSpPr>
            <p:cNvPr id="4744" name="Google Shape;4744;p37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45" name="Google Shape;4745;p37"/>
          <p:cNvSpPr txBox="1">
            <a:spLocks noGrp="1"/>
          </p:cNvSpPr>
          <p:nvPr>
            <p:ph type="title" idx="4"/>
          </p:nvPr>
        </p:nvSpPr>
        <p:spPr>
          <a:xfrm>
            <a:off x="720000" y="68579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800" b="1" dirty="0" smtClean="0">
                <a:latin typeface="Zametka_Parletter" pitchFamily="2" charset="0"/>
              </a:rPr>
              <a:t>Основные проблемы правового регулирования</a:t>
            </a:r>
            <a:endParaRPr lang="ru-RU" sz="2800" b="1" dirty="0">
              <a:latin typeface="Zametka_Parletter" pitchFamily="2" charset="0"/>
            </a:endParaRPr>
          </a:p>
        </p:txBody>
      </p:sp>
      <p:sp>
        <p:nvSpPr>
          <p:cNvPr id="36" name="Google Shape;4718;p37"/>
          <p:cNvSpPr txBox="1">
            <a:spLocks/>
          </p:cNvSpPr>
          <p:nvPr/>
        </p:nvSpPr>
        <p:spPr>
          <a:xfrm>
            <a:off x="1928794" y="3420496"/>
            <a:ext cx="3500462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ys One"/>
              <a:buNone/>
              <a:tabLst/>
              <a:defRPr/>
            </a:pPr>
            <a:r>
              <a:rPr kumimoji="0" lang="ru-RU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Days One"/>
                <a:cs typeface="Days One"/>
                <a:sym typeface="Days One"/>
              </a:rPr>
              <a:t>Анонимность и </a:t>
            </a:r>
            <a:r>
              <a:rPr kumimoji="0" lang="ru-RU" sz="2000" b="0" i="0" u="none" strike="noStrike" kern="0" cap="none" spc="0" normalizeH="0" baseline="0" noProof="0" dirty="0" err="1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Days One"/>
                <a:cs typeface="Days One"/>
                <a:sym typeface="Days One"/>
              </a:rPr>
              <a:t>деанонимизация</a:t>
            </a:r>
            <a:r>
              <a:rPr kumimoji="0" lang="ru-RU" sz="23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ays One"/>
                <a:ea typeface="Days One"/>
                <a:cs typeface="Days One"/>
                <a:sym typeface="Days One"/>
              </a:rPr>
              <a:t> </a:t>
            </a:r>
            <a:endParaRPr kumimoji="0" lang="ru-RU" sz="23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38" name="Google Shape;4718;p37"/>
          <p:cNvSpPr txBox="1">
            <a:spLocks/>
          </p:cNvSpPr>
          <p:nvPr/>
        </p:nvSpPr>
        <p:spPr>
          <a:xfrm>
            <a:off x="5786446" y="3277620"/>
            <a:ext cx="2878474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0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Новые технологии</a:t>
            </a:r>
          </a:p>
        </p:txBody>
      </p:sp>
      <p:grpSp>
        <p:nvGrpSpPr>
          <p:cNvPr id="40" name="Google Shape;5642;p61"/>
          <p:cNvGrpSpPr/>
          <p:nvPr/>
        </p:nvGrpSpPr>
        <p:grpSpPr>
          <a:xfrm>
            <a:off x="5000628" y="2134612"/>
            <a:ext cx="357190" cy="357190"/>
            <a:chOff x="270075" y="2713025"/>
            <a:chExt cx="345675" cy="346325"/>
          </a:xfrm>
        </p:grpSpPr>
        <p:sp>
          <p:nvSpPr>
            <p:cNvPr id="41" name="Google Shape;5643;p61"/>
            <p:cNvSpPr/>
            <p:nvPr/>
          </p:nvSpPr>
          <p:spPr>
            <a:xfrm>
              <a:off x="270075" y="2713025"/>
              <a:ext cx="345675" cy="81550"/>
            </a:xfrm>
            <a:custGeom>
              <a:avLst/>
              <a:gdLst/>
              <a:ahLst/>
              <a:cxnLst/>
              <a:rect l="l" t="t" r="r" b="b"/>
              <a:pathLst>
                <a:path w="13827" h="3262" extrusionOk="0">
                  <a:moveTo>
                    <a:pt x="2426" y="1226"/>
                  </a:moveTo>
                  <a:lnTo>
                    <a:pt x="2426" y="2035"/>
                  </a:lnTo>
                  <a:lnTo>
                    <a:pt x="1618" y="2035"/>
                  </a:lnTo>
                  <a:lnTo>
                    <a:pt x="1618" y="1226"/>
                  </a:lnTo>
                  <a:close/>
                  <a:moveTo>
                    <a:pt x="4070" y="1226"/>
                  </a:moveTo>
                  <a:lnTo>
                    <a:pt x="4070" y="2035"/>
                  </a:lnTo>
                  <a:lnTo>
                    <a:pt x="3261" y="2035"/>
                  </a:lnTo>
                  <a:lnTo>
                    <a:pt x="3261" y="1226"/>
                  </a:lnTo>
                  <a:close/>
                  <a:moveTo>
                    <a:pt x="5687" y="1226"/>
                  </a:moveTo>
                  <a:lnTo>
                    <a:pt x="5687" y="2035"/>
                  </a:lnTo>
                  <a:lnTo>
                    <a:pt x="4878" y="2035"/>
                  </a:lnTo>
                  <a:lnTo>
                    <a:pt x="4878" y="1226"/>
                  </a:lnTo>
                  <a:close/>
                  <a:moveTo>
                    <a:pt x="0" y="0"/>
                  </a:moveTo>
                  <a:lnTo>
                    <a:pt x="0" y="3261"/>
                  </a:lnTo>
                  <a:lnTo>
                    <a:pt x="13826" y="3261"/>
                  </a:lnTo>
                  <a:lnTo>
                    <a:pt x="138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644;p61"/>
            <p:cNvSpPr/>
            <p:nvPr/>
          </p:nvSpPr>
          <p:spPr>
            <a:xfrm>
              <a:off x="361375" y="2876050"/>
              <a:ext cx="20225" cy="20250"/>
            </a:xfrm>
            <a:custGeom>
              <a:avLst/>
              <a:gdLst/>
              <a:ahLst/>
              <a:cxnLst/>
              <a:rect l="l" t="t" r="r" b="b"/>
              <a:pathLst>
                <a:path w="809" h="810" extrusionOk="0">
                  <a:moveTo>
                    <a:pt x="418" y="1"/>
                  </a:moveTo>
                  <a:lnTo>
                    <a:pt x="261" y="27"/>
                  </a:lnTo>
                  <a:lnTo>
                    <a:pt x="131" y="105"/>
                  </a:lnTo>
                  <a:lnTo>
                    <a:pt x="79" y="157"/>
                  </a:lnTo>
                  <a:lnTo>
                    <a:pt x="52" y="236"/>
                  </a:lnTo>
                  <a:lnTo>
                    <a:pt x="26" y="314"/>
                  </a:lnTo>
                  <a:lnTo>
                    <a:pt x="0" y="418"/>
                  </a:lnTo>
                  <a:lnTo>
                    <a:pt x="0" y="497"/>
                  </a:lnTo>
                  <a:lnTo>
                    <a:pt x="26" y="575"/>
                  </a:lnTo>
                  <a:lnTo>
                    <a:pt x="131" y="705"/>
                  </a:lnTo>
                  <a:lnTo>
                    <a:pt x="261" y="784"/>
                  </a:lnTo>
                  <a:lnTo>
                    <a:pt x="339" y="810"/>
                  </a:lnTo>
                  <a:lnTo>
                    <a:pt x="496" y="810"/>
                  </a:lnTo>
                  <a:lnTo>
                    <a:pt x="574" y="784"/>
                  </a:lnTo>
                  <a:lnTo>
                    <a:pt x="705" y="705"/>
                  </a:lnTo>
                  <a:lnTo>
                    <a:pt x="783" y="575"/>
                  </a:lnTo>
                  <a:lnTo>
                    <a:pt x="809" y="497"/>
                  </a:lnTo>
                  <a:lnTo>
                    <a:pt x="809" y="418"/>
                  </a:lnTo>
                  <a:lnTo>
                    <a:pt x="809" y="314"/>
                  </a:lnTo>
                  <a:lnTo>
                    <a:pt x="783" y="236"/>
                  </a:lnTo>
                  <a:lnTo>
                    <a:pt x="731" y="157"/>
                  </a:lnTo>
                  <a:lnTo>
                    <a:pt x="679" y="105"/>
                  </a:lnTo>
                  <a:lnTo>
                    <a:pt x="548" y="27"/>
                  </a:lnTo>
                  <a:lnTo>
                    <a:pt x="4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645;p61"/>
            <p:cNvSpPr/>
            <p:nvPr/>
          </p:nvSpPr>
          <p:spPr>
            <a:xfrm>
              <a:off x="330725" y="2917150"/>
              <a:ext cx="81550" cy="40450"/>
            </a:xfrm>
            <a:custGeom>
              <a:avLst/>
              <a:gdLst/>
              <a:ahLst/>
              <a:cxnLst/>
              <a:rect l="l" t="t" r="r" b="b"/>
              <a:pathLst>
                <a:path w="3262" h="1618" extrusionOk="0">
                  <a:moveTo>
                    <a:pt x="1461" y="0"/>
                  </a:moveTo>
                  <a:lnTo>
                    <a:pt x="1305" y="26"/>
                  </a:lnTo>
                  <a:lnTo>
                    <a:pt x="1148" y="53"/>
                  </a:lnTo>
                  <a:lnTo>
                    <a:pt x="992" y="105"/>
                  </a:lnTo>
                  <a:lnTo>
                    <a:pt x="731" y="261"/>
                  </a:lnTo>
                  <a:lnTo>
                    <a:pt x="496" y="470"/>
                  </a:lnTo>
                  <a:lnTo>
                    <a:pt x="287" y="705"/>
                  </a:lnTo>
                  <a:lnTo>
                    <a:pt x="131" y="992"/>
                  </a:lnTo>
                  <a:lnTo>
                    <a:pt x="79" y="1122"/>
                  </a:lnTo>
                  <a:lnTo>
                    <a:pt x="52" y="1279"/>
                  </a:lnTo>
                  <a:lnTo>
                    <a:pt x="26" y="1461"/>
                  </a:lnTo>
                  <a:lnTo>
                    <a:pt x="0" y="1618"/>
                  </a:lnTo>
                  <a:lnTo>
                    <a:pt x="3261" y="1618"/>
                  </a:lnTo>
                  <a:lnTo>
                    <a:pt x="3261" y="1461"/>
                  </a:lnTo>
                  <a:lnTo>
                    <a:pt x="3235" y="1279"/>
                  </a:lnTo>
                  <a:lnTo>
                    <a:pt x="3183" y="1122"/>
                  </a:lnTo>
                  <a:lnTo>
                    <a:pt x="3131" y="992"/>
                  </a:lnTo>
                  <a:lnTo>
                    <a:pt x="3000" y="705"/>
                  </a:lnTo>
                  <a:lnTo>
                    <a:pt x="2792" y="470"/>
                  </a:lnTo>
                  <a:lnTo>
                    <a:pt x="2557" y="261"/>
                  </a:lnTo>
                  <a:lnTo>
                    <a:pt x="2270" y="105"/>
                  </a:lnTo>
                  <a:lnTo>
                    <a:pt x="2113" y="53"/>
                  </a:lnTo>
                  <a:lnTo>
                    <a:pt x="1957" y="26"/>
                  </a:lnTo>
                  <a:lnTo>
                    <a:pt x="18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646;p61"/>
            <p:cNvSpPr/>
            <p:nvPr/>
          </p:nvSpPr>
          <p:spPr>
            <a:xfrm>
              <a:off x="270075" y="2814750"/>
              <a:ext cx="345675" cy="244600"/>
            </a:xfrm>
            <a:custGeom>
              <a:avLst/>
              <a:gdLst/>
              <a:ahLst/>
              <a:cxnLst/>
              <a:rect l="l" t="t" r="r" b="b"/>
              <a:pathLst>
                <a:path w="13827" h="9784" extrusionOk="0">
                  <a:moveTo>
                    <a:pt x="12209" y="1227"/>
                  </a:moveTo>
                  <a:lnTo>
                    <a:pt x="12209" y="2036"/>
                  </a:lnTo>
                  <a:lnTo>
                    <a:pt x="7331" y="2036"/>
                  </a:lnTo>
                  <a:lnTo>
                    <a:pt x="7331" y="1227"/>
                  </a:lnTo>
                  <a:close/>
                  <a:moveTo>
                    <a:pt x="12209" y="2870"/>
                  </a:moveTo>
                  <a:lnTo>
                    <a:pt x="12209" y="3679"/>
                  </a:lnTo>
                  <a:lnTo>
                    <a:pt x="7331" y="3679"/>
                  </a:lnTo>
                  <a:lnTo>
                    <a:pt x="7331" y="2870"/>
                  </a:lnTo>
                  <a:close/>
                  <a:moveTo>
                    <a:pt x="12209" y="4488"/>
                  </a:moveTo>
                  <a:lnTo>
                    <a:pt x="12209" y="5296"/>
                  </a:lnTo>
                  <a:lnTo>
                    <a:pt x="7331" y="5296"/>
                  </a:lnTo>
                  <a:lnTo>
                    <a:pt x="7331" y="4488"/>
                  </a:lnTo>
                  <a:close/>
                  <a:moveTo>
                    <a:pt x="4226" y="1644"/>
                  </a:moveTo>
                  <a:lnTo>
                    <a:pt x="4409" y="1696"/>
                  </a:lnTo>
                  <a:lnTo>
                    <a:pt x="4565" y="1749"/>
                  </a:lnTo>
                  <a:lnTo>
                    <a:pt x="4696" y="1827"/>
                  </a:lnTo>
                  <a:lnTo>
                    <a:pt x="4826" y="1905"/>
                  </a:lnTo>
                  <a:lnTo>
                    <a:pt x="4931" y="2009"/>
                  </a:lnTo>
                  <a:lnTo>
                    <a:pt x="5035" y="2140"/>
                  </a:lnTo>
                  <a:lnTo>
                    <a:pt x="5139" y="2270"/>
                  </a:lnTo>
                  <a:lnTo>
                    <a:pt x="5191" y="2401"/>
                  </a:lnTo>
                  <a:lnTo>
                    <a:pt x="5244" y="2557"/>
                  </a:lnTo>
                  <a:lnTo>
                    <a:pt x="5270" y="2714"/>
                  </a:lnTo>
                  <a:lnTo>
                    <a:pt x="5296" y="2870"/>
                  </a:lnTo>
                  <a:lnTo>
                    <a:pt x="5270" y="3027"/>
                  </a:lnTo>
                  <a:lnTo>
                    <a:pt x="5244" y="3183"/>
                  </a:lnTo>
                  <a:lnTo>
                    <a:pt x="5191" y="3340"/>
                  </a:lnTo>
                  <a:lnTo>
                    <a:pt x="5113" y="3496"/>
                  </a:lnTo>
                  <a:lnTo>
                    <a:pt x="5400" y="3679"/>
                  </a:lnTo>
                  <a:lnTo>
                    <a:pt x="5661" y="3888"/>
                  </a:lnTo>
                  <a:lnTo>
                    <a:pt x="5922" y="4122"/>
                  </a:lnTo>
                  <a:lnTo>
                    <a:pt x="6104" y="4383"/>
                  </a:lnTo>
                  <a:lnTo>
                    <a:pt x="6287" y="4696"/>
                  </a:lnTo>
                  <a:lnTo>
                    <a:pt x="6391" y="5009"/>
                  </a:lnTo>
                  <a:lnTo>
                    <a:pt x="6470" y="5349"/>
                  </a:lnTo>
                  <a:lnTo>
                    <a:pt x="6496" y="5714"/>
                  </a:lnTo>
                  <a:lnTo>
                    <a:pt x="6496" y="6522"/>
                  </a:lnTo>
                  <a:lnTo>
                    <a:pt x="1618" y="6522"/>
                  </a:lnTo>
                  <a:lnTo>
                    <a:pt x="1618" y="5714"/>
                  </a:lnTo>
                  <a:lnTo>
                    <a:pt x="1644" y="5349"/>
                  </a:lnTo>
                  <a:lnTo>
                    <a:pt x="1722" y="5009"/>
                  </a:lnTo>
                  <a:lnTo>
                    <a:pt x="1852" y="4696"/>
                  </a:lnTo>
                  <a:lnTo>
                    <a:pt x="2009" y="4383"/>
                  </a:lnTo>
                  <a:lnTo>
                    <a:pt x="2218" y="4122"/>
                  </a:lnTo>
                  <a:lnTo>
                    <a:pt x="2452" y="3888"/>
                  </a:lnTo>
                  <a:lnTo>
                    <a:pt x="2713" y="3679"/>
                  </a:lnTo>
                  <a:lnTo>
                    <a:pt x="3026" y="3496"/>
                  </a:lnTo>
                  <a:lnTo>
                    <a:pt x="2948" y="3340"/>
                  </a:lnTo>
                  <a:lnTo>
                    <a:pt x="2896" y="3183"/>
                  </a:lnTo>
                  <a:lnTo>
                    <a:pt x="2844" y="3027"/>
                  </a:lnTo>
                  <a:lnTo>
                    <a:pt x="2844" y="2870"/>
                  </a:lnTo>
                  <a:lnTo>
                    <a:pt x="2844" y="2714"/>
                  </a:lnTo>
                  <a:lnTo>
                    <a:pt x="2870" y="2557"/>
                  </a:lnTo>
                  <a:lnTo>
                    <a:pt x="2922" y="2401"/>
                  </a:lnTo>
                  <a:lnTo>
                    <a:pt x="3000" y="2270"/>
                  </a:lnTo>
                  <a:lnTo>
                    <a:pt x="3078" y="2140"/>
                  </a:lnTo>
                  <a:lnTo>
                    <a:pt x="3183" y="2009"/>
                  </a:lnTo>
                  <a:lnTo>
                    <a:pt x="3313" y="1905"/>
                  </a:lnTo>
                  <a:lnTo>
                    <a:pt x="3444" y="1827"/>
                  </a:lnTo>
                  <a:lnTo>
                    <a:pt x="3574" y="1749"/>
                  </a:lnTo>
                  <a:lnTo>
                    <a:pt x="3731" y="1696"/>
                  </a:lnTo>
                  <a:lnTo>
                    <a:pt x="3887" y="1644"/>
                  </a:lnTo>
                  <a:close/>
                  <a:moveTo>
                    <a:pt x="12209" y="6131"/>
                  </a:moveTo>
                  <a:lnTo>
                    <a:pt x="12209" y="6940"/>
                  </a:lnTo>
                  <a:lnTo>
                    <a:pt x="7331" y="6940"/>
                  </a:lnTo>
                  <a:lnTo>
                    <a:pt x="7331" y="6131"/>
                  </a:lnTo>
                  <a:close/>
                  <a:moveTo>
                    <a:pt x="6496" y="7331"/>
                  </a:moveTo>
                  <a:lnTo>
                    <a:pt x="6496" y="8166"/>
                  </a:lnTo>
                  <a:lnTo>
                    <a:pt x="1618" y="8166"/>
                  </a:lnTo>
                  <a:lnTo>
                    <a:pt x="1618" y="7331"/>
                  </a:lnTo>
                  <a:close/>
                  <a:moveTo>
                    <a:pt x="12209" y="7748"/>
                  </a:moveTo>
                  <a:lnTo>
                    <a:pt x="12209" y="8557"/>
                  </a:lnTo>
                  <a:lnTo>
                    <a:pt x="7331" y="8557"/>
                  </a:lnTo>
                  <a:lnTo>
                    <a:pt x="7331" y="7748"/>
                  </a:lnTo>
                  <a:close/>
                  <a:moveTo>
                    <a:pt x="0" y="1"/>
                  </a:moveTo>
                  <a:lnTo>
                    <a:pt x="0" y="9783"/>
                  </a:lnTo>
                  <a:lnTo>
                    <a:pt x="13826" y="9783"/>
                  </a:lnTo>
                  <a:lnTo>
                    <a:pt x="138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5577;p61"/>
          <p:cNvGrpSpPr/>
          <p:nvPr/>
        </p:nvGrpSpPr>
        <p:grpSpPr>
          <a:xfrm>
            <a:off x="5072066" y="3280025"/>
            <a:ext cx="257267" cy="363295"/>
            <a:chOff x="1793500" y="2047175"/>
            <a:chExt cx="245250" cy="346325"/>
          </a:xfrm>
        </p:grpSpPr>
        <p:sp>
          <p:nvSpPr>
            <p:cNvPr id="46" name="Google Shape;5578;p61"/>
            <p:cNvSpPr/>
            <p:nvPr/>
          </p:nvSpPr>
          <p:spPr>
            <a:xfrm>
              <a:off x="1887425" y="2133250"/>
              <a:ext cx="57425" cy="56125"/>
            </a:xfrm>
            <a:custGeom>
              <a:avLst/>
              <a:gdLst/>
              <a:ahLst/>
              <a:cxnLst/>
              <a:rect l="l" t="t" r="r" b="b"/>
              <a:pathLst>
                <a:path w="2297" h="2245" extrusionOk="0">
                  <a:moveTo>
                    <a:pt x="1148" y="1"/>
                  </a:moveTo>
                  <a:lnTo>
                    <a:pt x="0" y="27"/>
                  </a:lnTo>
                  <a:lnTo>
                    <a:pt x="183" y="1383"/>
                  </a:lnTo>
                  <a:lnTo>
                    <a:pt x="235" y="1592"/>
                  </a:lnTo>
                  <a:lnTo>
                    <a:pt x="313" y="1748"/>
                  </a:lnTo>
                  <a:lnTo>
                    <a:pt x="418" y="1905"/>
                  </a:lnTo>
                  <a:lnTo>
                    <a:pt x="522" y="2035"/>
                  </a:lnTo>
                  <a:lnTo>
                    <a:pt x="679" y="2114"/>
                  </a:lnTo>
                  <a:lnTo>
                    <a:pt x="835" y="2192"/>
                  </a:lnTo>
                  <a:lnTo>
                    <a:pt x="992" y="2218"/>
                  </a:lnTo>
                  <a:lnTo>
                    <a:pt x="1148" y="2244"/>
                  </a:lnTo>
                  <a:lnTo>
                    <a:pt x="1305" y="2218"/>
                  </a:lnTo>
                  <a:lnTo>
                    <a:pt x="1487" y="2192"/>
                  </a:lnTo>
                  <a:lnTo>
                    <a:pt x="1644" y="2114"/>
                  </a:lnTo>
                  <a:lnTo>
                    <a:pt x="1774" y="2035"/>
                  </a:lnTo>
                  <a:lnTo>
                    <a:pt x="1905" y="1905"/>
                  </a:lnTo>
                  <a:lnTo>
                    <a:pt x="2009" y="1748"/>
                  </a:lnTo>
                  <a:lnTo>
                    <a:pt x="2087" y="1592"/>
                  </a:lnTo>
                  <a:lnTo>
                    <a:pt x="2113" y="1383"/>
                  </a:lnTo>
                  <a:lnTo>
                    <a:pt x="2296" y="27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79;p61"/>
            <p:cNvSpPr/>
            <p:nvPr/>
          </p:nvSpPr>
          <p:spPr>
            <a:xfrm>
              <a:off x="1953950" y="2135200"/>
              <a:ext cx="65875" cy="54175"/>
            </a:xfrm>
            <a:custGeom>
              <a:avLst/>
              <a:gdLst/>
              <a:ahLst/>
              <a:cxnLst/>
              <a:rect l="l" t="t" r="r" b="b"/>
              <a:pathLst>
                <a:path w="2635" h="2167" extrusionOk="0">
                  <a:moveTo>
                    <a:pt x="444" y="1"/>
                  </a:moveTo>
                  <a:lnTo>
                    <a:pt x="261" y="1410"/>
                  </a:lnTo>
                  <a:lnTo>
                    <a:pt x="235" y="1618"/>
                  </a:lnTo>
                  <a:lnTo>
                    <a:pt x="183" y="1801"/>
                  </a:lnTo>
                  <a:lnTo>
                    <a:pt x="105" y="1983"/>
                  </a:lnTo>
                  <a:lnTo>
                    <a:pt x="0" y="2166"/>
                  </a:lnTo>
                  <a:lnTo>
                    <a:pt x="1748" y="2166"/>
                  </a:lnTo>
                  <a:lnTo>
                    <a:pt x="2635" y="992"/>
                  </a:lnTo>
                  <a:lnTo>
                    <a:pt x="2244" y="183"/>
                  </a:lnTo>
                  <a:lnTo>
                    <a:pt x="1644" y="105"/>
                  </a:lnTo>
                  <a:lnTo>
                    <a:pt x="1122" y="53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80;p61"/>
            <p:cNvSpPr/>
            <p:nvPr/>
          </p:nvSpPr>
          <p:spPr>
            <a:xfrm>
              <a:off x="1812425" y="2135200"/>
              <a:ext cx="65900" cy="54175"/>
            </a:xfrm>
            <a:custGeom>
              <a:avLst/>
              <a:gdLst/>
              <a:ahLst/>
              <a:cxnLst/>
              <a:rect l="l" t="t" r="r" b="b"/>
              <a:pathLst>
                <a:path w="2636" h="2167" extrusionOk="0">
                  <a:moveTo>
                    <a:pt x="2192" y="1"/>
                  </a:moveTo>
                  <a:lnTo>
                    <a:pt x="1200" y="79"/>
                  </a:lnTo>
                  <a:lnTo>
                    <a:pt x="392" y="183"/>
                  </a:lnTo>
                  <a:lnTo>
                    <a:pt x="0" y="992"/>
                  </a:lnTo>
                  <a:lnTo>
                    <a:pt x="887" y="2166"/>
                  </a:lnTo>
                  <a:lnTo>
                    <a:pt x="2635" y="2166"/>
                  </a:lnTo>
                  <a:lnTo>
                    <a:pt x="2557" y="1983"/>
                  </a:lnTo>
                  <a:lnTo>
                    <a:pt x="2479" y="1801"/>
                  </a:lnTo>
                  <a:lnTo>
                    <a:pt x="2400" y="1618"/>
                  </a:lnTo>
                  <a:lnTo>
                    <a:pt x="2374" y="141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81;p61"/>
            <p:cNvSpPr/>
            <p:nvPr/>
          </p:nvSpPr>
          <p:spPr>
            <a:xfrm>
              <a:off x="1833300" y="2047175"/>
              <a:ext cx="165675" cy="71100"/>
            </a:xfrm>
            <a:custGeom>
              <a:avLst/>
              <a:gdLst/>
              <a:ahLst/>
              <a:cxnLst/>
              <a:rect l="l" t="t" r="r" b="b"/>
              <a:pathLst>
                <a:path w="6627" h="2844" extrusionOk="0">
                  <a:moveTo>
                    <a:pt x="3313" y="0"/>
                  </a:moveTo>
                  <a:lnTo>
                    <a:pt x="2896" y="26"/>
                  </a:lnTo>
                  <a:lnTo>
                    <a:pt x="2505" y="105"/>
                  </a:lnTo>
                  <a:lnTo>
                    <a:pt x="2113" y="235"/>
                  </a:lnTo>
                  <a:lnTo>
                    <a:pt x="1748" y="444"/>
                  </a:lnTo>
                  <a:lnTo>
                    <a:pt x="1383" y="678"/>
                  </a:lnTo>
                  <a:lnTo>
                    <a:pt x="1226" y="809"/>
                  </a:lnTo>
                  <a:lnTo>
                    <a:pt x="1070" y="965"/>
                  </a:lnTo>
                  <a:lnTo>
                    <a:pt x="939" y="1122"/>
                  </a:lnTo>
                  <a:lnTo>
                    <a:pt x="809" y="1305"/>
                  </a:lnTo>
                  <a:lnTo>
                    <a:pt x="678" y="1487"/>
                  </a:lnTo>
                  <a:lnTo>
                    <a:pt x="574" y="1696"/>
                  </a:lnTo>
                  <a:lnTo>
                    <a:pt x="0" y="2844"/>
                  </a:lnTo>
                  <a:lnTo>
                    <a:pt x="678" y="2765"/>
                  </a:lnTo>
                  <a:lnTo>
                    <a:pt x="1305" y="2713"/>
                  </a:lnTo>
                  <a:lnTo>
                    <a:pt x="2087" y="2661"/>
                  </a:lnTo>
                  <a:lnTo>
                    <a:pt x="3052" y="2635"/>
                  </a:lnTo>
                  <a:lnTo>
                    <a:pt x="4122" y="2635"/>
                  </a:lnTo>
                  <a:lnTo>
                    <a:pt x="5322" y="2713"/>
                  </a:lnTo>
                  <a:lnTo>
                    <a:pt x="5974" y="2765"/>
                  </a:lnTo>
                  <a:lnTo>
                    <a:pt x="6626" y="2844"/>
                  </a:lnTo>
                  <a:lnTo>
                    <a:pt x="6078" y="1696"/>
                  </a:lnTo>
                  <a:lnTo>
                    <a:pt x="5948" y="1487"/>
                  </a:lnTo>
                  <a:lnTo>
                    <a:pt x="5844" y="1305"/>
                  </a:lnTo>
                  <a:lnTo>
                    <a:pt x="5713" y="1122"/>
                  </a:lnTo>
                  <a:lnTo>
                    <a:pt x="5557" y="965"/>
                  </a:lnTo>
                  <a:lnTo>
                    <a:pt x="5400" y="809"/>
                  </a:lnTo>
                  <a:lnTo>
                    <a:pt x="5244" y="678"/>
                  </a:lnTo>
                  <a:lnTo>
                    <a:pt x="4904" y="444"/>
                  </a:lnTo>
                  <a:lnTo>
                    <a:pt x="4513" y="235"/>
                  </a:lnTo>
                  <a:lnTo>
                    <a:pt x="4122" y="105"/>
                  </a:lnTo>
                  <a:lnTo>
                    <a:pt x="3731" y="26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82;p61"/>
            <p:cNvSpPr/>
            <p:nvPr/>
          </p:nvSpPr>
          <p:spPr>
            <a:xfrm>
              <a:off x="192655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" y="1"/>
                  </a:moveTo>
                  <a:lnTo>
                    <a:pt x="1" y="2453"/>
                  </a:lnTo>
                  <a:lnTo>
                    <a:pt x="3679" y="2453"/>
                  </a:lnTo>
                  <a:lnTo>
                    <a:pt x="3679" y="5714"/>
                  </a:lnTo>
                  <a:lnTo>
                    <a:pt x="4487" y="5714"/>
                  </a:lnTo>
                  <a:lnTo>
                    <a:pt x="4487" y="2870"/>
                  </a:lnTo>
                  <a:lnTo>
                    <a:pt x="4461" y="2479"/>
                  </a:lnTo>
                  <a:lnTo>
                    <a:pt x="4409" y="2088"/>
                  </a:lnTo>
                  <a:lnTo>
                    <a:pt x="4305" y="1696"/>
                  </a:lnTo>
                  <a:lnTo>
                    <a:pt x="4174" y="1331"/>
                  </a:lnTo>
                  <a:lnTo>
                    <a:pt x="4018" y="966"/>
                  </a:lnTo>
                  <a:lnTo>
                    <a:pt x="3809" y="627"/>
                  </a:lnTo>
                  <a:lnTo>
                    <a:pt x="3574" y="314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83;p61"/>
            <p:cNvSpPr/>
            <p:nvPr/>
          </p:nvSpPr>
          <p:spPr>
            <a:xfrm>
              <a:off x="179350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201" y="1"/>
                  </a:moveTo>
                  <a:lnTo>
                    <a:pt x="940" y="314"/>
                  </a:lnTo>
                  <a:lnTo>
                    <a:pt x="679" y="627"/>
                  </a:lnTo>
                  <a:lnTo>
                    <a:pt x="497" y="966"/>
                  </a:lnTo>
                  <a:lnTo>
                    <a:pt x="314" y="1331"/>
                  </a:lnTo>
                  <a:lnTo>
                    <a:pt x="184" y="1696"/>
                  </a:lnTo>
                  <a:lnTo>
                    <a:pt x="79" y="2088"/>
                  </a:lnTo>
                  <a:lnTo>
                    <a:pt x="27" y="2479"/>
                  </a:lnTo>
                  <a:lnTo>
                    <a:pt x="1" y="2870"/>
                  </a:lnTo>
                  <a:lnTo>
                    <a:pt x="1" y="5714"/>
                  </a:lnTo>
                  <a:lnTo>
                    <a:pt x="836" y="5714"/>
                  </a:lnTo>
                  <a:lnTo>
                    <a:pt x="836" y="2453"/>
                  </a:lnTo>
                  <a:lnTo>
                    <a:pt x="4488" y="2453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84;p61"/>
            <p:cNvSpPr/>
            <p:nvPr/>
          </p:nvSpPr>
          <p:spPr>
            <a:xfrm>
              <a:off x="1834600" y="2291075"/>
              <a:ext cx="163050" cy="102425"/>
            </a:xfrm>
            <a:custGeom>
              <a:avLst/>
              <a:gdLst/>
              <a:ahLst/>
              <a:cxnLst/>
              <a:rect l="l" t="t" r="r" b="b"/>
              <a:pathLst>
                <a:path w="6522" h="4097" extrusionOk="0">
                  <a:moveTo>
                    <a:pt x="3679" y="1644"/>
                  </a:moveTo>
                  <a:lnTo>
                    <a:pt x="3679" y="2453"/>
                  </a:lnTo>
                  <a:lnTo>
                    <a:pt x="2844" y="2453"/>
                  </a:lnTo>
                  <a:lnTo>
                    <a:pt x="2844" y="1644"/>
                  </a:lnTo>
                  <a:close/>
                  <a:moveTo>
                    <a:pt x="0" y="0"/>
                  </a:moveTo>
                  <a:lnTo>
                    <a:pt x="0" y="4096"/>
                  </a:lnTo>
                  <a:lnTo>
                    <a:pt x="6522" y="4096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4757;p38"/>
          <p:cNvSpPr/>
          <p:nvPr/>
        </p:nvSpPr>
        <p:spPr>
          <a:xfrm rot="-3136296">
            <a:off x="879659" y="1996858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4757;p38"/>
          <p:cNvSpPr/>
          <p:nvPr/>
        </p:nvSpPr>
        <p:spPr>
          <a:xfrm rot="-3136296">
            <a:off x="4715484" y="1996859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4757;p38"/>
          <p:cNvSpPr/>
          <p:nvPr/>
        </p:nvSpPr>
        <p:spPr>
          <a:xfrm rot="-3136296">
            <a:off x="4715484" y="3211305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4757;p38"/>
          <p:cNvSpPr/>
          <p:nvPr/>
        </p:nvSpPr>
        <p:spPr>
          <a:xfrm rot="-3136296">
            <a:off x="879658" y="3211305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1" name="Google Shape;4671;p34"/>
          <p:cNvSpPr/>
          <p:nvPr/>
        </p:nvSpPr>
        <p:spPr>
          <a:xfrm rot="-3135878">
            <a:off x="3805353" y="1521749"/>
            <a:ext cx="1533295" cy="841111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2" name="Google Shape;4672;p34"/>
          <p:cNvSpPr txBox="1">
            <a:spLocks noGrp="1"/>
          </p:cNvSpPr>
          <p:nvPr>
            <p:ph type="title"/>
          </p:nvPr>
        </p:nvSpPr>
        <p:spPr>
          <a:xfrm>
            <a:off x="1041000" y="2928940"/>
            <a:ext cx="7062000" cy="1214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800" b="1" dirty="0" smtClean="0">
                <a:latin typeface="Zametka_Parletter" pitchFamily="2" charset="0"/>
              </a:rPr>
              <a:t>Правовой </a:t>
            </a:r>
            <a:r>
              <a:rPr lang="ru-RU" sz="2800" b="1" dirty="0" smtClean="0">
                <a:latin typeface="Zametka_Parletter" pitchFamily="2" charset="0"/>
              </a:rPr>
              <a:t>статус доменного имени </a:t>
            </a:r>
            <a:br>
              <a:rPr lang="ru-RU" sz="2800" b="1" dirty="0" smtClean="0">
                <a:latin typeface="Zametka_Parletter" pitchFamily="2" charset="0"/>
              </a:rPr>
            </a:br>
            <a:r>
              <a:rPr lang="ru-RU" sz="2800" b="1" dirty="0" smtClean="0">
                <a:latin typeface="Zametka_Parletter" pitchFamily="2" charset="0"/>
              </a:rPr>
              <a:t> </a:t>
            </a:r>
            <a:endParaRPr lang="ru-RU" sz="2800" b="1" dirty="0">
              <a:latin typeface="Zametka_Parletter" pitchFamily="2" charset="0"/>
            </a:endParaRPr>
          </a:p>
        </p:txBody>
      </p:sp>
      <p:sp>
        <p:nvSpPr>
          <p:cNvPr id="4673" name="Google Shape;4673;p34"/>
          <p:cNvSpPr txBox="1">
            <a:spLocks noGrp="1"/>
          </p:cNvSpPr>
          <p:nvPr>
            <p:ph type="title" idx="2"/>
          </p:nvPr>
        </p:nvSpPr>
        <p:spPr>
          <a:xfrm>
            <a:off x="4114800" y="1596854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3</a:t>
            </a:r>
            <a:endParaRPr/>
          </a:p>
        </p:txBody>
      </p:sp>
      <p:grpSp>
        <p:nvGrpSpPr>
          <p:cNvPr id="2" name="Google Shape;4675;p34"/>
          <p:cNvGrpSpPr/>
          <p:nvPr/>
        </p:nvGrpSpPr>
        <p:grpSpPr>
          <a:xfrm rot="-1635329" flipH="1">
            <a:off x="-641693" y="521457"/>
            <a:ext cx="4245962" cy="329951"/>
            <a:chOff x="3910484" y="4362261"/>
            <a:chExt cx="4056908" cy="315300"/>
          </a:xfrm>
        </p:grpSpPr>
        <p:sp>
          <p:nvSpPr>
            <p:cNvPr id="4676" name="Google Shape;4676;p34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4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ПРАВОВОЙ СТАТУС ДОМЕННОГО ИМЕНИ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678" name="Google Shape;4678;p34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679;p34"/>
          <p:cNvGrpSpPr/>
          <p:nvPr/>
        </p:nvGrpSpPr>
        <p:grpSpPr>
          <a:xfrm rot="1635329">
            <a:off x="5539732" y="521457"/>
            <a:ext cx="4245962" cy="329951"/>
            <a:chOff x="3910484" y="4362261"/>
            <a:chExt cx="4056908" cy="315300"/>
          </a:xfrm>
        </p:grpSpPr>
        <p:sp>
          <p:nvSpPr>
            <p:cNvPr id="4680" name="Google Shape;4680;p34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4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ПРАВОВОЙ СТАТУС ДОМЕННОГО ИМЕНИ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682" name="Google Shape;4682;p34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Google Shape;4794;p40"/>
          <p:cNvSpPr txBox="1">
            <a:spLocks noGrp="1"/>
          </p:cNvSpPr>
          <p:nvPr>
            <p:ph type="title" idx="8"/>
          </p:nvPr>
        </p:nvSpPr>
        <p:spPr>
          <a:xfrm>
            <a:off x="720000" y="71436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800" b="1" dirty="0" smtClean="0">
                <a:latin typeface="Zametka_Parletter" pitchFamily="2" charset="0"/>
              </a:rPr>
              <a:t>Основные аспекты правового статуса доменного имени</a:t>
            </a:r>
            <a:endParaRPr sz="2800">
              <a:latin typeface="Zametka_Parletter" pitchFamily="2" charset="0"/>
            </a:endParaRPr>
          </a:p>
        </p:txBody>
      </p: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1667796" y="1734225"/>
            <a:ext cx="2151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b="1" dirty="0" smtClean="0">
                <a:latin typeface="+mn-lt"/>
              </a:rPr>
              <a:t>Регистрация</a:t>
            </a:r>
            <a:endParaRPr sz="1600" b="1">
              <a:latin typeface="+mn-lt"/>
            </a:endParaRPr>
          </a:p>
        </p:txBody>
      </p:sp>
      <p:sp>
        <p:nvSpPr>
          <p:cNvPr id="4799" name="Google Shape;4799;p40"/>
          <p:cNvSpPr txBox="1">
            <a:spLocks noGrp="1"/>
          </p:cNvSpPr>
          <p:nvPr>
            <p:ph type="title" idx="4"/>
          </p:nvPr>
        </p:nvSpPr>
        <p:spPr>
          <a:xfrm>
            <a:off x="5825642" y="1736305"/>
            <a:ext cx="21486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b="1" dirty="0" smtClean="0">
                <a:latin typeface="+mn-lt"/>
              </a:rPr>
              <a:t>Права</a:t>
            </a:r>
            <a:endParaRPr lang="ru-RU" sz="1600" b="1" dirty="0">
              <a:latin typeface="+mn-lt"/>
            </a:endParaRPr>
          </a:p>
        </p:txBody>
      </p:sp>
      <p:sp>
        <p:nvSpPr>
          <p:cNvPr id="4803" name="Google Shape;4803;p40"/>
          <p:cNvSpPr/>
          <p:nvPr/>
        </p:nvSpPr>
        <p:spPr>
          <a:xfrm rot="-3136296">
            <a:off x="650902" y="1925421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4" name="Google Shape;4804;p40"/>
          <p:cNvSpPr/>
          <p:nvPr/>
        </p:nvSpPr>
        <p:spPr>
          <a:xfrm rot="-3136296">
            <a:off x="4808748" y="1927489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4818;p40"/>
          <p:cNvGrpSpPr/>
          <p:nvPr/>
        </p:nvGrpSpPr>
        <p:grpSpPr>
          <a:xfrm>
            <a:off x="5138347" y="2035564"/>
            <a:ext cx="317869" cy="320037"/>
            <a:chOff x="3984775" y="1305675"/>
            <a:chExt cx="346300" cy="345650"/>
          </a:xfrm>
        </p:grpSpPr>
        <p:sp>
          <p:nvSpPr>
            <p:cNvPr id="4819" name="Google Shape;4819;p40"/>
            <p:cNvSpPr/>
            <p:nvPr/>
          </p:nvSpPr>
          <p:spPr>
            <a:xfrm>
              <a:off x="4025850" y="1529350"/>
              <a:ext cx="60675" cy="20250"/>
            </a:xfrm>
            <a:custGeom>
              <a:avLst/>
              <a:gdLst/>
              <a:ahLst/>
              <a:cxnLst/>
              <a:rect l="l" t="t" r="r" b="b"/>
              <a:pathLst>
                <a:path w="2427" h="810" extrusionOk="0">
                  <a:moveTo>
                    <a:pt x="1" y="1"/>
                  </a:moveTo>
                  <a:lnTo>
                    <a:pt x="1" y="809"/>
                  </a:lnTo>
                  <a:lnTo>
                    <a:pt x="2427" y="809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40"/>
            <p:cNvSpPr/>
            <p:nvPr/>
          </p:nvSpPr>
          <p:spPr>
            <a:xfrm>
              <a:off x="4229325" y="1529350"/>
              <a:ext cx="60675" cy="20250"/>
            </a:xfrm>
            <a:custGeom>
              <a:avLst/>
              <a:gdLst/>
              <a:ahLst/>
              <a:cxnLst/>
              <a:rect l="l" t="t" r="r" b="b"/>
              <a:pathLst>
                <a:path w="2427" h="810" extrusionOk="0">
                  <a:moveTo>
                    <a:pt x="1" y="1"/>
                  </a:moveTo>
                  <a:lnTo>
                    <a:pt x="1" y="809"/>
                  </a:lnTo>
                  <a:lnTo>
                    <a:pt x="2427" y="809"/>
                  </a:lnTo>
                  <a:lnTo>
                    <a:pt x="24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40"/>
            <p:cNvSpPr/>
            <p:nvPr/>
          </p:nvSpPr>
          <p:spPr>
            <a:xfrm>
              <a:off x="3984775" y="1569775"/>
              <a:ext cx="346300" cy="81550"/>
            </a:xfrm>
            <a:custGeom>
              <a:avLst/>
              <a:gdLst/>
              <a:ahLst/>
              <a:cxnLst/>
              <a:rect l="l" t="t" r="r" b="b"/>
              <a:pathLst>
                <a:path w="13852" h="3262" extrusionOk="0">
                  <a:moveTo>
                    <a:pt x="2452" y="1227"/>
                  </a:moveTo>
                  <a:lnTo>
                    <a:pt x="2452" y="2036"/>
                  </a:lnTo>
                  <a:lnTo>
                    <a:pt x="1644" y="2036"/>
                  </a:lnTo>
                  <a:lnTo>
                    <a:pt x="1644" y="1227"/>
                  </a:lnTo>
                  <a:close/>
                  <a:moveTo>
                    <a:pt x="4070" y="1227"/>
                  </a:moveTo>
                  <a:lnTo>
                    <a:pt x="4070" y="2036"/>
                  </a:lnTo>
                  <a:lnTo>
                    <a:pt x="3261" y="2036"/>
                  </a:lnTo>
                  <a:lnTo>
                    <a:pt x="3261" y="1227"/>
                  </a:lnTo>
                  <a:close/>
                  <a:moveTo>
                    <a:pt x="5713" y="1227"/>
                  </a:moveTo>
                  <a:lnTo>
                    <a:pt x="5713" y="2036"/>
                  </a:lnTo>
                  <a:lnTo>
                    <a:pt x="4904" y="2036"/>
                  </a:lnTo>
                  <a:lnTo>
                    <a:pt x="4904" y="1227"/>
                  </a:lnTo>
                  <a:close/>
                  <a:moveTo>
                    <a:pt x="12209" y="1227"/>
                  </a:moveTo>
                  <a:lnTo>
                    <a:pt x="12209" y="2036"/>
                  </a:lnTo>
                  <a:lnTo>
                    <a:pt x="9783" y="2036"/>
                  </a:lnTo>
                  <a:lnTo>
                    <a:pt x="9783" y="1227"/>
                  </a:lnTo>
                  <a:close/>
                  <a:moveTo>
                    <a:pt x="0" y="1"/>
                  </a:moveTo>
                  <a:lnTo>
                    <a:pt x="0" y="3262"/>
                  </a:lnTo>
                  <a:lnTo>
                    <a:pt x="13852" y="3262"/>
                  </a:lnTo>
                  <a:lnTo>
                    <a:pt x="138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40"/>
            <p:cNvSpPr/>
            <p:nvPr/>
          </p:nvSpPr>
          <p:spPr>
            <a:xfrm>
              <a:off x="4025850" y="1305675"/>
              <a:ext cx="60675" cy="203475"/>
            </a:xfrm>
            <a:custGeom>
              <a:avLst/>
              <a:gdLst/>
              <a:ahLst/>
              <a:cxnLst/>
              <a:rect l="l" t="t" r="r" b="b"/>
              <a:pathLst>
                <a:path w="2427" h="8139" extrusionOk="0">
                  <a:moveTo>
                    <a:pt x="1227" y="0"/>
                  </a:moveTo>
                  <a:lnTo>
                    <a:pt x="966" y="26"/>
                  </a:lnTo>
                  <a:lnTo>
                    <a:pt x="757" y="78"/>
                  </a:lnTo>
                  <a:lnTo>
                    <a:pt x="548" y="183"/>
                  </a:lnTo>
                  <a:lnTo>
                    <a:pt x="392" y="313"/>
                  </a:lnTo>
                  <a:lnTo>
                    <a:pt x="261" y="470"/>
                  </a:lnTo>
                  <a:lnTo>
                    <a:pt x="157" y="626"/>
                  </a:lnTo>
                  <a:lnTo>
                    <a:pt x="79" y="809"/>
                  </a:lnTo>
                  <a:lnTo>
                    <a:pt x="27" y="1017"/>
                  </a:lnTo>
                  <a:lnTo>
                    <a:pt x="1" y="1200"/>
                  </a:lnTo>
                  <a:lnTo>
                    <a:pt x="27" y="1409"/>
                  </a:lnTo>
                  <a:lnTo>
                    <a:pt x="53" y="1617"/>
                  </a:lnTo>
                  <a:lnTo>
                    <a:pt x="131" y="1800"/>
                  </a:lnTo>
                  <a:lnTo>
                    <a:pt x="261" y="1983"/>
                  </a:lnTo>
                  <a:lnTo>
                    <a:pt x="392" y="2139"/>
                  </a:lnTo>
                  <a:lnTo>
                    <a:pt x="601" y="2270"/>
                  </a:lnTo>
                  <a:lnTo>
                    <a:pt x="809" y="2374"/>
                  </a:lnTo>
                  <a:lnTo>
                    <a:pt x="809" y="8139"/>
                  </a:lnTo>
                  <a:lnTo>
                    <a:pt x="1618" y="8139"/>
                  </a:lnTo>
                  <a:lnTo>
                    <a:pt x="1618" y="2374"/>
                  </a:lnTo>
                  <a:lnTo>
                    <a:pt x="1853" y="2270"/>
                  </a:lnTo>
                  <a:lnTo>
                    <a:pt x="2035" y="2139"/>
                  </a:lnTo>
                  <a:lnTo>
                    <a:pt x="2166" y="1983"/>
                  </a:lnTo>
                  <a:lnTo>
                    <a:pt x="2296" y="1800"/>
                  </a:lnTo>
                  <a:lnTo>
                    <a:pt x="2374" y="1617"/>
                  </a:lnTo>
                  <a:lnTo>
                    <a:pt x="2427" y="1409"/>
                  </a:lnTo>
                  <a:lnTo>
                    <a:pt x="2427" y="1200"/>
                  </a:lnTo>
                  <a:lnTo>
                    <a:pt x="2427" y="1017"/>
                  </a:lnTo>
                  <a:lnTo>
                    <a:pt x="2374" y="809"/>
                  </a:lnTo>
                  <a:lnTo>
                    <a:pt x="2296" y="626"/>
                  </a:lnTo>
                  <a:lnTo>
                    <a:pt x="2166" y="470"/>
                  </a:lnTo>
                  <a:lnTo>
                    <a:pt x="2035" y="313"/>
                  </a:lnTo>
                  <a:lnTo>
                    <a:pt x="1879" y="183"/>
                  </a:lnTo>
                  <a:lnTo>
                    <a:pt x="1670" y="78"/>
                  </a:lnTo>
                  <a:lnTo>
                    <a:pt x="1461" y="26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40"/>
            <p:cNvSpPr/>
            <p:nvPr/>
          </p:nvSpPr>
          <p:spPr>
            <a:xfrm>
              <a:off x="4229325" y="1376750"/>
              <a:ext cx="60675" cy="132400"/>
            </a:xfrm>
            <a:custGeom>
              <a:avLst/>
              <a:gdLst/>
              <a:ahLst/>
              <a:cxnLst/>
              <a:rect l="l" t="t" r="r" b="b"/>
              <a:pathLst>
                <a:path w="2427" h="5296" extrusionOk="0">
                  <a:moveTo>
                    <a:pt x="1227" y="0"/>
                  </a:moveTo>
                  <a:lnTo>
                    <a:pt x="966" y="27"/>
                  </a:lnTo>
                  <a:lnTo>
                    <a:pt x="757" y="79"/>
                  </a:lnTo>
                  <a:lnTo>
                    <a:pt x="548" y="183"/>
                  </a:lnTo>
                  <a:lnTo>
                    <a:pt x="392" y="313"/>
                  </a:lnTo>
                  <a:lnTo>
                    <a:pt x="261" y="470"/>
                  </a:lnTo>
                  <a:lnTo>
                    <a:pt x="157" y="626"/>
                  </a:lnTo>
                  <a:lnTo>
                    <a:pt x="79" y="809"/>
                  </a:lnTo>
                  <a:lnTo>
                    <a:pt x="27" y="1018"/>
                  </a:lnTo>
                  <a:lnTo>
                    <a:pt x="1" y="1226"/>
                  </a:lnTo>
                  <a:lnTo>
                    <a:pt x="27" y="1409"/>
                  </a:lnTo>
                  <a:lnTo>
                    <a:pt x="53" y="1618"/>
                  </a:lnTo>
                  <a:lnTo>
                    <a:pt x="131" y="1800"/>
                  </a:lnTo>
                  <a:lnTo>
                    <a:pt x="261" y="1983"/>
                  </a:lnTo>
                  <a:lnTo>
                    <a:pt x="418" y="2139"/>
                  </a:lnTo>
                  <a:lnTo>
                    <a:pt x="601" y="2270"/>
                  </a:lnTo>
                  <a:lnTo>
                    <a:pt x="809" y="2374"/>
                  </a:lnTo>
                  <a:lnTo>
                    <a:pt x="809" y="5296"/>
                  </a:lnTo>
                  <a:lnTo>
                    <a:pt x="1618" y="5296"/>
                  </a:lnTo>
                  <a:lnTo>
                    <a:pt x="1618" y="2374"/>
                  </a:lnTo>
                  <a:lnTo>
                    <a:pt x="1853" y="2270"/>
                  </a:lnTo>
                  <a:lnTo>
                    <a:pt x="2035" y="2139"/>
                  </a:lnTo>
                  <a:lnTo>
                    <a:pt x="2192" y="1983"/>
                  </a:lnTo>
                  <a:lnTo>
                    <a:pt x="2296" y="1800"/>
                  </a:lnTo>
                  <a:lnTo>
                    <a:pt x="2374" y="1618"/>
                  </a:lnTo>
                  <a:lnTo>
                    <a:pt x="2427" y="1409"/>
                  </a:lnTo>
                  <a:lnTo>
                    <a:pt x="2427" y="1226"/>
                  </a:lnTo>
                  <a:lnTo>
                    <a:pt x="2427" y="1018"/>
                  </a:lnTo>
                  <a:lnTo>
                    <a:pt x="2374" y="809"/>
                  </a:lnTo>
                  <a:lnTo>
                    <a:pt x="2296" y="626"/>
                  </a:lnTo>
                  <a:lnTo>
                    <a:pt x="2192" y="470"/>
                  </a:lnTo>
                  <a:lnTo>
                    <a:pt x="2035" y="313"/>
                  </a:lnTo>
                  <a:lnTo>
                    <a:pt x="1879" y="183"/>
                  </a:lnTo>
                  <a:lnTo>
                    <a:pt x="1696" y="79"/>
                  </a:lnTo>
                  <a:lnTo>
                    <a:pt x="1461" y="27"/>
                  </a:lnTo>
                  <a:lnTo>
                    <a:pt x="12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40"/>
            <p:cNvSpPr/>
            <p:nvPr/>
          </p:nvSpPr>
          <p:spPr>
            <a:xfrm>
              <a:off x="4107375" y="1387175"/>
              <a:ext cx="101100" cy="121975"/>
            </a:xfrm>
            <a:custGeom>
              <a:avLst/>
              <a:gdLst/>
              <a:ahLst/>
              <a:cxnLst/>
              <a:rect l="l" t="t" r="r" b="b"/>
              <a:pathLst>
                <a:path w="4044" h="4879" extrusionOk="0">
                  <a:moveTo>
                    <a:pt x="2035" y="1"/>
                  </a:moveTo>
                  <a:lnTo>
                    <a:pt x="1670" y="27"/>
                  </a:lnTo>
                  <a:lnTo>
                    <a:pt x="1357" y="105"/>
                  </a:lnTo>
                  <a:lnTo>
                    <a:pt x="1044" y="236"/>
                  </a:lnTo>
                  <a:lnTo>
                    <a:pt x="783" y="392"/>
                  </a:lnTo>
                  <a:lnTo>
                    <a:pt x="574" y="601"/>
                  </a:lnTo>
                  <a:lnTo>
                    <a:pt x="366" y="836"/>
                  </a:lnTo>
                  <a:lnTo>
                    <a:pt x="209" y="1096"/>
                  </a:lnTo>
                  <a:lnTo>
                    <a:pt x="105" y="1383"/>
                  </a:lnTo>
                  <a:lnTo>
                    <a:pt x="26" y="1670"/>
                  </a:lnTo>
                  <a:lnTo>
                    <a:pt x="0" y="1983"/>
                  </a:lnTo>
                  <a:lnTo>
                    <a:pt x="0" y="2296"/>
                  </a:lnTo>
                  <a:lnTo>
                    <a:pt x="79" y="2583"/>
                  </a:lnTo>
                  <a:lnTo>
                    <a:pt x="183" y="2870"/>
                  </a:lnTo>
                  <a:lnTo>
                    <a:pt x="340" y="3157"/>
                  </a:lnTo>
                  <a:lnTo>
                    <a:pt x="548" y="3418"/>
                  </a:lnTo>
                  <a:lnTo>
                    <a:pt x="809" y="3653"/>
                  </a:lnTo>
                  <a:lnTo>
                    <a:pt x="809" y="4879"/>
                  </a:lnTo>
                  <a:lnTo>
                    <a:pt x="3235" y="4879"/>
                  </a:lnTo>
                  <a:lnTo>
                    <a:pt x="3235" y="3653"/>
                  </a:lnTo>
                  <a:lnTo>
                    <a:pt x="3522" y="3418"/>
                  </a:lnTo>
                  <a:lnTo>
                    <a:pt x="3731" y="3157"/>
                  </a:lnTo>
                  <a:lnTo>
                    <a:pt x="3887" y="2870"/>
                  </a:lnTo>
                  <a:lnTo>
                    <a:pt x="3992" y="2583"/>
                  </a:lnTo>
                  <a:lnTo>
                    <a:pt x="4044" y="2270"/>
                  </a:lnTo>
                  <a:lnTo>
                    <a:pt x="4044" y="1983"/>
                  </a:lnTo>
                  <a:lnTo>
                    <a:pt x="4018" y="1670"/>
                  </a:lnTo>
                  <a:lnTo>
                    <a:pt x="3939" y="1383"/>
                  </a:lnTo>
                  <a:lnTo>
                    <a:pt x="3835" y="1096"/>
                  </a:lnTo>
                  <a:lnTo>
                    <a:pt x="3679" y="836"/>
                  </a:lnTo>
                  <a:lnTo>
                    <a:pt x="3496" y="601"/>
                  </a:lnTo>
                  <a:lnTo>
                    <a:pt x="3261" y="392"/>
                  </a:lnTo>
                  <a:lnTo>
                    <a:pt x="3000" y="236"/>
                  </a:lnTo>
                  <a:lnTo>
                    <a:pt x="2713" y="105"/>
                  </a:lnTo>
                  <a:lnTo>
                    <a:pt x="2374" y="27"/>
                  </a:lnTo>
                  <a:lnTo>
                    <a:pt x="20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828;p40"/>
          <p:cNvGrpSpPr/>
          <p:nvPr/>
        </p:nvGrpSpPr>
        <p:grpSpPr>
          <a:xfrm rot="-1635329" flipH="1">
            <a:off x="3797114" y="4576426"/>
            <a:ext cx="6612381" cy="329951"/>
            <a:chOff x="3332575" y="4362261"/>
            <a:chExt cx="6317961" cy="315300"/>
          </a:xfrm>
        </p:grpSpPr>
        <p:sp>
          <p:nvSpPr>
            <p:cNvPr id="4829" name="Google Shape;4829;p40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40"/>
            <p:cNvSpPr/>
            <p:nvPr/>
          </p:nvSpPr>
          <p:spPr>
            <a:xfrm>
              <a:off x="3332575" y="4362261"/>
              <a:ext cx="6317961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ОСНОВНЫЕ АСПЕКТЫ ПРАВОВОГО СТАТУСА ДОМЕННОГО ИМЕНИ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831" name="Google Shape;4831;p40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Подзаголовок 39"/>
          <p:cNvSpPr>
            <a:spLocks noGrp="1"/>
          </p:cNvSpPr>
          <p:nvPr>
            <p:ph type="subTitle" idx="1"/>
          </p:nvPr>
        </p:nvSpPr>
        <p:spPr>
          <a:xfrm>
            <a:off x="1500167" y="2379247"/>
            <a:ext cx="2786081" cy="2071702"/>
          </a:xfrm>
        </p:spPr>
        <p:txBody>
          <a:bodyPr/>
          <a:lstStyle/>
          <a:p>
            <a:pPr marL="0" indent="180000">
              <a:lnSpc>
                <a:spcPct val="110000"/>
              </a:lnSpc>
              <a:buFont typeface="Arial" pitchFamily="34" charset="0"/>
              <a:buChar char="•"/>
              <a:tabLst>
                <a:tab pos="92075" algn="l"/>
                <a:tab pos="182563" algn="l"/>
                <a:tab pos="266700" algn="l"/>
              </a:tabLst>
            </a:pPr>
            <a:r>
              <a:rPr lang="ru-RU" dirty="0" smtClean="0"/>
              <a:t>доменные </a:t>
            </a:r>
            <a:r>
              <a:rPr lang="ru-RU" dirty="0" smtClean="0"/>
              <a:t>имена регистрируются через </a:t>
            </a:r>
            <a:r>
              <a:rPr lang="ru-RU" dirty="0" smtClean="0"/>
              <a:t>регистраторы;</a:t>
            </a:r>
            <a:endParaRPr lang="ru-RU" dirty="0" smtClean="0"/>
          </a:p>
          <a:p>
            <a:pPr marL="0" indent="180000">
              <a:lnSpc>
                <a:spcPct val="110000"/>
              </a:lnSpc>
              <a:buFont typeface="Arial" pitchFamily="34" charset="0"/>
              <a:buChar char="•"/>
              <a:tabLst>
                <a:tab pos="92075" algn="l"/>
                <a:tab pos="182563" algn="l"/>
                <a:tab pos="266700" algn="l"/>
              </a:tabLst>
            </a:pPr>
            <a:r>
              <a:rPr lang="ru-RU" dirty="0" smtClean="0"/>
              <a:t>исключительное </a:t>
            </a:r>
            <a:r>
              <a:rPr lang="ru-RU" dirty="0" smtClean="0"/>
              <a:t>право </a:t>
            </a:r>
            <a:r>
              <a:rPr lang="ru-RU" dirty="0" err="1" smtClean="0"/>
              <a:t>регистранту</a:t>
            </a:r>
            <a:r>
              <a:rPr lang="ru-RU" dirty="0" smtClean="0"/>
              <a:t> на использование в течение определенного срока (1-10 лет</a:t>
            </a:r>
            <a:r>
              <a:rPr lang="ru-RU" dirty="0" smtClean="0"/>
              <a:t>).</a:t>
            </a:r>
            <a:endParaRPr lang="ru-RU" dirty="0" smtClean="0"/>
          </a:p>
          <a:p>
            <a:pPr marL="0">
              <a:buFont typeface="Arial" pitchFamily="34" charset="0"/>
              <a:buChar char="•"/>
              <a:tabLst>
                <a:tab pos="92075" algn="l"/>
              </a:tabLst>
            </a:pPr>
            <a:endParaRPr lang="ru-RU" dirty="0" smtClean="0"/>
          </a:p>
          <a:p>
            <a:pPr marL="0">
              <a:buFont typeface="Arial" pitchFamily="34" charset="0"/>
              <a:buChar char="•"/>
              <a:tabLst>
                <a:tab pos="92075" algn="l"/>
              </a:tabLst>
            </a:pPr>
            <a:endParaRPr lang="ru-RU" dirty="0"/>
          </a:p>
        </p:txBody>
      </p:sp>
      <p:sp>
        <p:nvSpPr>
          <p:cNvPr id="43" name="Подзаголовок 42"/>
          <p:cNvSpPr>
            <a:spLocks noGrp="1"/>
          </p:cNvSpPr>
          <p:nvPr>
            <p:ph type="subTitle" idx="5"/>
          </p:nvPr>
        </p:nvSpPr>
        <p:spPr>
          <a:xfrm>
            <a:off x="5715008" y="2022057"/>
            <a:ext cx="2500330" cy="2286016"/>
          </a:xfrm>
        </p:spPr>
        <p:txBody>
          <a:bodyPr/>
          <a:lstStyle/>
          <a:p>
            <a:pPr marL="0" indent="180000">
              <a:lnSpc>
                <a:spcPct val="110000"/>
              </a:lnSpc>
              <a:buFont typeface="Arial" pitchFamily="34" charset="0"/>
              <a:buChar char="•"/>
              <a:tabLst>
                <a:tab pos="92075" algn="l"/>
                <a:tab pos="182563" algn="l"/>
                <a:tab pos="266700" algn="l"/>
              </a:tabLst>
            </a:pPr>
            <a:r>
              <a:rPr lang="ru-RU" dirty="0" smtClean="0"/>
              <a:t>использование доменного имени регулируется договором между </a:t>
            </a:r>
            <a:r>
              <a:rPr lang="ru-RU" dirty="0" err="1" smtClean="0"/>
              <a:t>регистрантом</a:t>
            </a:r>
            <a:r>
              <a:rPr lang="ru-RU" dirty="0" smtClean="0"/>
              <a:t> и </a:t>
            </a:r>
            <a:r>
              <a:rPr lang="ru-RU" dirty="0" smtClean="0"/>
              <a:t>регистратором</a:t>
            </a:r>
            <a:r>
              <a:rPr lang="ru-RU" dirty="0" smtClean="0"/>
              <a:t>;</a:t>
            </a:r>
            <a:endParaRPr lang="ru-RU" dirty="0" smtClean="0"/>
          </a:p>
          <a:p>
            <a:pPr marL="0" indent="180000">
              <a:lnSpc>
                <a:spcPct val="110000"/>
              </a:lnSpc>
              <a:buFont typeface="Arial" pitchFamily="34" charset="0"/>
              <a:buChar char="•"/>
              <a:tabLst>
                <a:tab pos="92075" algn="l"/>
                <a:tab pos="182563" algn="l"/>
                <a:tab pos="266700" algn="l"/>
              </a:tabLst>
            </a:pPr>
            <a:r>
              <a:rPr lang="ru-RU" dirty="0" smtClean="0"/>
              <a:t>права </a:t>
            </a:r>
            <a:r>
              <a:rPr lang="ru-RU" dirty="0" smtClean="0"/>
              <a:t>на доменное имя не являются </a:t>
            </a:r>
            <a:r>
              <a:rPr lang="ru-RU" dirty="0" smtClean="0"/>
              <a:t>абсолютными.</a:t>
            </a:r>
            <a:endParaRPr lang="ru-RU" dirty="0" smtClean="0"/>
          </a:p>
        </p:txBody>
      </p:sp>
      <p:grpSp>
        <p:nvGrpSpPr>
          <p:cNvPr id="25" name="Google Shape;5577;p61"/>
          <p:cNvGrpSpPr/>
          <p:nvPr/>
        </p:nvGrpSpPr>
        <p:grpSpPr>
          <a:xfrm>
            <a:off x="1000100" y="2022057"/>
            <a:ext cx="257267" cy="363295"/>
            <a:chOff x="1793500" y="2047175"/>
            <a:chExt cx="245250" cy="346325"/>
          </a:xfrm>
        </p:grpSpPr>
        <p:sp>
          <p:nvSpPr>
            <p:cNvPr id="26" name="Google Shape;5578;p61"/>
            <p:cNvSpPr/>
            <p:nvPr/>
          </p:nvSpPr>
          <p:spPr>
            <a:xfrm>
              <a:off x="1887425" y="2133250"/>
              <a:ext cx="57425" cy="56125"/>
            </a:xfrm>
            <a:custGeom>
              <a:avLst/>
              <a:gdLst/>
              <a:ahLst/>
              <a:cxnLst/>
              <a:rect l="l" t="t" r="r" b="b"/>
              <a:pathLst>
                <a:path w="2297" h="2245" extrusionOk="0">
                  <a:moveTo>
                    <a:pt x="1148" y="1"/>
                  </a:moveTo>
                  <a:lnTo>
                    <a:pt x="0" y="27"/>
                  </a:lnTo>
                  <a:lnTo>
                    <a:pt x="183" y="1383"/>
                  </a:lnTo>
                  <a:lnTo>
                    <a:pt x="235" y="1592"/>
                  </a:lnTo>
                  <a:lnTo>
                    <a:pt x="313" y="1748"/>
                  </a:lnTo>
                  <a:lnTo>
                    <a:pt x="418" y="1905"/>
                  </a:lnTo>
                  <a:lnTo>
                    <a:pt x="522" y="2035"/>
                  </a:lnTo>
                  <a:lnTo>
                    <a:pt x="679" y="2114"/>
                  </a:lnTo>
                  <a:lnTo>
                    <a:pt x="835" y="2192"/>
                  </a:lnTo>
                  <a:lnTo>
                    <a:pt x="992" y="2218"/>
                  </a:lnTo>
                  <a:lnTo>
                    <a:pt x="1148" y="2244"/>
                  </a:lnTo>
                  <a:lnTo>
                    <a:pt x="1305" y="2218"/>
                  </a:lnTo>
                  <a:lnTo>
                    <a:pt x="1487" y="2192"/>
                  </a:lnTo>
                  <a:lnTo>
                    <a:pt x="1644" y="2114"/>
                  </a:lnTo>
                  <a:lnTo>
                    <a:pt x="1774" y="2035"/>
                  </a:lnTo>
                  <a:lnTo>
                    <a:pt x="1905" y="1905"/>
                  </a:lnTo>
                  <a:lnTo>
                    <a:pt x="2009" y="1748"/>
                  </a:lnTo>
                  <a:lnTo>
                    <a:pt x="2087" y="1592"/>
                  </a:lnTo>
                  <a:lnTo>
                    <a:pt x="2113" y="1383"/>
                  </a:lnTo>
                  <a:lnTo>
                    <a:pt x="2296" y="27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79;p61"/>
            <p:cNvSpPr/>
            <p:nvPr/>
          </p:nvSpPr>
          <p:spPr>
            <a:xfrm>
              <a:off x="1953950" y="2135200"/>
              <a:ext cx="65875" cy="54175"/>
            </a:xfrm>
            <a:custGeom>
              <a:avLst/>
              <a:gdLst/>
              <a:ahLst/>
              <a:cxnLst/>
              <a:rect l="l" t="t" r="r" b="b"/>
              <a:pathLst>
                <a:path w="2635" h="2167" extrusionOk="0">
                  <a:moveTo>
                    <a:pt x="444" y="1"/>
                  </a:moveTo>
                  <a:lnTo>
                    <a:pt x="261" y="1410"/>
                  </a:lnTo>
                  <a:lnTo>
                    <a:pt x="235" y="1618"/>
                  </a:lnTo>
                  <a:lnTo>
                    <a:pt x="183" y="1801"/>
                  </a:lnTo>
                  <a:lnTo>
                    <a:pt x="105" y="1983"/>
                  </a:lnTo>
                  <a:lnTo>
                    <a:pt x="0" y="2166"/>
                  </a:lnTo>
                  <a:lnTo>
                    <a:pt x="1748" y="2166"/>
                  </a:lnTo>
                  <a:lnTo>
                    <a:pt x="2635" y="992"/>
                  </a:lnTo>
                  <a:lnTo>
                    <a:pt x="2244" y="183"/>
                  </a:lnTo>
                  <a:lnTo>
                    <a:pt x="1644" y="105"/>
                  </a:lnTo>
                  <a:lnTo>
                    <a:pt x="1122" y="53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80;p61"/>
            <p:cNvSpPr/>
            <p:nvPr/>
          </p:nvSpPr>
          <p:spPr>
            <a:xfrm>
              <a:off x="1812425" y="2135200"/>
              <a:ext cx="65900" cy="54175"/>
            </a:xfrm>
            <a:custGeom>
              <a:avLst/>
              <a:gdLst/>
              <a:ahLst/>
              <a:cxnLst/>
              <a:rect l="l" t="t" r="r" b="b"/>
              <a:pathLst>
                <a:path w="2636" h="2167" extrusionOk="0">
                  <a:moveTo>
                    <a:pt x="2192" y="1"/>
                  </a:moveTo>
                  <a:lnTo>
                    <a:pt x="1200" y="79"/>
                  </a:lnTo>
                  <a:lnTo>
                    <a:pt x="392" y="183"/>
                  </a:lnTo>
                  <a:lnTo>
                    <a:pt x="0" y="992"/>
                  </a:lnTo>
                  <a:lnTo>
                    <a:pt x="887" y="2166"/>
                  </a:lnTo>
                  <a:lnTo>
                    <a:pt x="2635" y="2166"/>
                  </a:lnTo>
                  <a:lnTo>
                    <a:pt x="2557" y="1983"/>
                  </a:lnTo>
                  <a:lnTo>
                    <a:pt x="2479" y="1801"/>
                  </a:lnTo>
                  <a:lnTo>
                    <a:pt x="2400" y="1618"/>
                  </a:lnTo>
                  <a:lnTo>
                    <a:pt x="2374" y="141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81;p61"/>
            <p:cNvSpPr/>
            <p:nvPr/>
          </p:nvSpPr>
          <p:spPr>
            <a:xfrm>
              <a:off x="1833300" y="2047175"/>
              <a:ext cx="165675" cy="71100"/>
            </a:xfrm>
            <a:custGeom>
              <a:avLst/>
              <a:gdLst/>
              <a:ahLst/>
              <a:cxnLst/>
              <a:rect l="l" t="t" r="r" b="b"/>
              <a:pathLst>
                <a:path w="6627" h="2844" extrusionOk="0">
                  <a:moveTo>
                    <a:pt x="3313" y="0"/>
                  </a:moveTo>
                  <a:lnTo>
                    <a:pt x="2896" y="26"/>
                  </a:lnTo>
                  <a:lnTo>
                    <a:pt x="2505" y="105"/>
                  </a:lnTo>
                  <a:lnTo>
                    <a:pt x="2113" y="235"/>
                  </a:lnTo>
                  <a:lnTo>
                    <a:pt x="1748" y="444"/>
                  </a:lnTo>
                  <a:lnTo>
                    <a:pt x="1383" y="678"/>
                  </a:lnTo>
                  <a:lnTo>
                    <a:pt x="1226" y="809"/>
                  </a:lnTo>
                  <a:lnTo>
                    <a:pt x="1070" y="965"/>
                  </a:lnTo>
                  <a:lnTo>
                    <a:pt x="939" y="1122"/>
                  </a:lnTo>
                  <a:lnTo>
                    <a:pt x="809" y="1305"/>
                  </a:lnTo>
                  <a:lnTo>
                    <a:pt x="678" y="1487"/>
                  </a:lnTo>
                  <a:lnTo>
                    <a:pt x="574" y="1696"/>
                  </a:lnTo>
                  <a:lnTo>
                    <a:pt x="0" y="2844"/>
                  </a:lnTo>
                  <a:lnTo>
                    <a:pt x="678" y="2765"/>
                  </a:lnTo>
                  <a:lnTo>
                    <a:pt x="1305" y="2713"/>
                  </a:lnTo>
                  <a:lnTo>
                    <a:pt x="2087" y="2661"/>
                  </a:lnTo>
                  <a:lnTo>
                    <a:pt x="3052" y="2635"/>
                  </a:lnTo>
                  <a:lnTo>
                    <a:pt x="4122" y="2635"/>
                  </a:lnTo>
                  <a:lnTo>
                    <a:pt x="5322" y="2713"/>
                  </a:lnTo>
                  <a:lnTo>
                    <a:pt x="5974" y="2765"/>
                  </a:lnTo>
                  <a:lnTo>
                    <a:pt x="6626" y="2844"/>
                  </a:lnTo>
                  <a:lnTo>
                    <a:pt x="6078" y="1696"/>
                  </a:lnTo>
                  <a:lnTo>
                    <a:pt x="5948" y="1487"/>
                  </a:lnTo>
                  <a:lnTo>
                    <a:pt x="5844" y="1305"/>
                  </a:lnTo>
                  <a:lnTo>
                    <a:pt x="5713" y="1122"/>
                  </a:lnTo>
                  <a:lnTo>
                    <a:pt x="5557" y="965"/>
                  </a:lnTo>
                  <a:lnTo>
                    <a:pt x="5400" y="809"/>
                  </a:lnTo>
                  <a:lnTo>
                    <a:pt x="5244" y="678"/>
                  </a:lnTo>
                  <a:lnTo>
                    <a:pt x="4904" y="444"/>
                  </a:lnTo>
                  <a:lnTo>
                    <a:pt x="4513" y="235"/>
                  </a:lnTo>
                  <a:lnTo>
                    <a:pt x="4122" y="105"/>
                  </a:lnTo>
                  <a:lnTo>
                    <a:pt x="3731" y="26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82;p61"/>
            <p:cNvSpPr/>
            <p:nvPr/>
          </p:nvSpPr>
          <p:spPr>
            <a:xfrm>
              <a:off x="192655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" y="1"/>
                  </a:moveTo>
                  <a:lnTo>
                    <a:pt x="1" y="2453"/>
                  </a:lnTo>
                  <a:lnTo>
                    <a:pt x="3679" y="2453"/>
                  </a:lnTo>
                  <a:lnTo>
                    <a:pt x="3679" y="5714"/>
                  </a:lnTo>
                  <a:lnTo>
                    <a:pt x="4487" y="5714"/>
                  </a:lnTo>
                  <a:lnTo>
                    <a:pt x="4487" y="2870"/>
                  </a:lnTo>
                  <a:lnTo>
                    <a:pt x="4461" y="2479"/>
                  </a:lnTo>
                  <a:lnTo>
                    <a:pt x="4409" y="2088"/>
                  </a:lnTo>
                  <a:lnTo>
                    <a:pt x="4305" y="1696"/>
                  </a:lnTo>
                  <a:lnTo>
                    <a:pt x="4174" y="1331"/>
                  </a:lnTo>
                  <a:lnTo>
                    <a:pt x="4018" y="966"/>
                  </a:lnTo>
                  <a:lnTo>
                    <a:pt x="3809" y="627"/>
                  </a:lnTo>
                  <a:lnTo>
                    <a:pt x="3574" y="314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83;p61"/>
            <p:cNvSpPr/>
            <p:nvPr/>
          </p:nvSpPr>
          <p:spPr>
            <a:xfrm>
              <a:off x="179350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201" y="1"/>
                  </a:moveTo>
                  <a:lnTo>
                    <a:pt x="940" y="314"/>
                  </a:lnTo>
                  <a:lnTo>
                    <a:pt x="679" y="627"/>
                  </a:lnTo>
                  <a:lnTo>
                    <a:pt x="497" y="966"/>
                  </a:lnTo>
                  <a:lnTo>
                    <a:pt x="314" y="1331"/>
                  </a:lnTo>
                  <a:lnTo>
                    <a:pt x="184" y="1696"/>
                  </a:lnTo>
                  <a:lnTo>
                    <a:pt x="79" y="2088"/>
                  </a:lnTo>
                  <a:lnTo>
                    <a:pt x="27" y="2479"/>
                  </a:lnTo>
                  <a:lnTo>
                    <a:pt x="1" y="2870"/>
                  </a:lnTo>
                  <a:lnTo>
                    <a:pt x="1" y="5714"/>
                  </a:lnTo>
                  <a:lnTo>
                    <a:pt x="836" y="5714"/>
                  </a:lnTo>
                  <a:lnTo>
                    <a:pt x="836" y="2453"/>
                  </a:lnTo>
                  <a:lnTo>
                    <a:pt x="4488" y="2453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84;p61"/>
            <p:cNvSpPr/>
            <p:nvPr/>
          </p:nvSpPr>
          <p:spPr>
            <a:xfrm>
              <a:off x="1834600" y="2291075"/>
              <a:ext cx="163050" cy="102425"/>
            </a:xfrm>
            <a:custGeom>
              <a:avLst/>
              <a:gdLst/>
              <a:ahLst/>
              <a:cxnLst/>
              <a:rect l="l" t="t" r="r" b="b"/>
              <a:pathLst>
                <a:path w="6522" h="4097" extrusionOk="0">
                  <a:moveTo>
                    <a:pt x="3679" y="1644"/>
                  </a:moveTo>
                  <a:lnTo>
                    <a:pt x="3679" y="2453"/>
                  </a:lnTo>
                  <a:lnTo>
                    <a:pt x="2844" y="2453"/>
                  </a:lnTo>
                  <a:lnTo>
                    <a:pt x="2844" y="1644"/>
                  </a:lnTo>
                  <a:close/>
                  <a:moveTo>
                    <a:pt x="0" y="0"/>
                  </a:moveTo>
                  <a:lnTo>
                    <a:pt x="0" y="4096"/>
                  </a:lnTo>
                  <a:lnTo>
                    <a:pt x="6522" y="4096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4" name="Google Shape;4794;p40"/>
          <p:cNvSpPr txBox="1">
            <a:spLocks noGrp="1"/>
          </p:cNvSpPr>
          <p:nvPr>
            <p:ph type="title" idx="8"/>
          </p:nvPr>
        </p:nvSpPr>
        <p:spPr>
          <a:xfrm>
            <a:off x="720000" y="714362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800" b="1" dirty="0" smtClean="0">
                <a:latin typeface="Zametka_Parletter" pitchFamily="2" charset="0"/>
              </a:rPr>
              <a:t>Основные аспекты правового статуса доменного имени</a:t>
            </a:r>
            <a:endParaRPr sz="2800">
              <a:latin typeface="Zametka_Parletter" pitchFamily="2" charset="0"/>
            </a:endParaRPr>
          </a:p>
        </p:txBody>
      </p:sp>
      <p:sp>
        <p:nvSpPr>
          <p:cNvPr id="4795" name="Google Shape;4795;p40"/>
          <p:cNvSpPr txBox="1">
            <a:spLocks noGrp="1"/>
          </p:cNvSpPr>
          <p:nvPr>
            <p:ph type="title"/>
          </p:nvPr>
        </p:nvSpPr>
        <p:spPr>
          <a:xfrm>
            <a:off x="1667796" y="1734225"/>
            <a:ext cx="2151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b="1" dirty="0" smtClean="0">
                <a:latin typeface="+mn-lt"/>
              </a:rPr>
              <a:t>Защита</a:t>
            </a:r>
            <a:endParaRPr lang="ru-RU" sz="1600" b="1" dirty="0">
              <a:latin typeface="+mn-lt"/>
            </a:endParaRPr>
          </a:p>
        </p:txBody>
      </p:sp>
      <p:sp>
        <p:nvSpPr>
          <p:cNvPr id="4799" name="Google Shape;4799;p40"/>
          <p:cNvSpPr txBox="1">
            <a:spLocks noGrp="1"/>
          </p:cNvSpPr>
          <p:nvPr>
            <p:ph type="title" idx="4"/>
          </p:nvPr>
        </p:nvSpPr>
        <p:spPr>
          <a:xfrm>
            <a:off x="5825642" y="1736305"/>
            <a:ext cx="210394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b="1" dirty="0" smtClean="0">
                <a:latin typeface="+mn-lt"/>
              </a:rPr>
              <a:t>Международное регулирование</a:t>
            </a:r>
          </a:p>
        </p:txBody>
      </p:sp>
      <p:sp>
        <p:nvSpPr>
          <p:cNvPr id="4803" name="Google Shape;4803;p40"/>
          <p:cNvSpPr/>
          <p:nvPr/>
        </p:nvSpPr>
        <p:spPr>
          <a:xfrm rot="-3136296">
            <a:off x="650902" y="1925421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4" name="Google Shape;4804;p40"/>
          <p:cNvSpPr/>
          <p:nvPr/>
        </p:nvSpPr>
        <p:spPr>
          <a:xfrm rot="-3136296">
            <a:off x="4808748" y="1927489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4828;p40"/>
          <p:cNvGrpSpPr/>
          <p:nvPr/>
        </p:nvGrpSpPr>
        <p:grpSpPr>
          <a:xfrm rot="-1635329" flipH="1">
            <a:off x="4349899" y="4348165"/>
            <a:ext cx="6392995" cy="329951"/>
            <a:chOff x="2961146" y="4362260"/>
            <a:chExt cx="6108343" cy="315300"/>
          </a:xfrm>
        </p:grpSpPr>
        <p:sp>
          <p:nvSpPr>
            <p:cNvPr id="4829" name="Google Shape;4829;p40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40"/>
            <p:cNvSpPr/>
            <p:nvPr/>
          </p:nvSpPr>
          <p:spPr>
            <a:xfrm>
              <a:off x="2961146" y="4362260"/>
              <a:ext cx="6108343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ОСНОВНЫЕ АСПЕКТЫ ПРАВОВОГО СТАТУСА ДОМЕННОГО ИМЕНИ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831" name="Google Shape;4831;p40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" name="Подзаголовок 39"/>
          <p:cNvSpPr>
            <a:spLocks noGrp="1"/>
          </p:cNvSpPr>
          <p:nvPr>
            <p:ph type="subTitle" idx="1"/>
          </p:nvPr>
        </p:nvSpPr>
        <p:spPr>
          <a:xfrm>
            <a:off x="1571604" y="2071684"/>
            <a:ext cx="2786081" cy="2071702"/>
          </a:xfrm>
        </p:spPr>
        <p:txBody>
          <a:bodyPr/>
          <a:lstStyle/>
          <a:p>
            <a:pPr marL="0" indent="180000">
              <a:lnSpc>
                <a:spcPct val="110000"/>
              </a:lnSpc>
              <a:buFont typeface="Arial" pitchFamily="34" charset="0"/>
              <a:buChar char="•"/>
              <a:tabLst>
                <a:tab pos="92075" algn="l"/>
                <a:tab pos="182563" algn="l"/>
                <a:tab pos="266700" algn="l"/>
              </a:tabLst>
            </a:pPr>
            <a:r>
              <a:rPr lang="ru-RU" dirty="0" smtClean="0"/>
              <a:t>защита от </a:t>
            </a:r>
            <a:r>
              <a:rPr lang="ru-RU" dirty="0" err="1" smtClean="0"/>
              <a:t>киберсквоттинга</a:t>
            </a:r>
            <a:r>
              <a:rPr lang="ru-RU" dirty="0" smtClean="0"/>
              <a:t>;</a:t>
            </a:r>
            <a:endParaRPr lang="ru-RU" dirty="0" smtClean="0"/>
          </a:p>
          <a:p>
            <a:pPr marL="0" indent="180000">
              <a:lnSpc>
                <a:spcPct val="110000"/>
              </a:lnSpc>
              <a:buFont typeface="Arial" pitchFamily="34" charset="0"/>
              <a:buChar char="•"/>
              <a:tabLst>
                <a:tab pos="92075" algn="l"/>
                <a:tab pos="182563" algn="l"/>
                <a:tab pos="266700" algn="l"/>
              </a:tabLst>
            </a:pPr>
            <a:r>
              <a:rPr lang="ru-RU" dirty="0" smtClean="0"/>
              <a:t>в </a:t>
            </a:r>
            <a:r>
              <a:rPr lang="ru-RU" dirty="0" smtClean="0"/>
              <a:t>случае споров </a:t>
            </a:r>
            <a:r>
              <a:rPr lang="ru-RU" dirty="0" smtClean="0"/>
              <a:t>обращаться </a:t>
            </a:r>
            <a:r>
              <a:rPr lang="ru-RU" dirty="0" smtClean="0"/>
              <a:t>в суд или использовать альтернативные </a:t>
            </a:r>
            <a:r>
              <a:rPr lang="ru-RU" dirty="0" smtClean="0"/>
              <a:t>методы.</a:t>
            </a:r>
            <a:endParaRPr lang="ru-RU" dirty="0" smtClean="0"/>
          </a:p>
          <a:p>
            <a:pPr marL="0">
              <a:buFont typeface="Arial" pitchFamily="34" charset="0"/>
              <a:buChar char="•"/>
              <a:tabLst>
                <a:tab pos="92075" algn="l"/>
              </a:tabLst>
            </a:pPr>
            <a:endParaRPr lang="ru-RU" dirty="0" smtClean="0"/>
          </a:p>
          <a:p>
            <a:pPr marL="0">
              <a:buFont typeface="Arial" pitchFamily="34" charset="0"/>
              <a:buChar char="•"/>
              <a:tabLst>
                <a:tab pos="92075" algn="l"/>
              </a:tabLst>
            </a:pPr>
            <a:endParaRPr lang="ru-RU" dirty="0"/>
          </a:p>
        </p:txBody>
      </p:sp>
      <p:sp>
        <p:nvSpPr>
          <p:cNvPr id="43" name="Подзаголовок 42"/>
          <p:cNvSpPr>
            <a:spLocks noGrp="1"/>
          </p:cNvSpPr>
          <p:nvPr>
            <p:ph type="subTitle" idx="5"/>
          </p:nvPr>
        </p:nvSpPr>
        <p:spPr>
          <a:xfrm>
            <a:off x="5715008" y="1857370"/>
            <a:ext cx="3071834" cy="2286016"/>
          </a:xfrm>
        </p:spPr>
        <p:txBody>
          <a:bodyPr/>
          <a:lstStyle/>
          <a:p>
            <a:pPr marL="0" indent="180000">
              <a:lnSpc>
                <a:spcPct val="110000"/>
              </a:lnSpc>
              <a:buFont typeface="Arial" pitchFamily="34" charset="0"/>
              <a:buChar char="•"/>
              <a:tabLst>
                <a:tab pos="92075" algn="l"/>
                <a:tab pos="182563" algn="l"/>
                <a:tab pos="266700" algn="l"/>
              </a:tabLst>
            </a:pPr>
            <a:r>
              <a:rPr lang="ru-RU" dirty="0" smtClean="0"/>
              <a:t>п</a:t>
            </a:r>
            <a:r>
              <a:rPr lang="ru-RU" dirty="0" smtClean="0"/>
              <a:t>равовой </a:t>
            </a:r>
            <a:r>
              <a:rPr lang="ru-RU" dirty="0" smtClean="0"/>
              <a:t>статус доменных имен </a:t>
            </a:r>
            <a:r>
              <a:rPr lang="ru-RU" dirty="0" smtClean="0"/>
              <a:t>регулируется национальным законодательством </a:t>
            </a:r>
            <a:r>
              <a:rPr lang="ru-RU" dirty="0" smtClean="0"/>
              <a:t>и международными </a:t>
            </a:r>
            <a:r>
              <a:rPr lang="ru-RU" dirty="0" smtClean="0"/>
              <a:t>соглашениями.</a:t>
            </a:r>
            <a:endParaRPr lang="ru-RU" dirty="0" smtClean="0"/>
          </a:p>
        </p:txBody>
      </p:sp>
      <p:grpSp>
        <p:nvGrpSpPr>
          <p:cNvPr id="4" name="Google Shape;5577;p61"/>
          <p:cNvGrpSpPr/>
          <p:nvPr/>
        </p:nvGrpSpPr>
        <p:grpSpPr>
          <a:xfrm>
            <a:off x="1000100" y="2022057"/>
            <a:ext cx="257267" cy="363295"/>
            <a:chOff x="1793500" y="2047175"/>
            <a:chExt cx="245250" cy="346325"/>
          </a:xfrm>
        </p:grpSpPr>
        <p:sp>
          <p:nvSpPr>
            <p:cNvPr id="26" name="Google Shape;5578;p61"/>
            <p:cNvSpPr/>
            <p:nvPr/>
          </p:nvSpPr>
          <p:spPr>
            <a:xfrm>
              <a:off x="1887425" y="2133250"/>
              <a:ext cx="57425" cy="56125"/>
            </a:xfrm>
            <a:custGeom>
              <a:avLst/>
              <a:gdLst/>
              <a:ahLst/>
              <a:cxnLst/>
              <a:rect l="l" t="t" r="r" b="b"/>
              <a:pathLst>
                <a:path w="2297" h="2245" extrusionOk="0">
                  <a:moveTo>
                    <a:pt x="1148" y="1"/>
                  </a:moveTo>
                  <a:lnTo>
                    <a:pt x="0" y="27"/>
                  </a:lnTo>
                  <a:lnTo>
                    <a:pt x="183" y="1383"/>
                  </a:lnTo>
                  <a:lnTo>
                    <a:pt x="235" y="1592"/>
                  </a:lnTo>
                  <a:lnTo>
                    <a:pt x="313" y="1748"/>
                  </a:lnTo>
                  <a:lnTo>
                    <a:pt x="418" y="1905"/>
                  </a:lnTo>
                  <a:lnTo>
                    <a:pt x="522" y="2035"/>
                  </a:lnTo>
                  <a:lnTo>
                    <a:pt x="679" y="2114"/>
                  </a:lnTo>
                  <a:lnTo>
                    <a:pt x="835" y="2192"/>
                  </a:lnTo>
                  <a:lnTo>
                    <a:pt x="992" y="2218"/>
                  </a:lnTo>
                  <a:lnTo>
                    <a:pt x="1148" y="2244"/>
                  </a:lnTo>
                  <a:lnTo>
                    <a:pt x="1305" y="2218"/>
                  </a:lnTo>
                  <a:lnTo>
                    <a:pt x="1487" y="2192"/>
                  </a:lnTo>
                  <a:lnTo>
                    <a:pt x="1644" y="2114"/>
                  </a:lnTo>
                  <a:lnTo>
                    <a:pt x="1774" y="2035"/>
                  </a:lnTo>
                  <a:lnTo>
                    <a:pt x="1905" y="1905"/>
                  </a:lnTo>
                  <a:lnTo>
                    <a:pt x="2009" y="1748"/>
                  </a:lnTo>
                  <a:lnTo>
                    <a:pt x="2087" y="1592"/>
                  </a:lnTo>
                  <a:lnTo>
                    <a:pt x="2113" y="1383"/>
                  </a:lnTo>
                  <a:lnTo>
                    <a:pt x="2296" y="27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579;p61"/>
            <p:cNvSpPr/>
            <p:nvPr/>
          </p:nvSpPr>
          <p:spPr>
            <a:xfrm>
              <a:off x="1953950" y="2135200"/>
              <a:ext cx="65875" cy="54175"/>
            </a:xfrm>
            <a:custGeom>
              <a:avLst/>
              <a:gdLst/>
              <a:ahLst/>
              <a:cxnLst/>
              <a:rect l="l" t="t" r="r" b="b"/>
              <a:pathLst>
                <a:path w="2635" h="2167" extrusionOk="0">
                  <a:moveTo>
                    <a:pt x="444" y="1"/>
                  </a:moveTo>
                  <a:lnTo>
                    <a:pt x="261" y="1410"/>
                  </a:lnTo>
                  <a:lnTo>
                    <a:pt x="235" y="1618"/>
                  </a:lnTo>
                  <a:lnTo>
                    <a:pt x="183" y="1801"/>
                  </a:lnTo>
                  <a:lnTo>
                    <a:pt x="105" y="1983"/>
                  </a:lnTo>
                  <a:lnTo>
                    <a:pt x="0" y="2166"/>
                  </a:lnTo>
                  <a:lnTo>
                    <a:pt x="1748" y="2166"/>
                  </a:lnTo>
                  <a:lnTo>
                    <a:pt x="2635" y="992"/>
                  </a:lnTo>
                  <a:lnTo>
                    <a:pt x="2244" y="183"/>
                  </a:lnTo>
                  <a:lnTo>
                    <a:pt x="1644" y="105"/>
                  </a:lnTo>
                  <a:lnTo>
                    <a:pt x="1122" y="53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580;p61"/>
            <p:cNvSpPr/>
            <p:nvPr/>
          </p:nvSpPr>
          <p:spPr>
            <a:xfrm>
              <a:off x="1812425" y="2135200"/>
              <a:ext cx="65900" cy="54175"/>
            </a:xfrm>
            <a:custGeom>
              <a:avLst/>
              <a:gdLst/>
              <a:ahLst/>
              <a:cxnLst/>
              <a:rect l="l" t="t" r="r" b="b"/>
              <a:pathLst>
                <a:path w="2636" h="2167" extrusionOk="0">
                  <a:moveTo>
                    <a:pt x="2192" y="1"/>
                  </a:moveTo>
                  <a:lnTo>
                    <a:pt x="1200" y="79"/>
                  </a:lnTo>
                  <a:lnTo>
                    <a:pt x="392" y="183"/>
                  </a:lnTo>
                  <a:lnTo>
                    <a:pt x="0" y="992"/>
                  </a:lnTo>
                  <a:lnTo>
                    <a:pt x="887" y="2166"/>
                  </a:lnTo>
                  <a:lnTo>
                    <a:pt x="2635" y="2166"/>
                  </a:lnTo>
                  <a:lnTo>
                    <a:pt x="2557" y="1983"/>
                  </a:lnTo>
                  <a:lnTo>
                    <a:pt x="2479" y="1801"/>
                  </a:lnTo>
                  <a:lnTo>
                    <a:pt x="2400" y="1618"/>
                  </a:lnTo>
                  <a:lnTo>
                    <a:pt x="2374" y="141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581;p61"/>
            <p:cNvSpPr/>
            <p:nvPr/>
          </p:nvSpPr>
          <p:spPr>
            <a:xfrm>
              <a:off x="1833300" y="2047175"/>
              <a:ext cx="165675" cy="71100"/>
            </a:xfrm>
            <a:custGeom>
              <a:avLst/>
              <a:gdLst/>
              <a:ahLst/>
              <a:cxnLst/>
              <a:rect l="l" t="t" r="r" b="b"/>
              <a:pathLst>
                <a:path w="6627" h="2844" extrusionOk="0">
                  <a:moveTo>
                    <a:pt x="3313" y="0"/>
                  </a:moveTo>
                  <a:lnTo>
                    <a:pt x="2896" y="26"/>
                  </a:lnTo>
                  <a:lnTo>
                    <a:pt x="2505" y="105"/>
                  </a:lnTo>
                  <a:lnTo>
                    <a:pt x="2113" y="235"/>
                  </a:lnTo>
                  <a:lnTo>
                    <a:pt x="1748" y="444"/>
                  </a:lnTo>
                  <a:lnTo>
                    <a:pt x="1383" y="678"/>
                  </a:lnTo>
                  <a:lnTo>
                    <a:pt x="1226" y="809"/>
                  </a:lnTo>
                  <a:lnTo>
                    <a:pt x="1070" y="965"/>
                  </a:lnTo>
                  <a:lnTo>
                    <a:pt x="939" y="1122"/>
                  </a:lnTo>
                  <a:lnTo>
                    <a:pt x="809" y="1305"/>
                  </a:lnTo>
                  <a:lnTo>
                    <a:pt x="678" y="1487"/>
                  </a:lnTo>
                  <a:lnTo>
                    <a:pt x="574" y="1696"/>
                  </a:lnTo>
                  <a:lnTo>
                    <a:pt x="0" y="2844"/>
                  </a:lnTo>
                  <a:lnTo>
                    <a:pt x="678" y="2765"/>
                  </a:lnTo>
                  <a:lnTo>
                    <a:pt x="1305" y="2713"/>
                  </a:lnTo>
                  <a:lnTo>
                    <a:pt x="2087" y="2661"/>
                  </a:lnTo>
                  <a:lnTo>
                    <a:pt x="3052" y="2635"/>
                  </a:lnTo>
                  <a:lnTo>
                    <a:pt x="4122" y="2635"/>
                  </a:lnTo>
                  <a:lnTo>
                    <a:pt x="5322" y="2713"/>
                  </a:lnTo>
                  <a:lnTo>
                    <a:pt x="5974" y="2765"/>
                  </a:lnTo>
                  <a:lnTo>
                    <a:pt x="6626" y="2844"/>
                  </a:lnTo>
                  <a:lnTo>
                    <a:pt x="6078" y="1696"/>
                  </a:lnTo>
                  <a:lnTo>
                    <a:pt x="5948" y="1487"/>
                  </a:lnTo>
                  <a:lnTo>
                    <a:pt x="5844" y="1305"/>
                  </a:lnTo>
                  <a:lnTo>
                    <a:pt x="5713" y="1122"/>
                  </a:lnTo>
                  <a:lnTo>
                    <a:pt x="5557" y="965"/>
                  </a:lnTo>
                  <a:lnTo>
                    <a:pt x="5400" y="809"/>
                  </a:lnTo>
                  <a:lnTo>
                    <a:pt x="5244" y="678"/>
                  </a:lnTo>
                  <a:lnTo>
                    <a:pt x="4904" y="444"/>
                  </a:lnTo>
                  <a:lnTo>
                    <a:pt x="4513" y="235"/>
                  </a:lnTo>
                  <a:lnTo>
                    <a:pt x="4122" y="105"/>
                  </a:lnTo>
                  <a:lnTo>
                    <a:pt x="3731" y="26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582;p61"/>
            <p:cNvSpPr/>
            <p:nvPr/>
          </p:nvSpPr>
          <p:spPr>
            <a:xfrm>
              <a:off x="192655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" y="1"/>
                  </a:moveTo>
                  <a:lnTo>
                    <a:pt x="1" y="2453"/>
                  </a:lnTo>
                  <a:lnTo>
                    <a:pt x="3679" y="2453"/>
                  </a:lnTo>
                  <a:lnTo>
                    <a:pt x="3679" y="5714"/>
                  </a:lnTo>
                  <a:lnTo>
                    <a:pt x="4487" y="5714"/>
                  </a:lnTo>
                  <a:lnTo>
                    <a:pt x="4487" y="2870"/>
                  </a:lnTo>
                  <a:lnTo>
                    <a:pt x="4461" y="2479"/>
                  </a:lnTo>
                  <a:lnTo>
                    <a:pt x="4409" y="2088"/>
                  </a:lnTo>
                  <a:lnTo>
                    <a:pt x="4305" y="1696"/>
                  </a:lnTo>
                  <a:lnTo>
                    <a:pt x="4174" y="1331"/>
                  </a:lnTo>
                  <a:lnTo>
                    <a:pt x="4018" y="966"/>
                  </a:lnTo>
                  <a:lnTo>
                    <a:pt x="3809" y="627"/>
                  </a:lnTo>
                  <a:lnTo>
                    <a:pt x="3574" y="314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583;p61"/>
            <p:cNvSpPr/>
            <p:nvPr/>
          </p:nvSpPr>
          <p:spPr>
            <a:xfrm>
              <a:off x="179350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201" y="1"/>
                  </a:moveTo>
                  <a:lnTo>
                    <a:pt x="940" y="314"/>
                  </a:lnTo>
                  <a:lnTo>
                    <a:pt x="679" y="627"/>
                  </a:lnTo>
                  <a:lnTo>
                    <a:pt x="497" y="966"/>
                  </a:lnTo>
                  <a:lnTo>
                    <a:pt x="314" y="1331"/>
                  </a:lnTo>
                  <a:lnTo>
                    <a:pt x="184" y="1696"/>
                  </a:lnTo>
                  <a:lnTo>
                    <a:pt x="79" y="2088"/>
                  </a:lnTo>
                  <a:lnTo>
                    <a:pt x="27" y="2479"/>
                  </a:lnTo>
                  <a:lnTo>
                    <a:pt x="1" y="2870"/>
                  </a:lnTo>
                  <a:lnTo>
                    <a:pt x="1" y="5714"/>
                  </a:lnTo>
                  <a:lnTo>
                    <a:pt x="836" y="5714"/>
                  </a:lnTo>
                  <a:lnTo>
                    <a:pt x="836" y="2453"/>
                  </a:lnTo>
                  <a:lnTo>
                    <a:pt x="4488" y="2453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584;p61"/>
            <p:cNvSpPr/>
            <p:nvPr/>
          </p:nvSpPr>
          <p:spPr>
            <a:xfrm>
              <a:off x="1834600" y="2291075"/>
              <a:ext cx="163050" cy="102425"/>
            </a:xfrm>
            <a:custGeom>
              <a:avLst/>
              <a:gdLst/>
              <a:ahLst/>
              <a:cxnLst/>
              <a:rect l="l" t="t" r="r" b="b"/>
              <a:pathLst>
                <a:path w="6522" h="4097" extrusionOk="0">
                  <a:moveTo>
                    <a:pt x="3679" y="1644"/>
                  </a:moveTo>
                  <a:lnTo>
                    <a:pt x="3679" y="2453"/>
                  </a:lnTo>
                  <a:lnTo>
                    <a:pt x="2844" y="2453"/>
                  </a:lnTo>
                  <a:lnTo>
                    <a:pt x="2844" y="1644"/>
                  </a:lnTo>
                  <a:close/>
                  <a:moveTo>
                    <a:pt x="0" y="0"/>
                  </a:moveTo>
                  <a:lnTo>
                    <a:pt x="0" y="4096"/>
                  </a:lnTo>
                  <a:lnTo>
                    <a:pt x="6522" y="4096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Google Shape;4795;p40"/>
          <p:cNvSpPr txBox="1">
            <a:spLocks noGrp="1"/>
          </p:cNvSpPr>
          <p:nvPr>
            <p:ph type="title"/>
          </p:nvPr>
        </p:nvSpPr>
        <p:spPr>
          <a:xfrm>
            <a:off x="1643042" y="4134876"/>
            <a:ext cx="410420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600" b="1" dirty="0" smtClean="0">
                <a:latin typeface="+mn-lt"/>
              </a:rPr>
              <a:t>Ответственность владельца </a:t>
            </a:r>
          </a:p>
        </p:txBody>
      </p:sp>
      <p:sp>
        <p:nvSpPr>
          <p:cNvPr id="34" name="Google Shape;4803;p40"/>
          <p:cNvSpPr/>
          <p:nvPr/>
        </p:nvSpPr>
        <p:spPr>
          <a:xfrm rot="-3136296">
            <a:off x="665344" y="4068561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" name="Google Shape;5534;p61"/>
          <p:cNvGrpSpPr/>
          <p:nvPr/>
        </p:nvGrpSpPr>
        <p:grpSpPr>
          <a:xfrm>
            <a:off x="1000100" y="4143386"/>
            <a:ext cx="362613" cy="362587"/>
            <a:chOff x="5484075" y="1305675"/>
            <a:chExt cx="345675" cy="345650"/>
          </a:xfrm>
        </p:grpSpPr>
        <p:sp>
          <p:nvSpPr>
            <p:cNvPr id="48" name="Google Shape;5535;p61"/>
            <p:cNvSpPr/>
            <p:nvPr/>
          </p:nvSpPr>
          <p:spPr>
            <a:xfrm>
              <a:off x="5647125" y="1468050"/>
              <a:ext cx="20225" cy="20900"/>
            </a:xfrm>
            <a:custGeom>
              <a:avLst/>
              <a:gdLst/>
              <a:ahLst/>
              <a:cxnLst/>
              <a:rect l="l" t="t" r="r" b="b"/>
              <a:pathLst>
                <a:path w="809" h="836" extrusionOk="0">
                  <a:moveTo>
                    <a:pt x="392" y="1"/>
                  </a:moveTo>
                  <a:lnTo>
                    <a:pt x="261" y="27"/>
                  </a:lnTo>
                  <a:lnTo>
                    <a:pt x="131" y="105"/>
                  </a:lnTo>
                  <a:lnTo>
                    <a:pt x="79" y="183"/>
                  </a:lnTo>
                  <a:lnTo>
                    <a:pt x="26" y="235"/>
                  </a:lnTo>
                  <a:lnTo>
                    <a:pt x="0" y="314"/>
                  </a:lnTo>
                  <a:lnTo>
                    <a:pt x="0" y="418"/>
                  </a:lnTo>
                  <a:lnTo>
                    <a:pt x="0" y="496"/>
                  </a:lnTo>
                  <a:lnTo>
                    <a:pt x="26" y="574"/>
                  </a:lnTo>
                  <a:lnTo>
                    <a:pt x="105" y="705"/>
                  </a:lnTo>
                  <a:lnTo>
                    <a:pt x="235" y="783"/>
                  </a:lnTo>
                  <a:lnTo>
                    <a:pt x="313" y="809"/>
                  </a:lnTo>
                  <a:lnTo>
                    <a:pt x="392" y="835"/>
                  </a:lnTo>
                  <a:lnTo>
                    <a:pt x="470" y="809"/>
                  </a:lnTo>
                  <a:lnTo>
                    <a:pt x="548" y="783"/>
                  </a:lnTo>
                  <a:lnTo>
                    <a:pt x="679" y="705"/>
                  </a:lnTo>
                  <a:lnTo>
                    <a:pt x="783" y="574"/>
                  </a:lnTo>
                  <a:lnTo>
                    <a:pt x="783" y="496"/>
                  </a:lnTo>
                  <a:lnTo>
                    <a:pt x="809" y="418"/>
                  </a:lnTo>
                  <a:lnTo>
                    <a:pt x="783" y="314"/>
                  </a:lnTo>
                  <a:lnTo>
                    <a:pt x="757" y="235"/>
                  </a:lnTo>
                  <a:lnTo>
                    <a:pt x="731" y="183"/>
                  </a:lnTo>
                  <a:lnTo>
                    <a:pt x="679" y="105"/>
                  </a:lnTo>
                  <a:lnTo>
                    <a:pt x="548" y="27"/>
                  </a:lnTo>
                  <a:lnTo>
                    <a:pt x="3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36;p61"/>
            <p:cNvSpPr/>
            <p:nvPr/>
          </p:nvSpPr>
          <p:spPr>
            <a:xfrm>
              <a:off x="5619075" y="1501300"/>
              <a:ext cx="75675" cy="28075"/>
            </a:xfrm>
            <a:custGeom>
              <a:avLst/>
              <a:gdLst/>
              <a:ahLst/>
              <a:cxnLst/>
              <a:rect l="l" t="t" r="r" b="b"/>
              <a:pathLst>
                <a:path w="3027" h="1123" extrusionOk="0">
                  <a:moveTo>
                    <a:pt x="705" y="1"/>
                  </a:moveTo>
                  <a:lnTo>
                    <a:pt x="1" y="444"/>
                  </a:lnTo>
                  <a:lnTo>
                    <a:pt x="157" y="601"/>
                  </a:lnTo>
                  <a:lnTo>
                    <a:pt x="340" y="731"/>
                  </a:lnTo>
                  <a:lnTo>
                    <a:pt x="522" y="862"/>
                  </a:lnTo>
                  <a:lnTo>
                    <a:pt x="705" y="966"/>
                  </a:lnTo>
                  <a:lnTo>
                    <a:pt x="914" y="1018"/>
                  </a:lnTo>
                  <a:lnTo>
                    <a:pt x="1096" y="1070"/>
                  </a:lnTo>
                  <a:lnTo>
                    <a:pt x="1305" y="1123"/>
                  </a:lnTo>
                  <a:lnTo>
                    <a:pt x="1722" y="1123"/>
                  </a:lnTo>
                  <a:lnTo>
                    <a:pt x="1931" y="1070"/>
                  </a:lnTo>
                  <a:lnTo>
                    <a:pt x="2140" y="1018"/>
                  </a:lnTo>
                  <a:lnTo>
                    <a:pt x="2322" y="966"/>
                  </a:lnTo>
                  <a:lnTo>
                    <a:pt x="2531" y="862"/>
                  </a:lnTo>
                  <a:lnTo>
                    <a:pt x="2687" y="731"/>
                  </a:lnTo>
                  <a:lnTo>
                    <a:pt x="2870" y="601"/>
                  </a:lnTo>
                  <a:lnTo>
                    <a:pt x="3027" y="444"/>
                  </a:lnTo>
                  <a:lnTo>
                    <a:pt x="2348" y="1"/>
                  </a:lnTo>
                  <a:lnTo>
                    <a:pt x="2166" y="131"/>
                  </a:lnTo>
                  <a:lnTo>
                    <a:pt x="1957" y="236"/>
                  </a:lnTo>
                  <a:lnTo>
                    <a:pt x="1748" y="288"/>
                  </a:lnTo>
                  <a:lnTo>
                    <a:pt x="1514" y="314"/>
                  </a:lnTo>
                  <a:lnTo>
                    <a:pt x="1305" y="288"/>
                  </a:lnTo>
                  <a:lnTo>
                    <a:pt x="1096" y="236"/>
                  </a:lnTo>
                  <a:lnTo>
                    <a:pt x="888" y="131"/>
                  </a:lnTo>
                  <a:lnTo>
                    <a:pt x="70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37;p61"/>
            <p:cNvSpPr/>
            <p:nvPr/>
          </p:nvSpPr>
          <p:spPr>
            <a:xfrm>
              <a:off x="5606025" y="1428925"/>
              <a:ext cx="41125" cy="65900"/>
            </a:xfrm>
            <a:custGeom>
              <a:avLst/>
              <a:gdLst/>
              <a:ahLst/>
              <a:cxnLst/>
              <a:rect l="l" t="t" r="r" b="b"/>
              <a:pathLst>
                <a:path w="1645" h="2636" extrusionOk="0">
                  <a:moveTo>
                    <a:pt x="1644" y="0"/>
                  </a:moveTo>
                  <a:lnTo>
                    <a:pt x="1410" y="52"/>
                  </a:lnTo>
                  <a:lnTo>
                    <a:pt x="1201" y="131"/>
                  </a:lnTo>
                  <a:lnTo>
                    <a:pt x="1018" y="235"/>
                  </a:lnTo>
                  <a:lnTo>
                    <a:pt x="836" y="339"/>
                  </a:lnTo>
                  <a:lnTo>
                    <a:pt x="679" y="470"/>
                  </a:lnTo>
                  <a:lnTo>
                    <a:pt x="523" y="626"/>
                  </a:lnTo>
                  <a:lnTo>
                    <a:pt x="392" y="783"/>
                  </a:lnTo>
                  <a:lnTo>
                    <a:pt x="288" y="966"/>
                  </a:lnTo>
                  <a:lnTo>
                    <a:pt x="183" y="1148"/>
                  </a:lnTo>
                  <a:lnTo>
                    <a:pt x="105" y="1357"/>
                  </a:lnTo>
                  <a:lnTo>
                    <a:pt x="53" y="1566"/>
                  </a:lnTo>
                  <a:lnTo>
                    <a:pt x="27" y="1774"/>
                  </a:lnTo>
                  <a:lnTo>
                    <a:pt x="1" y="1983"/>
                  </a:lnTo>
                  <a:lnTo>
                    <a:pt x="27" y="2192"/>
                  </a:lnTo>
                  <a:lnTo>
                    <a:pt x="53" y="2426"/>
                  </a:lnTo>
                  <a:lnTo>
                    <a:pt x="105" y="2635"/>
                  </a:lnTo>
                  <a:lnTo>
                    <a:pt x="836" y="2165"/>
                  </a:lnTo>
                  <a:lnTo>
                    <a:pt x="810" y="1931"/>
                  </a:lnTo>
                  <a:lnTo>
                    <a:pt x="836" y="1722"/>
                  </a:lnTo>
                  <a:lnTo>
                    <a:pt x="914" y="1539"/>
                  </a:lnTo>
                  <a:lnTo>
                    <a:pt x="992" y="1357"/>
                  </a:lnTo>
                  <a:lnTo>
                    <a:pt x="1123" y="1174"/>
                  </a:lnTo>
                  <a:lnTo>
                    <a:pt x="1279" y="1044"/>
                  </a:lnTo>
                  <a:lnTo>
                    <a:pt x="1436" y="913"/>
                  </a:lnTo>
                  <a:lnTo>
                    <a:pt x="1644" y="835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38;p61"/>
            <p:cNvSpPr/>
            <p:nvPr/>
          </p:nvSpPr>
          <p:spPr>
            <a:xfrm>
              <a:off x="5667325" y="1428925"/>
              <a:ext cx="40475" cy="65900"/>
            </a:xfrm>
            <a:custGeom>
              <a:avLst/>
              <a:gdLst/>
              <a:ahLst/>
              <a:cxnLst/>
              <a:rect l="l" t="t" r="r" b="b"/>
              <a:pathLst>
                <a:path w="1619" h="2636" extrusionOk="0">
                  <a:moveTo>
                    <a:pt x="1" y="0"/>
                  </a:moveTo>
                  <a:lnTo>
                    <a:pt x="1" y="835"/>
                  </a:lnTo>
                  <a:lnTo>
                    <a:pt x="184" y="913"/>
                  </a:lnTo>
                  <a:lnTo>
                    <a:pt x="366" y="1044"/>
                  </a:lnTo>
                  <a:lnTo>
                    <a:pt x="497" y="1174"/>
                  </a:lnTo>
                  <a:lnTo>
                    <a:pt x="627" y="1357"/>
                  </a:lnTo>
                  <a:lnTo>
                    <a:pt x="731" y="1539"/>
                  </a:lnTo>
                  <a:lnTo>
                    <a:pt x="784" y="1722"/>
                  </a:lnTo>
                  <a:lnTo>
                    <a:pt x="810" y="1931"/>
                  </a:lnTo>
                  <a:lnTo>
                    <a:pt x="784" y="2165"/>
                  </a:lnTo>
                  <a:lnTo>
                    <a:pt x="1514" y="2635"/>
                  </a:lnTo>
                  <a:lnTo>
                    <a:pt x="1566" y="2426"/>
                  </a:lnTo>
                  <a:lnTo>
                    <a:pt x="1618" y="2192"/>
                  </a:lnTo>
                  <a:lnTo>
                    <a:pt x="1618" y="1983"/>
                  </a:lnTo>
                  <a:lnTo>
                    <a:pt x="1618" y="1774"/>
                  </a:lnTo>
                  <a:lnTo>
                    <a:pt x="1566" y="1566"/>
                  </a:lnTo>
                  <a:lnTo>
                    <a:pt x="1514" y="1357"/>
                  </a:lnTo>
                  <a:lnTo>
                    <a:pt x="1436" y="1148"/>
                  </a:lnTo>
                  <a:lnTo>
                    <a:pt x="1357" y="966"/>
                  </a:lnTo>
                  <a:lnTo>
                    <a:pt x="1227" y="783"/>
                  </a:lnTo>
                  <a:lnTo>
                    <a:pt x="1097" y="626"/>
                  </a:lnTo>
                  <a:lnTo>
                    <a:pt x="966" y="470"/>
                  </a:lnTo>
                  <a:lnTo>
                    <a:pt x="784" y="339"/>
                  </a:lnTo>
                  <a:lnTo>
                    <a:pt x="601" y="235"/>
                  </a:lnTo>
                  <a:lnTo>
                    <a:pt x="418" y="131"/>
                  </a:lnTo>
                  <a:lnTo>
                    <a:pt x="210" y="5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539;p61"/>
            <p:cNvSpPr/>
            <p:nvPr/>
          </p:nvSpPr>
          <p:spPr>
            <a:xfrm>
              <a:off x="5484075" y="1305675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" y="0"/>
                  </a:moveTo>
                  <a:lnTo>
                    <a:pt x="1" y="2035"/>
                  </a:lnTo>
                  <a:lnTo>
                    <a:pt x="809" y="2035"/>
                  </a:lnTo>
                  <a:lnTo>
                    <a:pt x="809" y="809"/>
                  </a:lnTo>
                  <a:lnTo>
                    <a:pt x="2035" y="809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540;p61"/>
            <p:cNvSpPr/>
            <p:nvPr/>
          </p:nvSpPr>
          <p:spPr>
            <a:xfrm>
              <a:off x="5778850" y="1305675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" y="0"/>
                  </a:moveTo>
                  <a:lnTo>
                    <a:pt x="1" y="809"/>
                  </a:lnTo>
                  <a:lnTo>
                    <a:pt x="1227" y="809"/>
                  </a:lnTo>
                  <a:lnTo>
                    <a:pt x="1227" y="2035"/>
                  </a:lnTo>
                  <a:lnTo>
                    <a:pt x="2035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541;p61"/>
            <p:cNvSpPr/>
            <p:nvPr/>
          </p:nvSpPr>
          <p:spPr>
            <a:xfrm>
              <a:off x="5484075" y="1600450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" y="0"/>
                  </a:moveTo>
                  <a:lnTo>
                    <a:pt x="1" y="2035"/>
                  </a:lnTo>
                  <a:lnTo>
                    <a:pt x="2035" y="2035"/>
                  </a:lnTo>
                  <a:lnTo>
                    <a:pt x="2035" y="1226"/>
                  </a:lnTo>
                  <a:lnTo>
                    <a:pt x="809" y="1226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42;p61"/>
            <p:cNvSpPr/>
            <p:nvPr/>
          </p:nvSpPr>
          <p:spPr>
            <a:xfrm>
              <a:off x="5778850" y="1600450"/>
              <a:ext cx="50900" cy="50875"/>
            </a:xfrm>
            <a:custGeom>
              <a:avLst/>
              <a:gdLst/>
              <a:ahLst/>
              <a:cxnLst/>
              <a:rect l="l" t="t" r="r" b="b"/>
              <a:pathLst>
                <a:path w="2036" h="2035" extrusionOk="0">
                  <a:moveTo>
                    <a:pt x="1227" y="0"/>
                  </a:moveTo>
                  <a:lnTo>
                    <a:pt x="1227" y="1226"/>
                  </a:lnTo>
                  <a:lnTo>
                    <a:pt x="1" y="1226"/>
                  </a:lnTo>
                  <a:lnTo>
                    <a:pt x="1" y="2035"/>
                  </a:lnTo>
                  <a:lnTo>
                    <a:pt x="2035" y="2035"/>
                  </a:lnTo>
                  <a:lnTo>
                    <a:pt x="2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543;p61"/>
            <p:cNvSpPr/>
            <p:nvPr/>
          </p:nvSpPr>
          <p:spPr>
            <a:xfrm>
              <a:off x="5491900" y="1305675"/>
              <a:ext cx="330025" cy="345650"/>
            </a:xfrm>
            <a:custGeom>
              <a:avLst/>
              <a:gdLst/>
              <a:ahLst/>
              <a:cxnLst/>
              <a:rect l="l" t="t" r="r" b="b"/>
              <a:pathLst>
                <a:path w="13201" h="13826" extrusionOk="0">
                  <a:moveTo>
                    <a:pt x="6601" y="4069"/>
                  </a:moveTo>
                  <a:lnTo>
                    <a:pt x="6940" y="4096"/>
                  </a:lnTo>
                  <a:lnTo>
                    <a:pt x="7279" y="4148"/>
                  </a:lnTo>
                  <a:lnTo>
                    <a:pt x="7566" y="4226"/>
                  </a:lnTo>
                  <a:lnTo>
                    <a:pt x="7853" y="4356"/>
                  </a:lnTo>
                  <a:lnTo>
                    <a:pt x="8088" y="4487"/>
                  </a:lnTo>
                  <a:lnTo>
                    <a:pt x="8322" y="4643"/>
                  </a:lnTo>
                  <a:lnTo>
                    <a:pt x="8531" y="4800"/>
                  </a:lnTo>
                  <a:lnTo>
                    <a:pt x="8740" y="5009"/>
                  </a:lnTo>
                  <a:lnTo>
                    <a:pt x="8896" y="5191"/>
                  </a:lnTo>
                  <a:lnTo>
                    <a:pt x="9053" y="5426"/>
                  </a:lnTo>
                  <a:lnTo>
                    <a:pt x="9157" y="5661"/>
                  </a:lnTo>
                  <a:lnTo>
                    <a:pt x="9261" y="5896"/>
                  </a:lnTo>
                  <a:lnTo>
                    <a:pt x="9340" y="6130"/>
                  </a:lnTo>
                  <a:lnTo>
                    <a:pt x="9392" y="6391"/>
                  </a:lnTo>
                  <a:lnTo>
                    <a:pt x="9418" y="6652"/>
                  </a:lnTo>
                  <a:lnTo>
                    <a:pt x="9444" y="6913"/>
                  </a:lnTo>
                  <a:lnTo>
                    <a:pt x="9418" y="7174"/>
                  </a:lnTo>
                  <a:lnTo>
                    <a:pt x="9392" y="7435"/>
                  </a:lnTo>
                  <a:lnTo>
                    <a:pt x="9340" y="7695"/>
                  </a:lnTo>
                  <a:lnTo>
                    <a:pt x="9261" y="7930"/>
                  </a:lnTo>
                  <a:lnTo>
                    <a:pt x="9157" y="8165"/>
                  </a:lnTo>
                  <a:lnTo>
                    <a:pt x="9053" y="8400"/>
                  </a:lnTo>
                  <a:lnTo>
                    <a:pt x="8896" y="8635"/>
                  </a:lnTo>
                  <a:lnTo>
                    <a:pt x="8740" y="8817"/>
                  </a:lnTo>
                  <a:lnTo>
                    <a:pt x="8531" y="9026"/>
                  </a:lnTo>
                  <a:lnTo>
                    <a:pt x="8322" y="9182"/>
                  </a:lnTo>
                  <a:lnTo>
                    <a:pt x="8088" y="9339"/>
                  </a:lnTo>
                  <a:lnTo>
                    <a:pt x="7853" y="9469"/>
                  </a:lnTo>
                  <a:lnTo>
                    <a:pt x="7566" y="9600"/>
                  </a:lnTo>
                  <a:lnTo>
                    <a:pt x="7279" y="9678"/>
                  </a:lnTo>
                  <a:lnTo>
                    <a:pt x="6940" y="9730"/>
                  </a:lnTo>
                  <a:lnTo>
                    <a:pt x="6601" y="9756"/>
                  </a:lnTo>
                  <a:lnTo>
                    <a:pt x="6314" y="9756"/>
                  </a:lnTo>
                  <a:lnTo>
                    <a:pt x="6027" y="9704"/>
                  </a:lnTo>
                  <a:lnTo>
                    <a:pt x="5766" y="9626"/>
                  </a:lnTo>
                  <a:lnTo>
                    <a:pt x="5505" y="9548"/>
                  </a:lnTo>
                  <a:lnTo>
                    <a:pt x="5244" y="9417"/>
                  </a:lnTo>
                  <a:lnTo>
                    <a:pt x="5009" y="9287"/>
                  </a:lnTo>
                  <a:lnTo>
                    <a:pt x="4801" y="9104"/>
                  </a:lnTo>
                  <a:lnTo>
                    <a:pt x="4592" y="8922"/>
                  </a:lnTo>
                  <a:lnTo>
                    <a:pt x="4409" y="8713"/>
                  </a:lnTo>
                  <a:lnTo>
                    <a:pt x="4253" y="8504"/>
                  </a:lnTo>
                  <a:lnTo>
                    <a:pt x="4096" y="8269"/>
                  </a:lnTo>
                  <a:lnTo>
                    <a:pt x="3992" y="8009"/>
                  </a:lnTo>
                  <a:lnTo>
                    <a:pt x="3888" y="7748"/>
                  </a:lnTo>
                  <a:lnTo>
                    <a:pt x="3809" y="7487"/>
                  </a:lnTo>
                  <a:lnTo>
                    <a:pt x="3783" y="7200"/>
                  </a:lnTo>
                  <a:lnTo>
                    <a:pt x="3757" y="6913"/>
                  </a:lnTo>
                  <a:lnTo>
                    <a:pt x="3783" y="6626"/>
                  </a:lnTo>
                  <a:lnTo>
                    <a:pt x="3809" y="6339"/>
                  </a:lnTo>
                  <a:lnTo>
                    <a:pt x="3888" y="6078"/>
                  </a:lnTo>
                  <a:lnTo>
                    <a:pt x="3992" y="5791"/>
                  </a:lnTo>
                  <a:lnTo>
                    <a:pt x="4096" y="5556"/>
                  </a:lnTo>
                  <a:lnTo>
                    <a:pt x="4253" y="5322"/>
                  </a:lnTo>
                  <a:lnTo>
                    <a:pt x="4409" y="5113"/>
                  </a:lnTo>
                  <a:lnTo>
                    <a:pt x="4592" y="4904"/>
                  </a:lnTo>
                  <a:lnTo>
                    <a:pt x="4801" y="4722"/>
                  </a:lnTo>
                  <a:lnTo>
                    <a:pt x="5009" y="4539"/>
                  </a:lnTo>
                  <a:lnTo>
                    <a:pt x="5244" y="4409"/>
                  </a:lnTo>
                  <a:lnTo>
                    <a:pt x="5505" y="4278"/>
                  </a:lnTo>
                  <a:lnTo>
                    <a:pt x="5766" y="4200"/>
                  </a:lnTo>
                  <a:lnTo>
                    <a:pt x="6027" y="4122"/>
                  </a:lnTo>
                  <a:lnTo>
                    <a:pt x="6314" y="4069"/>
                  </a:lnTo>
                  <a:close/>
                  <a:moveTo>
                    <a:pt x="3757" y="0"/>
                  </a:moveTo>
                  <a:lnTo>
                    <a:pt x="3548" y="26"/>
                  </a:lnTo>
                  <a:lnTo>
                    <a:pt x="3366" y="52"/>
                  </a:lnTo>
                  <a:lnTo>
                    <a:pt x="3183" y="130"/>
                  </a:lnTo>
                  <a:lnTo>
                    <a:pt x="3001" y="261"/>
                  </a:lnTo>
                  <a:lnTo>
                    <a:pt x="2844" y="391"/>
                  </a:lnTo>
                  <a:lnTo>
                    <a:pt x="2714" y="548"/>
                  </a:lnTo>
                  <a:lnTo>
                    <a:pt x="2635" y="757"/>
                  </a:lnTo>
                  <a:lnTo>
                    <a:pt x="2557" y="965"/>
                  </a:lnTo>
                  <a:lnTo>
                    <a:pt x="2531" y="1226"/>
                  </a:lnTo>
                  <a:lnTo>
                    <a:pt x="2557" y="1461"/>
                  </a:lnTo>
                  <a:lnTo>
                    <a:pt x="2635" y="1670"/>
                  </a:lnTo>
                  <a:lnTo>
                    <a:pt x="2714" y="1878"/>
                  </a:lnTo>
                  <a:lnTo>
                    <a:pt x="2844" y="2035"/>
                  </a:lnTo>
                  <a:lnTo>
                    <a:pt x="3001" y="2165"/>
                  </a:lnTo>
                  <a:lnTo>
                    <a:pt x="3183" y="2296"/>
                  </a:lnTo>
                  <a:lnTo>
                    <a:pt x="3366" y="2374"/>
                  </a:lnTo>
                  <a:lnTo>
                    <a:pt x="3548" y="2400"/>
                  </a:lnTo>
                  <a:lnTo>
                    <a:pt x="3757" y="2426"/>
                  </a:lnTo>
                  <a:lnTo>
                    <a:pt x="3966" y="2426"/>
                  </a:lnTo>
                  <a:lnTo>
                    <a:pt x="4148" y="2374"/>
                  </a:lnTo>
                  <a:lnTo>
                    <a:pt x="4331" y="2296"/>
                  </a:lnTo>
                  <a:lnTo>
                    <a:pt x="4514" y="2165"/>
                  </a:lnTo>
                  <a:lnTo>
                    <a:pt x="4670" y="2035"/>
                  </a:lnTo>
                  <a:lnTo>
                    <a:pt x="4801" y="1852"/>
                  </a:lnTo>
                  <a:lnTo>
                    <a:pt x="4905" y="1617"/>
                  </a:lnTo>
                  <a:lnTo>
                    <a:pt x="5375" y="1617"/>
                  </a:lnTo>
                  <a:lnTo>
                    <a:pt x="5375" y="2583"/>
                  </a:lnTo>
                  <a:lnTo>
                    <a:pt x="4983" y="2713"/>
                  </a:lnTo>
                  <a:lnTo>
                    <a:pt x="4592" y="2870"/>
                  </a:lnTo>
                  <a:lnTo>
                    <a:pt x="4201" y="3026"/>
                  </a:lnTo>
                  <a:lnTo>
                    <a:pt x="3809" y="3235"/>
                  </a:lnTo>
                  <a:lnTo>
                    <a:pt x="3444" y="3469"/>
                  </a:lnTo>
                  <a:lnTo>
                    <a:pt x="3079" y="3730"/>
                  </a:lnTo>
                  <a:lnTo>
                    <a:pt x="2714" y="3991"/>
                  </a:lnTo>
                  <a:lnTo>
                    <a:pt x="2349" y="4278"/>
                  </a:lnTo>
                  <a:lnTo>
                    <a:pt x="2009" y="4565"/>
                  </a:lnTo>
                  <a:lnTo>
                    <a:pt x="1696" y="4878"/>
                  </a:lnTo>
                  <a:lnTo>
                    <a:pt x="1383" y="5217"/>
                  </a:lnTo>
                  <a:lnTo>
                    <a:pt x="1070" y="5530"/>
                  </a:lnTo>
                  <a:lnTo>
                    <a:pt x="496" y="6235"/>
                  </a:lnTo>
                  <a:lnTo>
                    <a:pt x="1" y="6913"/>
                  </a:lnTo>
                  <a:lnTo>
                    <a:pt x="314" y="7356"/>
                  </a:lnTo>
                  <a:lnTo>
                    <a:pt x="653" y="7774"/>
                  </a:lnTo>
                  <a:lnTo>
                    <a:pt x="992" y="8191"/>
                  </a:lnTo>
                  <a:lnTo>
                    <a:pt x="1357" y="8609"/>
                  </a:lnTo>
                  <a:lnTo>
                    <a:pt x="1775" y="9026"/>
                  </a:lnTo>
                  <a:lnTo>
                    <a:pt x="2166" y="9391"/>
                  </a:lnTo>
                  <a:lnTo>
                    <a:pt x="2609" y="9756"/>
                  </a:lnTo>
                  <a:lnTo>
                    <a:pt x="3053" y="10095"/>
                  </a:lnTo>
                  <a:lnTo>
                    <a:pt x="3522" y="10408"/>
                  </a:lnTo>
                  <a:lnTo>
                    <a:pt x="3992" y="10669"/>
                  </a:lnTo>
                  <a:lnTo>
                    <a:pt x="4462" y="10904"/>
                  </a:lnTo>
                  <a:lnTo>
                    <a:pt x="4957" y="11113"/>
                  </a:lnTo>
                  <a:lnTo>
                    <a:pt x="5479" y="11243"/>
                  </a:lnTo>
                  <a:lnTo>
                    <a:pt x="5975" y="11348"/>
                  </a:lnTo>
                  <a:lnTo>
                    <a:pt x="6496" y="11400"/>
                  </a:lnTo>
                  <a:lnTo>
                    <a:pt x="7018" y="11374"/>
                  </a:lnTo>
                  <a:lnTo>
                    <a:pt x="7018" y="13017"/>
                  </a:lnTo>
                  <a:lnTo>
                    <a:pt x="8296" y="13017"/>
                  </a:lnTo>
                  <a:lnTo>
                    <a:pt x="8401" y="13252"/>
                  </a:lnTo>
                  <a:lnTo>
                    <a:pt x="8531" y="13434"/>
                  </a:lnTo>
                  <a:lnTo>
                    <a:pt x="8687" y="13565"/>
                  </a:lnTo>
                  <a:lnTo>
                    <a:pt x="8870" y="13695"/>
                  </a:lnTo>
                  <a:lnTo>
                    <a:pt x="9053" y="13774"/>
                  </a:lnTo>
                  <a:lnTo>
                    <a:pt x="9261" y="13800"/>
                  </a:lnTo>
                  <a:lnTo>
                    <a:pt x="9444" y="13826"/>
                  </a:lnTo>
                  <a:lnTo>
                    <a:pt x="9653" y="13800"/>
                  </a:lnTo>
                  <a:lnTo>
                    <a:pt x="9861" y="13748"/>
                  </a:lnTo>
                  <a:lnTo>
                    <a:pt x="10044" y="13669"/>
                  </a:lnTo>
                  <a:lnTo>
                    <a:pt x="10201" y="13565"/>
                  </a:lnTo>
                  <a:lnTo>
                    <a:pt x="10357" y="13434"/>
                  </a:lnTo>
                  <a:lnTo>
                    <a:pt x="10487" y="13278"/>
                  </a:lnTo>
                  <a:lnTo>
                    <a:pt x="10592" y="13069"/>
                  </a:lnTo>
                  <a:lnTo>
                    <a:pt x="10644" y="12861"/>
                  </a:lnTo>
                  <a:lnTo>
                    <a:pt x="10670" y="12600"/>
                  </a:lnTo>
                  <a:lnTo>
                    <a:pt x="10644" y="12365"/>
                  </a:lnTo>
                  <a:lnTo>
                    <a:pt x="10592" y="12156"/>
                  </a:lnTo>
                  <a:lnTo>
                    <a:pt x="10487" y="11948"/>
                  </a:lnTo>
                  <a:lnTo>
                    <a:pt x="10357" y="11791"/>
                  </a:lnTo>
                  <a:lnTo>
                    <a:pt x="10201" y="11661"/>
                  </a:lnTo>
                  <a:lnTo>
                    <a:pt x="10044" y="11530"/>
                  </a:lnTo>
                  <a:lnTo>
                    <a:pt x="9861" y="11452"/>
                  </a:lnTo>
                  <a:lnTo>
                    <a:pt x="9653" y="11426"/>
                  </a:lnTo>
                  <a:lnTo>
                    <a:pt x="9444" y="11400"/>
                  </a:lnTo>
                  <a:lnTo>
                    <a:pt x="9261" y="11400"/>
                  </a:lnTo>
                  <a:lnTo>
                    <a:pt x="9053" y="11452"/>
                  </a:lnTo>
                  <a:lnTo>
                    <a:pt x="8870" y="11530"/>
                  </a:lnTo>
                  <a:lnTo>
                    <a:pt x="8687" y="11661"/>
                  </a:lnTo>
                  <a:lnTo>
                    <a:pt x="8531" y="11791"/>
                  </a:lnTo>
                  <a:lnTo>
                    <a:pt x="8401" y="11974"/>
                  </a:lnTo>
                  <a:lnTo>
                    <a:pt x="8296" y="12208"/>
                  </a:lnTo>
                  <a:lnTo>
                    <a:pt x="7827" y="12208"/>
                  </a:lnTo>
                  <a:lnTo>
                    <a:pt x="7827" y="11243"/>
                  </a:lnTo>
                  <a:lnTo>
                    <a:pt x="8218" y="11113"/>
                  </a:lnTo>
                  <a:lnTo>
                    <a:pt x="8635" y="10956"/>
                  </a:lnTo>
                  <a:lnTo>
                    <a:pt x="9001" y="10774"/>
                  </a:lnTo>
                  <a:lnTo>
                    <a:pt x="9392" y="10591"/>
                  </a:lnTo>
                  <a:lnTo>
                    <a:pt x="9783" y="10356"/>
                  </a:lnTo>
                  <a:lnTo>
                    <a:pt x="10148" y="10095"/>
                  </a:lnTo>
                  <a:lnTo>
                    <a:pt x="10514" y="9835"/>
                  </a:lnTo>
                  <a:lnTo>
                    <a:pt x="10853" y="9548"/>
                  </a:lnTo>
                  <a:lnTo>
                    <a:pt x="11192" y="9261"/>
                  </a:lnTo>
                  <a:lnTo>
                    <a:pt x="11531" y="8948"/>
                  </a:lnTo>
                  <a:lnTo>
                    <a:pt x="11844" y="8609"/>
                  </a:lnTo>
                  <a:lnTo>
                    <a:pt x="12131" y="8295"/>
                  </a:lnTo>
                  <a:lnTo>
                    <a:pt x="12705" y="7591"/>
                  </a:lnTo>
                  <a:lnTo>
                    <a:pt x="13200" y="6913"/>
                  </a:lnTo>
                  <a:lnTo>
                    <a:pt x="12887" y="6469"/>
                  </a:lnTo>
                  <a:lnTo>
                    <a:pt x="12574" y="6052"/>
                  </a:lnTo>
                  <a:lnTo>
                    <a:pt x="12209" y="5635"/>
                  </a:lnTo>
                  <a:lnTo>
                    <a:pt x="11844" y="5217"/>
                  </a:lnTo>
                  <a:lnTo>
                    <a:pt x="11453" y="4800"/>
                  </a:lnTo>
                  <a:lnTo>
                    <a:pt x="11035" y="4435"/>
                  </a:lnTo>
                  <a:lnTo>
                    <a:pt x="10592" y="4069"/>
                  </a:lnTo>
                  <a:lnTo>
                    <a:pt x="10148" y="3730"/>
                  </a:lnTo>
                  <a:lnTo>
                    <a:pt x="9705" y="3417"/>
                  </a:lnTo>
                  <a:lnTo>
                    <a:pt x="9235" y="3156"/>
                  </a:lnTo>
                  <a:lnTo>
                    <a:pt x="8740" y="2922"/>
                  </a:lnTo>
                  <a:lnTo>
                    <a:pt x="8244" y="2713"/>
                  </a:lnTo>
                  <a:lnTo>
                    <a:pt x="7748" y="2583"/>
                  </a:lnTo>
                  <a:lnTo>
                    <a:pt x="7227" y="2478"/>
                  </a:lnTo>
                  <a:lnTo>
                    <a:pt x="6705" y="2426"/>
                  </a:lnTo>
                  <a:lnTo>
                    <a:pt x="6209" y="2452"/>
                  </a:lnTo>
                  <a:lnTo>
                    <a:pt x="6209" y="809"/>
                  </a:lnTo>
                  <a:lnTo>
                    <a:pt x="4905" y="809"/>
                  </a:lnTo>
                  <a:lnTo>
                    <a:pt x="4801" y="574"/>
                  </a:lnTo>
                  <a:lnTo>
                    <a:pt x="4670" y="391"/>
                  </a:lnTo>
                  <a:lnTo>
                    <a:pt x="4514" y="261"/>
                  </a:lnTo>
                  <a:lnTo>
                    <a:pt x="4331" y="130"/>
                  </a:lnTo>
                  <a:lnTo>
                    <a:pt x="4148" y="52"/>
                  </a:lnTo>
                  <a:lnTo>
                    <a:pt x="39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" name="Google Shape;5720;p61"/>
          <p:cNvGrpSpPr/>
          <p:nvPr/>
        </p:nvGrpSpPr>
        <p:grpSpPr>
          <a:xfrm>
            <a:off x="5143504" y="2000246"/>
            <a:ext cx="302400" cy="363295"/>
            <a:chOff x="4067600" y="3401700"/>
            <a:chExt cx="288275" cy="346325"/>
          </a:xfrm>
        </p:grpSpPr>
        <p:sp>
          <p:nvSpPr>
            <p:cNvPr id="58" name="Google Shape;5721;p61"/>
            <p:cNvSpPr/>
            <p:nvPr/>
          </p:nvSpPr>
          <p:spPr>
            <a:xfrm>
              <a:off x="4164750" y="3541925"/>
              <a:ext cx="36550" cy="119350"/>
            </a:xfrm>
            <a:custGeom>
              <a:avLst/>
              <a:gdLst/>
              <a:ahLst/>
              <a:cxnLst/>
              <a:rect l="l" t="t" r="r" b="b"/>
              <a:pathLst>
                <a:path w="1462" h="4774" extrusionOk="0">
                  <a:moveTo>
                    <a:pt x="1" y="0"/>
                  </a:moveTo>
                  <a:lnTo>
                    <a:pt x="27" y="496"/>
                  </a:lnTo>
                  <a:lnTo>
                    <a:pt x="79" y="991"/>
                  </a:lnTo>
                  <a:lnTo>
                    <a:pt x="131" y="1461"/>
                  </a:lnTo>
                  <a:lnTo>
                    <a:pt x="210" y="1904"/>
                  </a:lnTo>
                  <a:lnTo>
                    <a:pt x="288" y="2348"/>
                  </a:lnTo>
                  <a:lnTo>
                    <a:pt x="392" y="2765"/>
                  </a:lnTo>
                  <a:lnTo>
                    <a:pt x="523" y="3157"/>
                  </a:lnTo>
                  <a:lnTo>
                    <a:pt x="653" y="3522"/>
                  </a:lnTo>
                  <a:lnTo>
                    <a:pt x="836" y="3939"/>
                  </a:lnTo>
                  <a:lnTo>
                    <a:pt x="1044" y="4304"/>
                  </a:lnTo>
                  <a:lnTo>
                    <a:pt x="1253" y="4591"/>
                  </a:lnTo>
                  <a:lnTo>
                    <a:pt x="1462" y="4774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722;p61"/>
            <p:cNvSpPr/>
            <p:nvPr/>
          </p:nvSpPr>
          <p:spPr>
            <a:xfrm>
              <a:off x="4164750" y="3401700"/>
              <a:ext cx="36550" cy="120025"/>
            </a:xfrm>
            <a:custGeom>
              <a:avLst/>
              <a:gdLst/>
              <a:ahLst/>
              <a:cxnLst/>
              <a:rect l="l" t="t" r="r" b="b"/>
              <a:pathLst>
                <a:path w="1462" h="4801" extrusionOk="0">
                  <a:moveTo>
                    <a:pt x="1462" y="1"/>
                  </a:moveTo>
                  <a:lnTo>
                    <a:pt x="1279" y="209"/>
                  </a:lnTo>
                  <a:lnTo>
                    <a:pt x="1097" y="418"/>
                  </a:lnTo>
                  <a:lnTo>
                    <a:pt x="940" y="653"/>
                  </a:lnTo>
                  <a:lnTo>
                    <a:pt x="810" y="914"/>
                  </a:lnTo>
                  <a:lnTo>
                    <a:pt x="679" y="1201"/>
                  </a:lnTo>
                  <a:lnTo>
                    <a:pt x="549" y="1488"/>
                  </a:lnTo>
                  <a:lnTo>
                    <a:pt x="366" y="2140"/>
                  </a:lnTo>
                  <a:lnTo>
                    <a:pt x="210" y="2792"/>
                  </a:lnTo>
                  <a:lnTo>
                    <a:pt x="105" y="3470"/>
                  </a:lnTo>
                  <a:lnTo>
                    <a:pt x="53" y="4148"/>
                  </a:lnTo>
                  <a:lnTo>
                    <a:pt x="1" y="4800"/>
                  </a:lnTo>
                  <a:lnTo>
                    <a:pt x="1462" y="4800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5723;p61"/>
            <p:cNvSpPr/>
            <p:nvPr/>
          </p:nvSpPr>
          <p:spPr>
            <a:xfrm>
              <a:off x="4222150" y="3541925"/>
              <a:ext cx="35900" cy="119350"/>
            </a:xfrm>
            <a:custGeom>
              <a:avLst/>
              <a:gdLst/>
              <a:ahLst/>
              <a:cxnLst/>
              <a:rect l="l" t="t" r="r" b="b"/>
              <a:pathLst>
                <a:path w="1436" h="4774" extrusionOk="0">
                  <a:moveTo>
                    <a:pt x="1" y="0"/>
                  </a:moveTo>
                  <a:lnTo>
                    <a:pt x="1" y="4774"/>
                  </a:lnTo>
                  <a:lnTo>
                    <a:pt x="209" y="4591"/>
                  </a:lnTo>
                  <a:lnTo>
                    <a:pt x="418" y="4304"/>
                  </a:lnTo>
                  <a:lnTo>
                    <a:pt x="627" y="3939"/>
                  </a:lnTo>
                  <a:lnTo>
                    <a:pt x="809" y="3522"/>
                  </a:lnTo>
                  <a:lnTo>
                    <a:pt x="940" y="3157"/>
                  </a:lnTo>
                  <a:lnTo>
                    <a:pt x="1070" y="2765"/>
                  </a:lnTo>
                  <a:lnTo>
                    <a:pt x="1174" y="2348"/>
                  </a:lnTo>
                  <a:lnTo>
                    <a:pt x="1253" y="1904"/>
                  </a:lnTo>
                  <a:lnTo>
                    <a:pt x="1331" y="1461"/>
                  </a:lnTo>
                  <a:lnTo>
                    <a:pt x="1383" y="991"/>
                  </a:lnTo>
                  <a:lnTo>
                    <a:pt x="1435" y="49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5724;p61"/>
            <p:cNvSpPr/>
            <p:nvPr/>
          </p:nvSpPr>
          <p:spPr>
            <a:xfrm>
              <a:off x="4222150" y="3401700"/>
              <a:ext cx="35900" cy="120025"/>
            </a:xfrm>
            <a:custGeom>
              <a:avLst/>
              <a:gdLst/>
              <a:ahLst/>
              <a:cxnLst/>
              <a:rect l="l" t="t" r="r" b="b"/>
              <a:pathLst>
                <a:path w="1436" h="4801" extrusionOk="0">
                  <a:moveTo>
                    <a:pt x="1" y="1"/>
                  </a:moveTo>
                  <a:lnTo>
                    <a:pt x="1" y="4800"/>
                  </a:lnTo>
                  <a:lnTo>
                    <a:pt x="1435" y="4800"/>
                  </a:lnTo>
                  <a:lnTo>
                    <a:pt x="1435" y="4305"/>
                  </a:lnTo>
                  <a:lnTo>
                    <a:pt x="1383" y="3809"/>
                  </a:lnTo>
                  <a:lnTo>
                    <a:pt x="1331" y="3340"/>
                  </a:lnTo>
                  <a:lnTo>
                    <a:pt x="1253" y="2896"/>
                  </a:lnTo>
                  <a:lnTo>
                    <a:pt x="1174" y="2453"/>
                  </a:lnTo>
                  <a:lnTo>
                    <a:pt x="1070" y="2035"/>
                  </a:lnTo>
                  <a:lnTo>
                    <a:pt x="940" y="1644"/>
                  </a:lnTo>
                  <a:lnTo>
                    <a:pt x="809" y="1279"/>
                  </a:lnTo>
                  <a:lnTo>
                    <a:pt x="627" y="861"/>
                  </a:lnTo>
                  <a:lnTo>
                    <a:pt x="418" y="496"/>
                  </a:lnTo>
                  <a:lnTo>
                    <a:pt x="209" y="2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5725;p61"/>
            <p:cNvSpPr/>
            <p:nvPr/>
          </p:nvSpPr>
          <p:spPr>
            <a:xfrm>
              <a:off x="4078025" y="3403650"/>
              <a:ext cx="95250" cy="118075"/>
            </a:xfrm>
            <a:custGeom>
              <a:avLst/>
              <a:gdLst/>
              <a:ahLst/>
              <a:cxnLst/>
              <a:rect l="l" t="t" r="r" b="b"/>
              <a:pathLst>
                <a:path w="3810" h="4723" extrusionOk="0">
                  <a:moveTo>
                    <a:pt x="3809" y="1"/>
                  </a:moveTo>
                  <a:lnTo>
                    <a:pt x="3418" y="131"/>
                  </a:lnTo>
                  <a:lnTo>
                    <a:pt x="3053" y="288"/>
                  </a:lnTo>
                  <a:lnTo>
                    <a:pt x="2687" y="470"/>
                  </a:lnTo>
                  <a:lnTo>
                    <a:pt x="2348" y="679"/>
                  </a:lnTo>
                  <a:lnTo>
                    <a:pt x="2035" y="914"/>
                  </a:lnTo>
                  <a:lnTo>
                    <a:pt x="1722" y="1175"/>
                  </a:lnTo>
                  <a:lnTo>
                    <a:pt x="1461" y="1462"/>
                  </a:lnTo>
                  <a:lnTo>
                    <a:pt x="1200" y="1749"/>
                  </a:lnTo>
                  <a:lnTo>
                    <a:pt x="940" y="2062"/>
                  </a:lnTo>
                  <a:lnTo>
                    <a:pt x="731" y="2401"/>
                  </a:lnTo>
                  <a:lnTo>
                    <a:pt x="548" y="2766"/>
                  </a:lnTo>
                  <a:lnTo>
                    <a:pt x="392" y="3131"/>
                  </a:lnTo>
                  <a:lnTo>
                    <a:pt x="235" y="3496"/>
                  </a:lnTo>
                  <a:lnTo>
                    <a:pt x="131" y="3888"/>
                  </a:lnTo>
                  <a:lnTo>
                    <a:pt x="53" y="4305"/>
                  </a:lnTo>
                  <a:lnTo>
                    <a:pt x="1" y="4722"/>
                  </a:lnTo>
                  <a:lnTo>
                    <a:pt x="2661" y="4722"/>
                  </a:lnTo>
                  <a:lnTo>
                    <a:pt x="2687" y="4122"/>
                  </a:lnTo>
                  <a:lnTo>
                    <a:pt x="2740" y="3522"/>
                  </a:lnTo>
                  <a:lnTo>
                    <a:pt x="2818" y="2896"/>
                  </a:lnTo>
                  <a:lnTo>
                    <a:pt x="2948" y="2270"/>
                  </a:lnTo>
                  <a:lnTo>
                    <a:pt x="3105" y="1644"/>
                  </a:lnTo>
                  <a:lnTo>
                    <a:pt x="3287" y="1044"/>
                  </a:lnTo>
                  <a:lnTo>
                    <a:pt x="3522" y="496"/>
                  </a:lnTo>
                  <a:lnTo>
                    <a:pt x="3653" y="236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5726;p61"/>
            <p:cNvSpPr/>
            <p:nvPr/>
          </p:nvSpPr>
          <p:spPr>
            <a:xfrm>
              <a:off x="4078025" y="3541925"/>
              <a:ext cx="95250" cy="118050"/>
            </a:xfrm>
            <a:custGeom>
              <a:avLst/>
              <a:gdLst/>
              <a:ahLst/>
              <a:cxnLst/>
              <a:rect l="l" t="t" r="r" b="b"/>
              <a:pathLst>
                <a:path w="3810" h="4722" extrusionOk="0">
                  <a:moveTo>
                    <a:pt x="1" y="0"/>
                  </a:moveTo>
                  <a:lnTo>
                    <a:pt x="53" y="418"/>
                  </a:lnTo>
                  <a:lnTo>
                    <a:pt x="131" y="835"/>
                  </a:lnTo>
                  <a:lnTo>
                    <a:pt x="235" y="1226"/>
                  </a:lnTo>
                  <a:lnTo>
                    <a:pt x="392" y="1591"/>
                  </a:lnTo>
                  <a:lnTo>
                    <a:pt x="548" y="1957"/>
                  </a:lnTo>
                  <a:lnTo>
                    <a:pt x="731" y="2322"/>
                  </a:lnTo>
                  <a:lnTo>
                    <a:pt x="940" y="2635"/>
                  </a:lnTo>
                  <a:lnTo>
                    <a:pt x="1200" y="2974"/>
                  </a:lnTo>
                  <a:lnTo>
                    <a:pt x="1461" y="3261"/>
                  </a:lnTo>
                  <a:lnTo>
                    <a:pt x="1722" y="3548"/>
                  </a:lnTo>
                  <a:lnTo>
                    <a:pt x="2035" y="3809"/>
                  </a:lnTo>
                  <a:lnTo>
                    <a:pt x="2348" y="4044"/>
                  </a:lnTo>
                  <a:lnTo>
                    <a:pt x="2687" y="4252"/>
                  </a:lnTo>
                  <a:lnTo>
                    <a:pt x="3053" y="4435"/>
                  </a:lnTo>
                  <a:lnTo>
                    <a:pt x="3418" y="4591"/>
                  </a:lnTo>
                  <a:lnTo>
                    <a:pt x="3809" y="4722"/>
                  </a:lnTo>
                  <a:lnTo>
                    <a:pt x="3653" y="4487"/>
                  </a:lnTo>
                  <a:lnTo>
                    <a:pt x="3522" y="4226"/>
                  </a:lnTo>
                  <a:lnTo>
                    <a:pt x="3287" y="3652"/>
                  </a:lnTo>
                  <a:lnTo>
                    <a:pt x="3105" y="3078"/>
                  </a:lnTo>
                  <a:lnTo>
                    <a:pt x="2948" y="2452"/>
                  </a:lnTo>
                  <a:lnTo>
                    <a:pt x="2818" y="1826"/>
                  </a:lnTo>
                  <a:lnTo>
                    <a:pt x="2740" y="1200"/>
                  </a:lnTo>
                  <a:lnTo>
                    <a:pt x="2687" y="574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5727;p61"/>
            <p:cNvSpPr/>
            <p:nvPr/>
          </p:nvSpPr>
          <p:spPr>
            <a:xfrm>
              <a:off x="4250200" y="3403650"/>
              <a:ext cx="95225" cy="118075"/>
            </a:xfrm>
            <a:custGeom>
              <a:avLst/>
              <a:gdLst/>
              <a:ahLst/>
              <a:cxnLst/>
              <a:rect l="l" t="t" r="r" b="b"/>
              <a:pathLst>
                <a:path w="3809" h="4723" extrusionOk="0">
                  <a:moveTo>
                    <a:pt x="0" y="1"/>
                  </a:moveTo>
                  <a:lnTo>
                    <a:pt x="157" y="236"/>
                  </a:lnTo>
                  <a:lnTo>
                    <a:pt x="287" y="496"/>
                  </a:lnTo>
                  <a:lnTo>
                    <a:pt x="522" y="1044"/>
                  </a:lnTo>
                  <a:lnTo>
                    <a:pt x="705" y="1644"/>
                  </a:lnTo>
                  <a:lnTo>
                    <a:pt x="861" y="2270"/>
                  </a:lnTo>
                  <a:lnTo>
                    <a:pt x="992" y="2896"/>
                  </a:lnTo>
                  <a:lnTo>
                    <a:pt x="1070" y="3522"/>
                  </a:lnTo>
                  <a:lnTo>
                    <a:pt x="1122" y="4122"/>
                  </a:lnTo>
                  <a:lnTo>
                    <a:pt x="1148" y="4722"/>
                  </a:lnTo>
                  <a:lnTo>
                    <a:pt x="3809" y="4722"/>
                  </a:lnTo>
                  <a:lnTo>
                    <a:pt x="3757" y="4305"/>
                  </a:lnTo>
                  <a:lnTo>
                    <a:pt x="3678" y="3888"/>
                  </a:lnTo>
                  <a:lnTo>
                    <a:pt x="3574" y="3496"/>
                  </a:lnTo>
                  <a:lnTo>
                    <a:pt x="3418" y="3131"/>
                  </a:lnTo>
                  <a:lnTo>
                    <a:pt x="3261" y="2766"/>
                  </a:lnTo>
                  <a:lnTo>
                    <a:pt x="3078" y="2401"/>
                  </a:lnTo>
                  <a:lnTo>
                    <a:pt x="2844" y="2062"/>
                  </a:lnTo>
                  <a:lnTo>
                    <a:pt x="2609" y="1749"/>
                  </a:lnTo>
                  <a:lnTo>
                    <a:pt x="2348" y="1462"/>
                  </a:lnTo>
                  <a:lnTo>
                    <a:pt x="2061" y="1175"/>
                  </a:lnTo>
                  <a:lnTo>
                    <a:pt x="1774" y="914"/>
                  </a:lnTo>
                  <a:lnTo>
                    <a:pt x="1461" y="679"/>
                  </a:lnTo>
                  <a:lnTo>
                    <a:pt x="1122" y="470"/>
                  </a:lnTo>
                  <a:lnTo>
                    <a:pt x="757" y="288"/>
                  </a:lnTo>
                  <a:lnTo>
                    <a:pt x="392" y="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5728;p61"/>
            <p:cNvSpPr/>
            <p:nvPr/>
          </p:nvSpPr>
          <p:spPr>
            <a:xfrm>
              <a:off x="4250200" y="3541925"/>
              <a:ext cx="95225" cy="118050"/>
            </a:xfrm>
            <a:custGeom>
              <a:avLst/>
              <a:gdLst/>
              <a:ahLst/>
              <a:cxnLst/>
              <a:rect l="l" t="t" r="r" b="b"/>
              <a:pathLst>
                <a:path w="3809" h="4722" extrusionOk="0">
                  <a:moveTo>
                    <a:pt x="1148" y="0"/>
                  </a:moveTo>
                  <a:lnTo>
                    <a:pt x="1122" y="574"/>
                  </a:lnTo>
                  <a:lnTo>
                    <a:pt x="1070" y="1200"/>
                  </a:lnTo>
                  <a:lnTo>
                    <a:pt x="992" y="1826"/>
                  </a:lnTo>
                  <a:lnTo>
                    <a:pt x="861" y="2452"/>
                  </a:lnTo>
                  <a:lnTo>
                    <a:pt x="705" y="3078"/>
                  </a:lnTo>
                  <a:lnTo>
                    <a:pt x="522" y="3652"/>
                  </a:lnTo>
                  <a:lnTo>
                    <a:pt x="287" y="4226"/>
                  </a:lnTo>
                  <a:lnTo>
                    <a:pt x="157" y="4487"/>
                  </a:lnTo>
                  <a:lnTo>
                    <a:pt x="0" y="4722"/>
                  </a:lnTo>
                  <a:lnTo>
                    <a:pt x="392" y="4591"/>
                  </a:lnTo>
                  <a:lnTo>
                    <a:pt x="757" y="4435"/>
                  </a:lnTo>
                  <a:lnTo>
                    <a:pt x="1122" y="4252"/>
                  </a:lnTo>
                  <a:lnTo>
                    <a:pt x="1461" y="4044"/>
                  </a:lnTo>
                  <a:lnTo>
                    <a:pt x="1774" y="3809"/>
                  </a:lnTo>
                  <a:lnTo>
                    <a:pt x="2061" y="3548"/>
                  </a:lnTo>
                  <a:lnTo>
                    <a:pt x="2348" y="3261"/>
                  </a:lnTo>
                  <a:lnTo>
                    <a:pt x="2609" y="2974"/>
                  </a:lnTo>
                  <a:lnTo>
                    <a:pt x="2844" y="2635"/>
                  </a:lnTo>
                  <a:lnTo>
                    <a:pt x="3078" y="2322"/>
                  </a:lnTo>
                  <a:lnTo>
                    <a:pt x="3261" y="1957"/>
                  </a:lnTo>
                  <a:lnTo>
                    <a:pt x="3418" y="1591"/>
                  </a:lnTo>
                  <a:lnTo>
                    <a:pt x="3574" y="1226"/>
                  </a:lnTo>
                  <a:lnTo>
                    <a:pt x="3678" y="835"/>
                  </a:lnTo>
                  <a:lnTo>
                    <a:pt x="3757" y="41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5729;p61"/>
            <p:cNvSpPr/>
            <p:nvPr/>
          </p:nvSpPr>
          <p:spPr>
            <a:xfrm>
              <a:off x="4067600" y="3661250"/>
              <a:ext cx="288275" cy="86775"/>
            </a:xfrm>
            <a:custGeom>
              <a:avLst/>
              <a:gdLst/>
              <a:ahLst/>
              <a:cxnLst/>
              <a:rect l="l" t="t" r="r" b="b"/>
              <a:pathLst>
                <a:path w="11531" h="3471" extrusionOk="0">
                  <a:moveTo>
                    <a:pt x="5348" y="1"/>
                  </a:moveTo>
                  <a:lnTo>
                    <a:pt x="5348" y="1070"/>
                  </a:lnTo>
                  <a:lnTo>
                    <a:pt x="5217" y="1123"/>
                  </a:lnTo>
                  <a:lnTo>
                    <a:pt x="5113" y="1201"/>
                  </a:lnTo>
                  <a:lnTo>
                    <a:pt x="4878" y="1357"/>
                  </a:lnTo>
                  <a:lnTo>
                    <a:pt x="4722" y="1566"/>
                  </a:lnTo>
                  <a:lnTo>
                    <a:pt x="4591" y="1827"/>
                  </a:lnTo>
                  <a:lnTo>
                    <a:pt x="0" y="1827"/>
                  </a:lnTo>
                  <a:lnTo>
                    <a:pt x="0" y="2636"/>
                  </a:lnTo>
                  <a:lnTo>
                    <a:pt x="4591" y="2636"/>
                  </a:lnTo>
                  <a:lnTo>
                    <a:pt x="4696" y="2844"/>
                  </a:lnTo>
                  <a:lnTo>
                    <a:pt x="4800" y="3001"/>
                  </a:lnTo>
                  <a:lnTo>
                    <a:pt x="4930" y="3157"/>
                  </a:lnTo>
                  <a:lnTo>
                    <a:pt x="5061" y="3262"/>
                  </a:lnTo>
                  <a:lnTo>
                    <a:pt x="5243" y="3340"/>
                  </a:lnTo>
                  <a:lnTo>
                    <a:pt x="5400" y="3418"/>
                  </a:lnTo>
                  <a:lnTo>
                    <a:pt x="5583" y="3444"/>
                  </a:lnTo>
                  <a:lnTo>
                    <a:pt x="5765" y="3470"/>
                  </a:lnTo>
                  <a:lnTo>
                    <a:pt x="5948" y="3444"/>
                  </a:lnTo>
                  <a:lnTo>
                    <a:pt x="6130" y="3418"/>
                  </a:lnTo>
                  <a:lnTo>
                    <a:pt x="6287" y="3340"/>
                  </a:lnTo>
                  <a:lnTo>
                    <a:pt x="6443" y="3262"/>
                  </a:lnTo>
                  <a:lnTo>
                    <a:pt x="6600" y="3157"/>
                  </a:lnTo>
                  <a:lnTo>
                    <a:pt x="6730" y="3001"/>
                  </a:lnTo>
                  <a:lnTo>
                    <a:pt x="6835" y="2844"/>
                  </a:lnTo>
                  <a:lnTo>
                    <a:pt x="6939" y="2636"/>
                  </a:lnTo>
                  <a:lnTo>
                    <a:pt x="11530" y="2636"/>
                  </a:lnTo>
                  <a:lnTo>
                    <a:pt x="11530" y="1827"/>
                  </a:lnTo>
                  <a:lnTo>
                    <a:pt x="6939" y="1827"/>
                  </a:lnTo>
                  <a:lnTo>
                    <a:pt x="6809" y="1566"/>
                  </a:lnTo>
                  <a:lnTo>
                    <a:pt x="6626" y="1357"/>
                  </a:lnTo>
                  <a:lnTo>
                    <a:pt x="6417" y="1201"/>
                  </a:lnTo>
                  <a:lnTo>
                    <a:pt x="6313" y="1123"/>
                  </a:lnTo>
                  <a:lnTo>
                    <a:pt x="6183" y="1070"/>
                  </a:lnTo>
                  <a:lnTo>
                    <a:pt x="6183" y="1"/>
                  </a:lnTo>
                  <a:lnTo>
                    <a:pt x="6078" y="79"/>
                  </a:lnTo>
                  <a:lnTo>
                    <a:pt x="5974" y="131"/>
                  </a:lnTo>
                  <a:lnTo>
                    <a:pt x="5870" y="157"/>
                  </a:lnTo>
                  <a:lnTo>
                    <a:pt x="5765" y="184"/>
                  </a:lnTo>
                  <a:lnTo>
                    <a:pt x="5661" y="157"/>
                  </a:lnTo>
                  <a:lnTo>
                    <a:pt x="5557" y="131"/>
                  </a:lnTo>
                  <a:lnTo>
                    <a:pt x="5452" y="79"/>
                  </a:lnTo>
                  <a:lnTo>
                    <a:pt x="53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1" name="Google Shape;4671;p34"/>
          <p:cNvSpPr/>
          <p:nvPr/>
        </p:nvSpPr>
        <p:spPr>
          <a:xfrm rot="-3135878">
            <a:off x="3805353" y="1521749"/>
            <a:ext cx="1533295" cy="841111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2" name="Google Shape;4672;p34"/>
          <p:cNvSpPr txBox="1">
            <a:spLocks noGrp="1"/>
          </p:cNvSpPr>
          <p:nvPr>
            <p:ph type="title"/>
          </p:nvPr>
        </p:nvSpPr>
        <p:spPr>
          <a:xfrm>
            <a:off x="1041000" y="2928940"/>
            <a:ext cx="7062000" cy="1214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800" b="1" dirty="0" smtClean="0">
                <a:latin typeface="Zametka_Parletter" pitchFamily="2" charset="0"/>
              </a:rPr>
              <a:t>Понятие и правовой статус сайта</a:t>
            </a:r>
          </a:p>
        </p:txBody>
      </p:sp>
      <p:sp>
        <p:nvSpPr>
          <p:cNvPr id="4673" name="Google Shape;4673;p34"/>
          <p:cNvSpPr txBox="1">
            <a:spLocks noGrp="1"/>
          </p:cNvSpPr>
          <p:nvPr>
            <p:ph type="title" idx="2"/>
          </p:nvPr>
        </p:nvSpPr>
        <p:spPr>
          <a:xfrm>
            <a:off x="4114800" y="1596854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3</a:t>
            </a:r>
            <a:endParaRPr/>
          </a:p>
        </p:txBody>
      </p:sp>
      <p:grpSp>
        <p:nvGrpSpPr>
          <p:cNvPr id="2" name="Google Shape;4675;p34"/>
          <p:cNvGrpSpPr/>
          <p:nvPr/>
        </p:nvGrpSpPr>
        <p:grpSpPr>
          <a:xfrm rot="-1635329" flipH="1">
            <a:off x="-641693" y="521457"/>
            <a:ext cx="4245962" cy="329951"/>
            <a:chOff x="3910484" y="4362261"/>
            <a:chExt cx="4056908" cy="315300"/>
          </a:xfrm>
        </p:grpSpPr>
        <p:sp>
          <p:nvSpPr>
            <p:cNvPr id="4676" name="Google Shape;4676;p34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4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ПОНЯТИЕ И ПРАВОВОЙ СТАТУС САЙТА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678" name="Google Shape;4678;p34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679;p34"/>
          <p:cNvGrpSpPr/>
          <p:nvPr/>
        </p:nvGrpSpPr>
        <p:grpSpPr>
          <a:xfrm rot="1635329">
            <a:off x="5539732" y="521457"/>
            <a:ext cx="4245962" cy="329951"/>
            <a:chOff x="3910484" y="4362261"/>
            <a:chExt cx="4056908" cy="315300"/>
          </a:xfrm>
        </p:grpSpPr>
        <p:sp>
          <p:nvSpPr>
            <p:cNvPr id="4680" name="Google Shape;4680;p34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4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ПОНЯТИЕ И ПРАВОВОЙ СТАТУС САЙТА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682" name="Google Shape;4682;p34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7" name="Google Shape;4687;p35"/>
          <p:cNvSpPr txBox="1">
            <a:spLocks noGrp="1"/>
          </p:cNvSpPr>
          <p:nvPr>
            <p:ph type="title"/>
          </p:nvPr>
        </p:nvSpPr>
        <p:spPr>
          <a:xfrm>
            <a:off x="1355250" y="714362"/>
            <a:ext cx="6433500" cy="82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800" b="1" dirty="0" smtClean="0">
                <a:latin typeface="Zametka_Parletter" pitchFamily="2" charset="0"/>
              </a:rPr>
              <a:t>Сайт –</a:t>
            </a:r>
            <a:endParaRPr sz="2800" b="1">
              <a:latin typeface="Zametka_Parletter" pitchFamily="2" charset="0"/>
            </a:endParaRPr>
          </a:p>
        </p:txBody>
      </p:sp>
      <p:sp>
        <p:nvSpPr>
          <p:cNvPr id="4688" name="Google Shape;4688;p35"/>
          <p:cNvSpPr txBox="1">
            <a:spLocks noGrp="1"/>
          </p:cNvSpPr>
          <p:nvPr>
            <p:ph type="subTitle" idx="1"/>
          </p:nvPr>
        </p:nvSpPr>
        <p:spPr>
          <a:xfrm>
            <a:off x="1212374" y="1395582"/>
            <a:ext cx="6788650" cy="9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800" dirty="0" smtClean="0">
                <a:latin typeface="+mn-lt"/>
              </a:rPr>
              <a:t>совокупность программ для электронных вычислительных машин и иной информации, содержащейся в информационной </a:t>
            </a:r>
            <a:r>
              <a:rPr lang="ru-RU" sz="1800" dirty="0" smtClean="0">
                <a:latin typeface="+mn-lt"/>
              </a:rPr>
              <a:t>системе</a:t>
            </a:r>
            <a:endParaRPr sz="1800">
              <a:latin typeface="+mn-lt"/>
            </a:endParaRPr>
          </a:p>
        </p:txBody>
      </p:sp>
      <p:grpSp>
        <p:nvGrpSpPr>
          <p:cNvPr id="4689" name="Google Shape;4689;p35"/>
          <p:cNvGrpSpPr/>
          <p:nvPr/>
        </p:nvGrpSpPr>
        <p:grpSpPr>
          <a:xfrm rot="-1635329" flipH="1">
            <a:off x="5494479" y="4311557"/>
            <a:ext cx="4245962" cy="329951"/>
            <a:chOff x="3910484" y="4362261"/>
            <a:chExt cx="4056908" cy="315300"/>
          </a:xfrm>
        </p:grpSpPr>
        <p:sp>
          <p:nvSpPr>
            <p:cNvPr id="4690" name="Google Shape;4690;p35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4691;p35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ПОНЯТИЕ И ПРАВОВОЙ СТАТУС САЙТА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692" name="Google Shape;4692;p35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93" name="Google Shape;4693;p35"/>
          <p:cNvGrpSpPr/>
          <p:nvPr/>
        </p:nvGrpSpPr>
        <p:grpSpPr>
          <a:xfrm rot="-1635329" flipH="1">
            <a:off x="-641693" y="521457"/>
            <a:ext cx="4245962" cy="329951"/>
            <a:chOff x="3910484" y="4362261"/>
            <a:chExt cx="4056908" cy="315300"/>
          </a:xfrm>
        </p:grpSpPr>
        <p:sp>
          <p:nvSpPr>
            <p:cNvPr id="4694" name="Google Shape;4694;p35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4695;p35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ПОНЯТИЕ И ПРАВОВОЙ СТАТУС САЙТА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696" name="Google Shape;4696;p35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Прямоугольник 11"/>
          <p:cNvSpPr/>
          <p:nvPr/>
        </p:nvSpPr>
        <p:spPr>
          <a:xfrm>
            <a:off x="1279272" y="2834348"/>
            <a:ext cx="68836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>
                <a:schemeClr val="lt1"/>
              </a:buClr>
              <a:buSzPts val="3000"/>
            </a:pPr>
            <a:r>
              <a:rPr lang="ru-RU" sz="2800" b="1" dirty="0" smtClean="0">
                <a:solidFill>
                  <a:schemeClr val="lt1"/>
                </a:solidFill>
                <a:latin typeface="Zametka_Parletter" pitchFamily="2" charset="0"/>
                <a:ea typeface="Days One"/>
                <a:cs typeface="Days One"/>
                <a:sym typeface="Days One"/>
              </a:rPr>
              <a:t>Владелец сайта в сети «Интернет</a:t>
            </a:r>
            <a:r>
              <a:rPr lang="ru-RU" sz="2800" b="1" dirty="0" smtClean="0">
                <a:solidFill>
                  <a:schemeClr val="lt1"/>
                </a:solidFill>
                <a:latin typeface="Zametka_Parletter" pitchFamily="2" charset="0"/>
                <a:ea typeface="Days One"/>
                <a:cs typeface="Days One"/>
                <a:sym typeface="Days One"/>
              </a:rPr>
              <a:t>» – </a:t>
            </a:r>
            <a:endParaRPr lang="ru-RU" sz="2800" b="1" dirty="0" smtClean="0">
              <a:solidFill>
                <a:schemeClr val="lt1"/>
              </a:solidFill>
              <a:latin typeface="Zametka_Parletter" pitchFamily="2" charset="0"/>
              <a:ea typeface="Days One"/>
              <a:cs typeface="Days One"/>
              <a:sym typeface="Days One"/>
            </a:endParaRPr>
          </a:p>
        </p:txBody>
      </p:sp>
      <p:sp>
        <p:nvSpPr>
          <p:cNvPr id="13" name="Google Shape;4688;p35"/>
          <p:cNvSpPr txBox="1">
            <a:spLocks/>
          </p:cNvSpPr>
          <p:nvPr/>
        </p:nvSpPr>
        <p:spPr>
          <a:xfrm>
            <a:off x="1357290" y="3300424"/>
            <a:ext cx="64335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>
              <a:buClr>
                <a:schemeClr val="lt1"/>
              </a:buClr>
              <a:buSzPts val="1500"/>
            </a:pPr>
            <a:r>
              <a:rPr lang="ru-RU" sz="1800" dirty="0" smtClean="0">
                <a:solidFill>
                  <a:schemeClr val="lt1"/>
                </a:solidFill>
                <a:latin typeface="+mn-lt"/>
                <a:ea typeface="Arimo"/>
                <a:cs typeface="Arimo"/>
                <a:sym typeface="Arimo"/>
              </a:rPr>
              <a:t>лицо, по своему усмотрению определяющее порядок использования сайта в сети</a:t>
            </a:r>
            <a:endParaRPr lang="ru-RU" sz="1800" dirty="0">
              <a:solidFill>
                <a:schemeClr val="lt1"/>
              </a:solidFill>
              <a:latin typeface="+mn-lt"/>
              <a:ea typeface="Arimo"/>
              <a:cs typeface="Arimo"/>
              <a:sym typeface="Arim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2" name="Google Shape;5332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800" b="1" dirty="0" smtClean="0">
                <a:latin typeface="Zametka_Parletter" pitchFamily="2" charset="0"/>
              </a:rPr>
              <a:t>Право на сайт</a:t>
            </a:r>
            <a:endParaRPr sz="2800" b="1">
              <a:latin typeface="Zametka_Parletter" pitchFamily="2" charset="0"/>
            </a:endParaRPr>
          </a:p>
        </p:txBody>
      </p:sp>
      <p:sp>
        <p:nvSpPr>
          <p:cNvPr id="5333" name="Google Shape;5333;p54"/>
          <p:cNvSpPr txBox="1">
            <a:spLocks noGrp="1"/>
          </p:cNvSpPr>
          <p:nvPr>
            <p:ph type="subTitle" idx="1"/>
          </p:nvPr>
        </p:nvSpPr>
        <p:spPr>
          <a:xfrm>
            <a:off x="2239800" y="1817782"/>
            <a:ext cx="5686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1800" dirty="0" smtClean="0">
                <a:latin typeface="+mn-lt"/>
              </a:rPr>
              <a:t>Авторское право на сайт как на подбор и расположение определённого цифрового </a:t>
            </a:r>
            <a:r>
              <a:rPr lang="ru-RU" sz="1800" dirty="0" err="1" smtClean="0">
                <a:latin typeface="+mn-lt"/>
              </a:rPr>
              <a:t>контента</a:t>
            </a:r>
            <a:endParaRPr lang="ru-RU" sz="1800" dirty="0">
              <a:latin typeface="+mn-lt"/>
            </a:endParaRPr>
          </a:p>
        </p:txBody>
      </p:sp>
      <p:sp>
        <p:nvSpPr>
          <p:cNvPr id="5335" name="Google Shape;5335;p54"/>
          <p:cNvSpPr txBox="1">
            <a:spLocks noGrp="1"/>
          </p:cNvSpPr>
          <p:nvPr>
            <p:ph type="subTitle" idx="3"/>
          </p:nvPr>
        </p:nvSpPr>
        <p:spPr>
          <a:xfrm>
            <a:off x="2239800" y="3206182"/>
            <a:ext cx="56865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ru-RU" sz="1800" dirty="0" smtClean="0">
                <a:latin typeface="+mn-lt"/>
              </a:rPr>
              <a:t>Авторское право на отдельные элементы сайта</a:t>
            </a:r>
            <a:endParaRPr lang="en-US" sz="1800" dirty="0" smtClean="0">
              <a:latin typeface="+mn-lt"/>
            </a:endParaRPr>
          </a:p>
        </p:txBody>
      </p:sp>
      <p:grpSp>
        <p:nvGrpSpPr>
          <p:cNvPr id="5337" name="Google Shape;5337;p54"/>
          <p:cNvGrpSpPr/>
          <p:nvPr/>
        </p:nvGrpSpPr>
        <p:grpSpPr>
          <a:xfrm>
            <a:off x="1217700" y="1471050"/>
            <a:ext cx="1022100" cy="1100700"/>
            <a:chOff x="1116324" y="2890175"/>
            <a:chExt cx="1022100" cy="1100700"/>
          </a:xfrm>
        </p:grpSpPr>
        <p:sp>
          <p:nvSpPr>
            <p:cNvPr id="5338" name="Google Shape;5338;p54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54"/>
            <p:cNvSpPr/>
            <p:nvPr/>
          </p:nvSpPr>
          <p:spPr>
            <a:xfrm>
              <a:off x="14445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40" name="Google Shape;5340;p54"/>
          <p:cNvGrpSpPr/>
          <p:nvPr/>
        </p:nvGrpSpPr>
        <p:grpSpPr>
          <a:xfrm>
            <a:off x="1217700" y="2859450"/>
            <a:ext cx="1022100" cy="1100700"/>
            <a:chOff x="1116324" y="2890175"/>
            <a:chExt cx="1022100" cy="1100700"/>
          </a:xfrm>
        </p:grpSpPr>
        <p:sp>
          <p:nvSpPr>
            <p:cNvPr id="5341" name="Google Shape;5341;p54"/>
            <p:cNvSpPr/>
            <p:nvPr/>
          </p:nvSpPr>
          <p:spPr>
            <a:xfrm rot="-3136296">
              <a:off x="1138829" y="3172447"/>
              <a:ext cx="977090" cy="536157"/>
            </a:xfrm>
            <a:prstGeom prst="ellipse">
              <a:avLst/>
            </a:pr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54"/>
            <p:cNvSpPr/>
            <p:nvPr/>
          </p:nvSpPr>
          <p:spPr>
            <a:xfrm>
              <a:off x="1444524" y="3257675"/>
              <a:ext cx="365700" cy="365700"/>
            </a:xfrm>
            <a:prstGeom prst="ellipse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1239;p77"/>
          <p:cNvGrpSpPr/>
          <p:nvPr/>
        </p:nvGrpSpPr>
        <p:grpSpPr>
          <a:xfrm>
            <a:off x="1586889" y="3214692"/>
            <a:ext cx="270467" cy="353615"/>
            <a:chOff x="-35089175" y="3919600"/>
            <a:chExt cx="222900" cy="291425"/>
          </a:xfrm>
          <a:solidFill>
            <a:schemeClr val="bg1"/>
          </a:solidFill>
        </p:grpSpPr>
        <p:sp>
          <p:nvSpPr>
            <p:cNvPr id="18" name="Google Shape;11240;p77"/>
            <p:cNvSpPr/>
            <p:nvPr/>
          </p:nvSpPr>
          <p:spPr>
            <a:xfrm>
              <a:off x="-35089175" y="3919600"/>
              <a:ext cx="222900" cy="291425"/>
            </a:xfrm>
            <a:custGeom>
              <a:avLst/>
              <a:gdLst/>
              <a:ahLst/>
              <a:cxnLst/>
              <a:rect l="l" t="t" r="r" b="b"/>
              <a:pathLst>
                <a:path w="8916" h="11657" extrusionOk="0">
                  <a:moveTo>
                    <a:pt x="4474" y="1418"/>
                  </a:moveTo>
                  <a:cubicBezTo>
                    <a:pt x="6143" y="1418"/>
                    <a:pt x="7530" y="2804"/>
                    <a:pt x="7530" y="4474"/>
                  </a:cubicBezTo>
                  <a:cubicBezTo>
                    <a:pt x="7561" y="6175"/>
                    <a:pt x="6143" y="7561"/>
                    <a:pt x="4474" y="7561"/>
                  </a:cubicBezTo>
                  <a:cubicBezTo>
                    <a:pt x="2772" y="7561"/>
                    <a:pt x="1386" y="6175"/>
                    <a:pt x="1386" y="4474"/>
                  </a:cubicBezTo>
                  <a:cubicBezTo>
                    <a:pt x="1386" y="2804"/>
                    <a:pt x="2772" y="1418"/>
                    <a:pt x="4474" y="1418"/>
                  </a:cubicBezTo>
                  <a:close/>
                  <a:moveTo>
                    <a:pt x="4474" y="0"/>
                  </a:moveTo>
                  <a:cubicBezTo>
                    <a:pt x="2016" y="0"/>
                    <a:pt x="0" y="2017"/>
                    <a:pt x="0" y="4442"/>
                  </a:cubicBezTo>
                  <a:cubicBezTo>
                    <a:pt x="0" y="5419"/>
                    <a:pt x="315" y="6333"/>
                    <a:pt x="914" y="7120"/>
                  </a:cubicBezTo>
                  <a:lnTo>
                    <a:pt x="4190" y="11531"/>
                  </a:lnTo>
                  <a:cubicBezTo>
                    <a:pt x="4253" y="11626"/>
                    <a:pt x="4348" y="11657"/>
                    <a:pt x="4474" y="11657"/>
                  </a:cubicBezTo>
                  <a:cubicBezTo>
                    <a:pt x="4568" y="11657"/>
                    <a:pt x="4663" y="11626"/>
                    <a:pt x="4726" y="11531"/>
                  </a:cubicBezTo>
                  <a:lnTo>
                    <a:pt x="8002" y="7120"/>
                  </a:lnTo>
                  <a:cubicBezTo>
                    <a:pt x="8601" y="6333"/>
                    <a:pt x="8916" y="5419"/>
                    <a:pt x="8916" y="4442"/>
                  </a:cubicBezTo>
                  <a:cubicBezTo>
                    <a:pt x="8916" y="2017"/>
                    <a:pt x="6931" y="0"/>
                    <a:pt x="447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1241;p77"/>
            <p:cNvSpPr/>
            <p:nvPr/>
          </p:nvSpPr>
          <p:spPr>
            <a:xfrm>
              <a:off x="-35038000" y="3971575"/>
              <a:ext cx="120525" cy="120525"/>
            </a:xfrm>
            <a:custGeom>
              <a:avLst/>
              <a:gdLst/>
              <a:ahLst/>
              <a:cxnLst/>
              <a:rect l="l" t="t" r="r" b="b"/>
              <a:pathLst>
                <a:path w="4821" h="4821" extrusionOk="0">
                  <a:moveTo>
                    <a:pt x="2427" y="662"/>
                  </a:moveTo>
                  <a:cubicBezTo>
                    <a:pt x="2616" y="662"/>
                    <a:pt x="2773" y="820"/>
                    <a:pt x="2773" y="1040"/>
                  </a:cubicBezTo>
                  <a:cubicBezTo>
                    <a:pt x="2773" y="1229"/>
                    <a:pt x="2616" y="1387"/>
                    <a:pt x="2427" y="1387"/>
                  </a:cubicBezTo>
                  <a:cubicBezTo>
                    <a:pt x="2206" y="1387"/>
                    <a:pt x="2049" y="1229"/>
                    <a:pt x="2049" y="1040"/>
                  </a:cubicBezTo>
                  <a:cubicBezTo>
                    <a:pt x="2049" y="820"/>
                    <a:pt x="2206" y="662"/>
                    <a:pt x="2427" y="662"/>
                  </a:cubicBezTo>
                  <a:close/>
                  <a:moveTo>
                    <a:pt x="2427" y="2017"/>
                  </a:moveTo>
                  <a:cubicBezTo>
                    <a:pt x="2616" y="2017"/>
                    <a:pt x="2773" y="2174"/>
                    <a:pt x="2773" y="2363"/>
                  </a:cubicBezTo>
                  <a:lnTo>
                    <a:pt x="2773" y="3750"/>
                  </a:lnTo>
                  <a:cubicBezTo>
                    <a:pt x="2773" y="3939"/>
                    <a:pt x="2616" y="4096"/>
                    <a:pt x="2427" y="4096"/>
                  </a:cubicBezTo>
                  <a:cubicBezTo>
                    <a:pt x="2206" y="4096"/>
                    <a:pt x="2049" y="3939"/>
                    <a:pt x="2049" y="3750"/>
                  </a:cubicBezTo>
                  <a:lnTo>
                    <a:pt x="2049" y="2363"/>
                  </a:lnTo>
                  <a:cubicBezTo>
                    <a:pt x="2049" y="2174"/>
                    <a:pt x="2206" y="2017"/>
                    <a:pt x="2427" y="2017"/>
                  </a:cubicBezTo>
                  <a:close/>
                  <a:moveTo>
                    <a:pt x="2427" y="1"/>
                  </a:moveTo>
                  <a:cubicBezTo>
                    <a:pt x="1072" y="1"/>
                    <a:pt x="1" y="1072"/>
                    <a:pt x="1" y="2395"/>
                  </a:cubicBezTo>
                  <a:cubicBezTo>
                    <a:pt x="1" y="3750"/>
                    <a:pt x="1072" y="4821"/>
                    <a:pt x="2427" y="4821"/>
                  </a:cubicBezTo>
                  <a:cubicBezTo>
                    <a:pt x="3750" y="4821"/>
                    <a:pt x="4821" y="3750"/>
                    <a:pt x="4821" y="2395"/>
                  </a:cubicBezTo>
                  <a:cubicBezTo>
                    <a:pt x="4821" y="1072"/>
                    <a:pt x="3750" y="1"/>
                    <a:pt x="24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1256;p77"/>
          <p:cNvGrpSpPr/>
          <p:nvPr/>
        </p:nvGrpSpPr>
        <p:grpSpPr>
          <a:xfrm>
            <a:off x="1571604" y="1857370"/>
            <a:ext cx="353645" cy="355557"/>
            <a:chOff x="-33286325" y="3944800"/>
            <a:chExt cx="291450" cy="293025"/>
          </a:xfrm>
          <a:solidFill>
            <a:schemeClr val="bg1"/>
          </a:solidFill>
        </p:grpSpPr>
        <p:sp>
          <p:nvSpPr>
            <p:cNvPr id="21" name="Google Shape;11257;p77"/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1258;p77"/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1259;p77"/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1260;p77"/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2" name="Google Shape;4642;p33"/>
          <p:cNvSpPr/>
          <p:nvPr/>
        </p:nvSpPr>
        <p:spPr>
          <a:xfrm rot="-3136296">
            <a:off x="4795075" y="2669118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3" name="Google Shape;4643;p33"/>
          <p:cNvSpPr/>
          <p:nvPr/>
        </p:nvSpPr>
        <p:spPr>
          <a:xfrm rot="-3136296">
            <a:off x="920100" y="2669118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4" name="Google Shape;4644;p33"/>
          <p:cNvSpPr/>
          <p:nvPr/>
        </p:nvSpPr>
        <p:spPr>
          <a:xfrm rot="-3136296">
            <a:off x="4795075" y="1568231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5" name="Google Shape;4645;p33"/>
          <p:cNvSpPr/>
          <p:nvPr/>
        </p:nvSpPr>
        <p:spPr>
          <a:xfrm rot="-3136296">
            <a:off x="920075" y="1568231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6" name="Google Shape;4646;p3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SzPts val="2800"/>
            </a:pPr>
            <a:r>
              <a:rPr lang="ru-RU" sz="2800" b="1" dirty="0" smtClean="0">
                <a:latin typeface="Zametka_Parletter" pitchFamily="2" charset="0"/>
              </a:rPr>
              <a:t>виды сайтов</a:t>
            </a:r>
            <a:endParaRPr lang="ru-RU" sz="2800" b="1" dirty="0">
              <a:latin typeface="Zametka_Parletter" pitchFamily="2" charset="0"/>
            </a:endParaRPr>
          </a:p>
        </p:txBody>
      </p:sp>
      <p:sp>
        <p:nvSpPr>
          <p:cNvPr id="4648" name="Google Shape;4648;p33"/>
          <p:cNvSpPr txBox="1">
            <a:spLocks noGrp="1"/>
          </p:cNvSpPr>
          <p:nvPr>
            <p:ph type="title"/>
          </p:nvPr>
        </p:nvSpPr>
        <p:spPr>
          <a:xfrm>
            <a:off x="1850262" y="1518777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800" b="1" dirty="0" smtClean="0">
                <a:latin typeface="+mn-lt"/>
              </a:rPr>
              <a:t>И</a:t>
            </a:r>
            <a:r>
              <a:rPr lang="ru-RU" sz="1800" b="1" dirty="0" smtClean="0">
                <a:latin typeface="+mn-lt"/>
              </a:rPr>
              <a:t>нформационные</a:t>
            </a:r>
            <a:endParaRPr lang="ru-RU" sz="1800" b="1" dirty="0">
              <a:latin typeface="+mn-lt"/>
            </a:endParaRPr>
          </a:p>
        </p:txBody>
      </p:sp>
      <p:sp>
        <p:nvSpPr>
          <p:cNvPr id="4650" name="Google Shape;4650;p33"/>
          <p:cNvSpPr txBox="1">
            <a:spLocks noGrp="1"/>
          </p:cNvSpPr>
          <p:nvPr>
            <p:ph type="title" idx="2"/>
          </p:nvPr>
        </p:nvSpPr>
        <p:spPr>
          <a:xfrm flipH="1">
            <a:off x="5722081" y="1518781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1800" b="1" dirty="0" smtClean="0">
                <a:latin typeface="+mn-lt"/>
              </a:rPr>
              <a:t>К</a:t>
            </a:r>
            <a:r>
              <a:rPr lang="ru-RU" sz="1800" b="1" dirty="0" smtClean="0">
                <a:latin typeface="+mn-lt"/>
              </a:rPr>
              <a:t>оммерческие</a:t>
            </a:r>
            <a:endParaRPr lang="ru-RU" sz="1800" b="1" dirty="0">
              <a:latin typeface="+mn-lt"/>
            </a:endParaRPr>
          </a:p>
        </p:txBody>
      </p:sp>
      <p:sp>
        <p:nvSpPr>
          <p:cNvPr id="4651" name="Google Shape;4651;p33"/>
          <p:cNvSpPr txBox="1">
            <a:spLocks noGrp="1"/>
          </p:cNvSpPr>
          <p:nvPr>
            <p:ph type="title" idx="7"/>
          </p:nvPr>
        </p:nvSpPr>
        <p:spPr>
          <a:xfrm>
            <a:off x="1850262" y="2621874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800" b="1" dirty="0" smtClean="0">
                <a:latin typeface="+mn-lt"/>
              </a:rPr>
              <a:t>И</a:t>
            </a:r>
            <a:r>
              <a:rPr lang="ru-RU" sz="1800" b="1" dirty="0" smtClean="0">
                <a:latin typeface="+mn-lt"/>
              </a:rPr>
              <a:t>гровые</a:t>
            </a:r>
            <a:endParaRPr lang="ru-RU" sz="1800" b="1" dirty="0">
              <a:latin typeface="+mn-lt"/>
            </a:endParaRPr>
          </a:p>
        </p:txBody>
      </p:sp>
      <p:sp>
        <p:nvSpPr>
          <p:cNvPr id="4653" name="Google Shape;4653;p33"/>
          <p:cNvSpPr txBox="1">
            <a:spLocks noGrp="1"/>
          </p:cNvSpPr>
          <p:nvPr>
            <p:ph type="title" idx="9"/>
          </p:nvPr>
        </p:nvSpPr>
        <p:spPr>
          <a:xfrm flipH="1">
            <a:off x="5722081" y="2621874"/>
            <a:ext cx="349493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1800" b="1" dirty="0" smtClean="0">
                <a:latin typeface="+mn-lt"/>
              </a:rPr>
              <a:t>Предоставляющие </a:t>
            </a:r>
            <a:r>
              <a:rPr lang="ru-RU" sz="1800" b="1" dirty="0" smtClean="0">
                <a:latin typeface="+mn-lt"/>
              </a:rPr>
              <a:t>государственные или муниципальные </a:t>
            </a:r>
            <a:r>
              <a:rPr lang="ru-RU" sz="1800" b="1" dirty="0" smtClean="0">
                <a:latin typeface="+mn-lt"/>
              </a:rPr>
              <a:t>услуги</a:t>
            </a:r>
            <a:endParaRPr lang="ru-RU" sz="1800" b="1" dirty="0">
              <a:latin typeface="+mn-lt"/>
            </a:endParaRPr>
          </a:p>
        </p:txBody>
      </p:sp>
      <p:sp>
        <p:nvSpPr>
          <p:cNvPr id="4655" name="Google Shape;4655;p33"/>
          <p:cNvSpPr txBox="1">
            <a:spLocks noGrp="1"/>
          </p:cNvSpPr>
          <p:nvPr>
            <p:ph type="title" idx="4"/>
          </p:nvPr>
        </p:nvSpPr>
        <p:spPr>
          <a:xfrm>
            <a:off x="1042089" y="162301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56" name="Google Shape;4656;p33"/>
          <p:cNvSpPr txBox="1">
            <a:spLocks noGrp="1"/>
          </p:cNvSpPr>
          <p:nvPr>
            <p:ph type="title" idx="14"/>
          </p:nvPr>
        </p:nvSpPr>
        <p:spPr>
          <a:xfrm>
            <a:off x="1042089" y="2755652"/>
            <a:ext cx="7347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57" name="Google Shape;4657;p33"/>
          <p:cNvSpPr txBox="1">
            <a:spLocks noGrp="1"/>
          </p:cNvSpPr>
          <p:nvPr>
            <p:ph type="title" idx="5"/>
          </p:nvPr>
        </p:nvSpPr>
        <p:spPr>
          <a:xfrm flipH="1">
            <a:off x="4916270" y="1623016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/>
          </a:p>
        </p:txBody>
      </p:sp>
      <p:sp>
        <p:nvSpPr>
          <p:cNvPr id="4658" name="Google Shape;4658;p33"/>
          <p:cNvSpPr txBox="1">
            <a:spLocks noGrp="1"/>
          </p:cNvSpPr>
          <p:nvPr>
            <p:ph type="title" idx="15"/>
          </p:nvPr>
        </p:nvSpPr>
        <p:spPr>
          <a:xfrm flipH="1">
            <a:off x="4917857" y="2754246"/>
            <a:ext cx="7347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660" name="Google Shape;4660;p33"/>
          <p:cNvSpPr/>
          <p:nvPr/>
        </p:nvSpPr>
        <p:spPr>
          <a:xfrm rot="20469493" flipH="1">
            <a:off x="10070992" y="3618697"/>
            <a:ext cx="168056" cy="325089"/>
          </a:xfrm>
          <a:custGeom>
            <a:avLst/>
            <a:gdLst/>
            <a:ahLst/>
            <a:cxnLst/>
            <a:rect l="l" t="t" r="r" b="b"/>
            <a:pathLst>
              <a:path w="108314" h="209550" extrusionOk="0">
                <a:moveTo>
                  <a:pt x="0" y="0"/>
                </a:moveTo>
                <a:lnTo>
                  <a:pt x="39854" y="37915"/>
                </a:lnTo>
                <a:lnTo>
                  <a:pt x="0" y="47903"/>
                </a:lnTo>
                <a:lnTo>
                  <a:pt x="19879" y="63224"/>
                </a:lnTo>
                <a:lnTo>
                  <a:pt x="0" y="83102"/>
                </a:lnTo>
                <a:lnTo>
                  <a:pt x="39854" y="116363"/>
                </a:lnTo>
                <a:lnTo>
                  <a:pt x="0" y="131005"/>
                </a:lnTo>
                <a:lnTo>
                  <a:pt x="19879" y="147684"/>
                </a:lnTo>
                <a:lnTo>
                  <a:pt x="0" y="161647"/>
                </a:lnTo>
                <a:lnTo>
                  <a:pt x="32581" y="181526"/>
                </a:lnTo>
                <a:lnTo>
                  <a:pt x="0" y="209550"/>
                </a:lnTo>
                <a:lnTo>
                  <a:pt x="108314" y="209550"/>
                </a:lnTo>
                <a:lnTo>
                  <a:pt x="1083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" name="Google Shape;4663;p33"/>
          <p:cNvGrpSpPr/>
          <p:nvPr/>
        </p:nvGrpSpPr>
        <p:grpSpPr>
          <a:xfrm rot="-1130507" flipH="1">
            <a:off x="-926865" y="149756"/>
            <a:ext cx="4245887" cy="329947"/>
            <a:chOff x="3910484" y="4362261"/>
            <a:chExt cx="4056908" cy="315300"/>
          </a:xfrm>
        </p:grpSpPr>
        <p:sp>
          <p:nvSpPr>
            <p:cNvPr id="4664" name="Google Shape;4664;p33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3"/>
            <p:cNvSpPr/>
            <p:nvPr/>
          </p:nvSpPr>
          <p:spPr>
            <a:xfrm>
              <a:off x="4036701" y="4362261"/>
              <a:ext cx="3905974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ВИДЫ САЙТОВ ВИДЫ САЙТОВ</a:t>
              </a:r>
            </a:p>
          </p:txBody>
        </p:sp>
        <p:sp>
          <p:nvSpPr>
            <p:cNvPr id="4666" name="Google Shape;4666;p33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642;p33"/>
          <p:cNvSpPr/>
          <p:nvPr/>
        </p:nvSpPr>
        <p:spPr>
          <a:xfrm rot="-3136296">
            <a:off x="933595" y="3753492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53;p33"/>
          <p:cNvSpPr txBox="1">
            <a:spLocks/>
          </p:cNvSpPr>
          <p:nvPr/>
        </p:nvSpPr>
        <p:spPr>
          <a:xfrm flipH="1">
            <a:off x="1864429" y="3706248"/>
            <a:ext cx="299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1"/>
              </a:buClr>
              <a:buSzPts val="2500"/>
            </a:pPr>
            <a:r>
              <a:rPr lang="ru-RU" sz="1800" b="1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Социальных </a:t>
            </a:r>
            <a:r>
              <a:rPr lang="ru-RU" sz="1800" b="1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сетей</a:t>
            </a:r>
            <a:endParaRPr lang="ru-RU" sz="1800" b="1" dirty="0">
              <a:solidFill>
                <a:schemeClr val="lt1"/>
              </a:solidFill>
              <a:latin typeface="+mn-lt"/>
              <a:ea typeface="Days One"/>
              <a:cs typeface="Days One"/>
              <a:sym typeface="Days One"/>
            </a:endParaRPr>
          </a:p>
        </p:txBody>
      </p:sp>
      <p:sp>
        <p:nvSpPr>
          <p:cNvPr id="33" name="Google Shape;4658;p33"/>
          <p:cNvSpPr txBox="1">
            <a:spLocks/>
          </p:cNvSpPr>
          <p:nvPr/>
        </p:nvSpPr>
        <p:spPr>
          <a:xfrm flipH="1">
            <a:off x="1054790" y="3838620"/>
            <a:ext cx="734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ys One"/>
              <a:buNone/>
              <a:tabLst/>
              <a:defRPr/>
            </a:pPr>
            <a:r>
              <a:rPr lang="ru-RU" sz="2500" dirty="0" smtClean="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5</a:t>
            </a:r>
            <a:endParaRPr kumimoji="0" lang="en" sz="25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ays One"/>
              <a:ea typeface="Days One"/>
              <a:cs typeface="Days One"/>
              <a:sym typeface="Days One"/>
            </a:endParaRPr>
          </a:p>
        </p:txBody>
      </p:sp>
      <p:sp>
        <p:nvSpPr>
          <p:cNvPr id="26" name="Google Shape;4642;p33"/>
          <p:cNvSpPr/>
          <p:nvPr/>
        </p:nvSpPr>
        <p:spPr>
          <a:xfrm rot="-3136296">
            <a:off x="4791247" y="3824930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4653;p33"/>
          <p:cNvSpPr txBox="1">
            <a:spLocks/>
          </p:cNvSpPr>
          <p:nvPr/>
        </p:nvSpPr>
        <p:spPr>
          <a:xfrm flipH="1">
            <a:off x="5722081" y="3777686"/>
            <a:ext cx="299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1"/>
              </a:buClr>
              <a:buSzPts val="2500"/>
            </a:pPr>
            <a:r>
              <a:rPr lang="ru-RU" sz="1800" b="1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Поисковых </a:t>
            </a:r>
            <a:r>
              <a:rPr lang="ru-RU" sz="1800" b="1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систем</a:t>
            </a:r>
            <a:endParaRPr lang="ru-RU" sz="1800" b="1" dirty="0">
              <a:solidFill>
                <a:schemeClr val="lt1"/>
              </a:solidFill>
              <a:latin typeface="+mn-lt"/>
              <a:ea typeface="Days One"/>
              <a:cs typeface="Days One"/>
              <a:sym typeface="Days One"/>
            </a:endParaRPr>
          </a:p>
        </p:txBody>
      </p:sp>
      <p:sp>
        <p:nvSpPr>
          <p:cNvPr id="28" name="Google Shape;4658;p33"/>
          <p:cNvSpPr txBox="1">
            <a:spLocks/>
          </p:cNvSpPr>
          <p:nvPr/>
        </p:nvSpPr>
        <p:spPr>
          <a:xfrm flipH="1">
            <a:off x="4912442" y="3910058"/>
            <a:ext cx="734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ys One"/>
              <a:buNone/>
              <a:tabLst/>
              <a:defRPr/>
            </a:pPr>
            <a:r>
              <a:rPr kumimoji="0" lang="ru-RU" sz="2500" b="0" i="0" u="none" strike="noStrike" kern="0" cap="none" spc="0" normalizeH="0" baseline="0" noProof="0" dirty="0" smtClean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Days One"/>
                <a:ea typeface="Days One"/>
                <a:cs typeface="Days One"/>
                <a:sym typeface="Days One"/>
              </a:rPr>
              <a:t>6</a:t>
            </a:r>
            <a:endParaRPr kumimoji="0" lang="en" sz="25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1" name="Google Shape;4671;p34"/>
          <p:cNvSpPr/>
          <p:nvPr/>
        </p:nvSpPr>
        <p:spPr>
          <a:xfrm rot="-3135878">
            <a:off x="3805353" y="1521749"/>
            <a:ext cx="1533295" cy="841111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2" name="Google Shape;4672;p34"/>
          <p:cNvSpPr txBox="1">
            <a:spLocks noGrp="1"/>
          </p:cNvSpPr>
          <p:nvPr>
            <p:ph type="title"/>
          </p:nvPr>
        </p:nvSpPr>
        <p:spPr>
          <a:xfrm>
            <a:off x="1041000" y="2928940"/>
            <a:ext cx="7062000" cy="1214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800" b="1" dirty="0" smtClean="0">
                <a:latin typeface="Zametka_Parletter" pitchFamily="2" charset="0"/>
              </a:rPr>
              <a:t>РОЛЬ ГОСУДАРСТВА В РАЗВИТИИ И РЕГУЛИРОВАНИИ СЕТИ ИНТЕРНЕТ </a:t>
            </a:r>
            <a:endParaRPr lang="ru-RU" sz="2800" b="1" dirty="0">
              <a:latin typeface="Zametka_Parletter" pitchFamily="2" charset="0"/>
            </a:endParaRPr>
          </a:p>
        </p:txBody>
      </p:sp>
      <p:sp>
        <p:nvSpPr>
          <p:cNvPr id="4673" name="Google Shape;4673;p34"/>
          <p:cNvSpPr txBox="1">
            <a:spLocks noGrp="1"/>
          </p:cNvSpPr>
          <p:nvPr>
            <p:ph type="title" idx="2"/>
          </p:nvPr>
        </p:nvSpPr>
        <p:spPr>
          <a:xfrm>
            <a:off x="4114800" y="1596854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grpSp>
        <p:nvGrpSpPr>
          <p:cNvPr id="4675" name="Google Shape;4675;p34"/>
          <p:cNvGrpSpPr/>
          <p:nvPr/>
        </p:nvGrpSpPr>
        <p:grpSpPr>
          <a:xfrm rot="-1635329" flipH="1">
            <a:off x="-973936" y="395364"/>
            <a:ext cx="5399983" cy="329951"/>
            <a:chOff x="3096088" y="4362261"/>
            <a:chExt cx="5159546" cy="315300"/>
          </a:xfrm>
        </p:grpSpPr>
        <p:sp>
          <p:nvSpPr>
            <p:cNvPr id="4676" name="Google Shape;4676;p34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4"/>
            <p:cNvSpPr/>
            <p:nvPr/>
          </p:nvSpPr>
          <p:spPr>
            <a:xfrm>
              <a:off x="3096088" y="4362261"/>
              <a:ext cx="5159546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РОЛЬ ГОСУДАРСТВА В </a:t>
              </a: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РАЗВИТИИ И РЕГУЛИРОВАНИИ </a:t>
              </a:r>
            </a:p>
          </p:txBody>
        </p:sp>
        <p:sp>
          <p:nvSpPr>
            <p:cNvPr id="4678" name="Google Shape;4678;p34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79" name="Google Shape;4679;p34"/>
          <p:cNvGrpSpPr/>
          <p:nvPr/>
        </p:nvGrpSpPr>
        <p:grpSpPr>
          <a:xfrm rot="1635329">
            <a:off x="5006238" y="650945"/>
            <a:ext cx="5815661" cy="329951"/>
            <a:chOff x="3430740" y="4362262"/>
            <a:chExt cx="5556716" cy="315300"/>
          </a:xfrm>
        </p:grpSpPr>
        <p:sp>
          <p:nvSpPr>
            <p:cNvPr id="4680" name="Google Shape;4680;p34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4"/>
            <p:cNvSpPr/>
            <p:nvPr/>
          </p:nvSpPr>
          <p:spPr>
            <a:xfrm>
              <a:off x="3430740" y="4362262"/>
              <a:ext cx="5556716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РОЛЬ ГОСУДАРСТВА В РАЗВИТИИ И РЕГУЛИРОВАНИИ </a:t>
              </a:r>
            </a:p>
          </p:txBody>
        </p:sp>
        <p:sp>
          <p:nvSpPr>
            <p:cNvPr id="4682" name="Google Shape;4682;p34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0" name="Google Shape;4780;p39"/>
          <p:cNvSpPr txBox="1">
            <a:spLocks noGrp="1"/>
          </p:cNvSpPr>
          <p:nvPr>
            <p:ph type="title"/>
          </p:nvPr>
        </p:nvSpPr>
        <p:spPr>
          <a:xfrm>
            <a:off x="998550" y="1142990"/>
            <a:ext cx="7146900" cy="133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5400" b="1" dirty="0" smtClean="0">
                <a:latin typeface="Zametka_Parletter" pitchFamily="2" charset="0"/>
              </a:rPr>
              <a:t>ЗАКЛЮЧЕНИЕ</a:t>
            </a:r>
            <a:endParaRPr lang="ru-RU" sz="5400" b="1" dirty="0">
              <a:latin typeface="Zametka_Parletter" pitchFamily="2" charset="0"/>
            </a:endParaRPr>
          </a:p>
        </p:txBody>
      </p:sp>
      <p:grpSp>
        <p:nvGrpSpPr>
          <p:cNvPr id="4782" name="Google Shape;4782;p39"/>
          <p:cNvGrpSpPr/>
          <p:nvPr/>
        </p:nvGrpSpPr>
        <p:grpSpPr>
          <a:xfrm rot="-1635329" flipH="1">
            <a:off x="5248427" y="4371210"/>
            <a:ext cx="4506476" cy="329951"/>
            <a:chOff x="3910484" y="4362261"/>
            <a:chExt cx="4305822" cy="315300"/>
          </a:xfrm>
        </p:grpSpPr>
        <p:sp>
          <p:nvSpPr>
            <p:cNvPr id="4783" name="Google Shape;4783;p39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4" name="Google Shape;4784;p39"/>
            <p:cNvSpPr/>
            <p:nvPr/>
          </p:nvSpPr>
          <p:spPr>
            <a:xfrm>
              <a:off x="4036700" y="4362261"/>
              <a:ext cx="4179606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ЗАКЛЮЧЕНИЕ ЗАКЛЮЧЕНИЕ ЗАКЛЮЧЕНИЕ</a:t>
              </a:r>
            </a:p>
          </p:txBody>
        </p:sp>
        <p:sp>
          <p:nvSpPr>
            <p:cNvPr id="4785" name="Google Shape;4785;p39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6" name="Google Shape;4786;p39"/>
          <p:cNvGrpSpPr/>
          <p:nvPr/>
        </p:nvGrpSpPr>
        <p:grpSpPr>
          <a:xfrm rot="-1635329" flipH="1">
            <a:off x="-1112407" y="483054"/>
            <a:ext cx="5336477" cy="329951"/>
            <a:chOff x="3309384" y="4362260"/>
            <a:chExt cx="5098867" cy="315300"/>
          </a:xfrm>
        </p:grpSpPr>
        <p:sp>
          <p:nvSpPr>
            <p:cNvPr id="4787" name="Google Shape;4787;p39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4788;p39"/>
            <p:cNvSpPr/>
            <p:nvPr/>
          </p:nvSpPr>
          <p:spPr>
            <a:xfrm>
              <a:off x="3309384" y="4362260"/>
              <a:ext cx="5098867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ЗАКЛЮЧЕНИЕ ЗАКЛЮЧЕНИЕ ЗАКЛЮЧЕНИЕ</a:t>
              </a:r>
              <a:endParaRPr lang="ru-RU" sz="1200" dirty="0" smtClean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789" name="Google Shape;4789;p39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1785918" y="2371553"/>
            <a:ext cx="57150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18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Правовое регулирование интернета в России направлено на защиту прав граждан и обеспечение безопасности, требуя постоянного обновления нормативной </a:t>
            </a:r>
            <a:r>
              <a:rPr lang="ru-RU" sz="18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базы</a:t>
            </a:r>
            <a:endParaRPr lang="ru-RU" sz="1800" dirty="0" smtClean="0">
              <a:solidFill>
                <a:schemeClr val="lt1"/>
              </a:solidFill>
              <a:latin typeface="+mn-lt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2" name="Google Shape;4642;p33"/>
          <p:cNvSpPr/>
          <p:nvPr/>
        </p:nvSpPr>
        <p:spPr>
          <a:xfrm rot="-3136296">
            <a:off x="4722060" y="2883432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3" name="Google Shape;4643;p33"/>
          <p:cNvSpPr/>
          <p:nvPr/>
        </p:nvSpPr>
        <p:spPr>
          <a:xfrm rot="-3136296">
            <a:off x="847085" y="2883432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4" name="Google Shape;4644;p33"/>
          <p:cNvSpPr/>
          <p:nvPr/>
        </p:nvSpPr>
        <p:spPr>
          <a:xfrm rot="-3136296">
            <a:off x="4722060" y="1496793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5" name="Google Shape;4645;p33"/>
          <p:cNvSpPr/>
          <p:nvPr/>
        </p:nvSpPr>
        <p:spPr>
          <a:xfrm rot="-3136296">
            <a:off x="847060" y="1496793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46" name="Google Shape;4646;p33"/>
          <p:cNvSpPr txBox="1">
            <a:spLocks noGrp="1"/>
          </p:cNvSpPr>
          <p:nvPr>
            <p:ph type="title" idx="6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800" b="1" dirty="0" smtClean="0">
                <a:latin typeface="Zametka_Parletter" pitchFamily="2" charset="0"/>
              </a:rPr>
              <a:t>ГОСУДАРСТВО ОБЕСПЕЧИВЕТ</a:t>
            </a:r>
            <a:endParaRPr lang="ru-RU" sz="2800" b="1" dirty="0">
              <a:latin typeface="Zametka_Parletter" pitchFamily="2" charset="0"/>
            </a:endParaRPr>
          </a:p>
        </p:txBody>
      </p:sp>
      <p:sp>
        <p:nvSpPr>
          <p:cNvPr id="4648" name="Google Shape;4648;p33"/>
          <p:cNvSpPr txBox="1">
            <a:spLocks noGrp="1"/>
          </p:cNvSpPr>
          <p:nvPr>
            <p:ph type="title"/>
          </p:nvPr>
        </p:nvSpPr>
        <p:spPr>
          <a:xfrm>
            <a:off x="1777247" y="1447339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 smtClean="0">
                <a:latin typeface="+mn-lt"/>
              </a:rPr>
              <a:t>Развитие инфраструктуры</a:t>
            </a:r>
            <a:endParaRPr sz="2000">
              <a:latin typeface="+mn-lt"/>
            </a:endParaRPr>
          </a:p>
        </p:txBody>
      </p:sp>
      <p:sp>
        <p:nvSpPr>
          <p:cNvPr id="4650" name="Google Shape;4650;p33"/>
          <p:cNvSpPr txBox="1">
            <a:spLocks noGrp="1"/>
          </p:cNvSpPr>
          <p:nvPr>
            <p:ph type="title" idx="2"/>
          </p:nvPr>
        </p:nvSpPr>
        <p:spPr>
          <a:xfrm flipH="1">
            <a:off x="5649066" y="1447343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 smtClean="0">
                <a:latin typeface="+mn-lt"/>
              </a:rPr>
              <a:t>Правовое регулирование</a:t>
            </a:r>
            <a:endParaRPr sz="2000">
              <a:latin typeface="+mn-lt"/>
            </a:endParaRPr>
          </a:p>
        </p:txBody>
      </p:sp>
      <p:sp>
        <p:nvSpPr>
          <p:cNvPr id="4651" name="Google Shape;4651;p33"/>
          <p:cNvSpPr txBox="1">
            <a:spLocks noGrp="1"/>
          </p:cNvSpPr>
          <p:nvPr>
            <p:ph type="title" idx="7"/>
          </p:nvPr>
        </p:nvSpPr>
        <p:spPr>
          <a:xfrm>
            <a:off x="1777247" y="2836188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 smtClean="0">
                <a:latin typeface="+mn-lt"/>
              </a:rPr>
              <a:t>Национальную безопасность</a:t>
            </a:r>
            <a:endParaRPr sz="2000">
              <a:latin typeface="+mn-lt"/>
            </a:endParaRPr>
          </a:p>
        </p:txBody>
      </p:sp>
      <p:sp>
        <p:nvSpPr>
          <p:cNvPr id="4653" name="Google Shape;4653;p33"/>
          <p:cNvSpPr txBox="1">
            <a:spLocks noGrp="1"/>
          </p:cNvSpPr>
          <p:nvPr>
            <p:ph type="title" idx="9"/>
          </p:nvPr>
        </p:nvSpPr>
        <p:spPr>
          <a:xfrm flipH="1">
            <a:off x="5649066" y="2836188"/>
            <a:ext cx="29949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000" dirty="0" smtClean="0">
                <a:latin typeface="+mn-lt"/>
              </a:rPr>
              <a:t>Цензуру и контроль</a:t>
            </a:r>
            <a:endParaRPr sz="2000">
              <a:latin typeface="+mn-lt"/>
            </a:endParaRPr>
          </a:p>
        </p:txBody>
      </p:sp>
      <p:sp>
        <p:nvSpPr>
          <p:cNvPr id="4655" name="Google Shape;4655;p33"/>
          <p:cNvSpPr txBox="1">
            <a:spLocks noGrp="1"/>
          </p:cNvSpPr>
          <p:nvPr>
            <p:ph type="title" idx="4"/>
          </p:nvPr>
        </p:nvSpPr>
        <p:spPr>
          <a:xfrm>
            <a:off x="969074" y="1551578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656" name="Google Shape;4656;p33"/>
          <p:cNvSpPr txBox="1">
            <a:spLocks noGrp="1"/>
          </p:cNvSpPr>
          <p:nvPr>
            <p:ph type="title" idx="14"/>
          </p:nvPr>
        </p:nvSpPr>
        <p:spPr>
          <a:xfrm>
            <a:off x="969074" y="2969966"/>
            <a:ext cx="7347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657" name="Google Shape;4657;p33"/>
          <p:cNvSpPr txBox="1">
            <a:spLocks noGrp="1"/>
          </p:cNvSpPr>
          <p:nvPr>
            <p:ph type="title" idx="5"/>
          </p:nvPr>
        </p:nvSpPr>
        <p:spPr>
          <a:xfrm flipH="1">
            <a:off x="4843255" y="1551578"/>
            <a:ext cx="734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/>
          </a:p>
        </p:txBody>
      </p:sp>
      <p:sp>
        <p:nvSpPr>
          <p:cNvPr id="4658" name="Google Shape;4658;p33"/>
          <p:cNvSpPr txBox="1">
            <a:spLocks noGrp="1"/>
          </p:cNvSpPr>
          <p:nvPr>
            <p:ph type="title" idx="15"/>
          </p:nvPr>
        </p:nvSpPr>
        <p:spPr>
          <a:xfrm flipH="1">
            <a:off x="4844842" y="2968560"/>
            <a:ext cx="734700" cy="36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grpSp>
        <p:nvGrpSpPr>
          <p:cNvPr id="4659" name="Google Shape;4659;p33"/>
          <p:cNvGrpSpPr/>
          <p:nvPr/>
        </p:nvGrpSpPr>
        <p:grpSpPr>
          <a:xfrm rot="-1130507" flipH="1">
            <a:off x="5276334" y="4614033"/>
            <a:ext cx="5019695" cy="329947"/>
            <a:chOff x="3910484" y="4362260"/>
            <a:chExt cx="4796275" cy="315300"/>
          </a:xfrm>
        </p:grpSpPr>
        <p:sp>
          <p:nvSpPr>
            <p:cNvPr id="4660" name="Google Shape;4660;p33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4661;p33"/>
            <p:cNvSpPr/>
            <p:nvPr/>
          </p:nvSpPr>
          <p:spPr>
            <a:xfrm>
              <a:off x="4036700" y="4362260"/>
              <a:ext cx="4670059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ГОСУДАРСТВО </a:t>
              </a: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ОБЕСПЕЧИВЕТГОСУДАРСТВО</a:t>
              </a:r>
              <a:endParaRPr lang="ru-RU" sz="1200" dirty="0" smtClean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  <a:p>
              <a:pPr lvl="0" algn="ctr">
                <a:lnSpc>
                  <a:spcPct val="85000"/>
                </a:lnSpc>
              </a:pP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662" name="Google Shape;4662;p33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3" name="Google Shape;4663;p33"/>
          <p:cNvGrpSpPr/>
          <p:nvPr/>
        </p:nvGrpSpPr>
        <p:grpSpPr>
          <a:xfrm rot="-1130507" flipH="1">
            <a:off x="-926865" y="149756"/>
            <a:ext cx="4245887" cy="329947"/>
            <a:chOff x="3910484" y="4362261"/>
            <a:chExt cx="4056908" cy="315300"/>
          </a:xfrm>
        </p:grpSpPr>
        <p:sp>
          <p:nvSpPr>
            <p:cNvPr id="4664" name="Google Shape;4664;p33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4665;p33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ГОСУДАРСТВО </a:t>
              </a: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ОБЕСПЕЧИВЕТ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666" name="Google Shape;4666;p33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4642;p33"/>
          <p:cNvSpPr/>
          <p:nvPr/>
        </p:nvSpPr>
        <p:spPr>
          <a:xfrm rot="-3136296">
            <a:off x="2377839" y="4139999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4653;p33"/>
          <p:cNvSpPr txBox="1">
            <a:spLocks/>
          </p:cNvSpPr>
          <p:nvPr/>
        </p:nvSpPr>
        <p:spPr>
          <a:xfrm flipH="1">
            <a:off x="3308673" y="4092755"/>
            <a:ext cx="2994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1"/>
              </a:buClr>
              <a:buSzPts val="2500"/>
            </a:pPr>
            <a:r>
              <a:rPr lang="ru-RU" sz="20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Международное сотрудничество</a:t>
            </a:r>
            <a:endParaRPr lang="ru-RU" sz="2000" dirty="0">
              <a:solidFill>
                <a:schemeClr val="lt1"/>
              </a:solidFill>
              <a:latin typeface="+mn-lt"/>
              <a:ea typeface="Days One"/>
              <a:cs typeface="Days One"/>
              <a:sym typeface="Days One"/>
            </a:endParaRPr>
          </a:p>
        </p:txBody>
      </p:sp>
      <p:sp>
        <p:nvSpPr>
          <p:cNvPr id="33" name="Google Shape;4658;p33"/>
          <p:cNvSpPr txBox="1">
            <a:spLocks/>
          </p:cNvSpPr>
          <p:nvPr/>
        </p:nvSpPr>
        <p:spPr>
          <a:xfrm flipH="1">
            <a:off x="2499034" y="4225127"/>
            <a:ext cx="734700" cy="3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Days One"/>
              <a:buNone/>
              <a:tabLst/>
              <a:defRPr/>
            </a:pPr>
            <a:r>
              <a:rPr lang="ru-RU" sz="2500" dirty="0" smtClean="0">
                <a:solidFill>
                  <a:schemeClr val="lt1"/>
                </a:solidFill>
                <a:latin typeface="Days One"/>
                <a:ea typeface="Days One"/>
                <a:cs typeface="Days One"/>
                <a:sym typeface="Days One"/>
              </a:rPr>
              <a:t>5</a:t>
            </a:r>
            <a:endParaRPr kumimoji="0" lang="en" sz="2500" b="0" i="0" u="none" strike="noStrike" kern="0" cap="none" spc="0" normalizeH="0" baseline="0" noProof="0" dirty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Days One"/>
              <a:ea typeface="Days One"/>
              <a:cs typeface="Days One"/>
              <a:sym typeface="Days One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Google Shape;4750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800" b="1" dirty="0" smtClean="0">
                <a:latin typeface="Zametka_Parletter" pitchFamily="2" charset="0"/>
              </a:rPr>
              <a:t>Примеры регулирования в России</a:t>
            </a:r>
            <a:endParaRPr lang="ru-RU" sz="2800" b="1" dirty="0">
              <a:latin typeface="Zametka_Parletter" pitchFamily="2" charset="0"/>
            </a:endParaRPr>
          </a:p>
        </p:txBody>
      </p:sp>
      <p:sp>
        <p:nvSpPr>
          <p:cNvPr id="4751" name="Google Shape;4751;p38"/>
          <p:cNvSpPr txBox="1">
            <a:spLocks noGrp="1"/>
          </p:cNvSpPr>
          <p:nvPr>
            <p:ph type="subTitle" idx="1"/>
          </p:nvPr>
        </p:nvSpPr>
        <p:spPr>
          <a:xfrm>
            <a:off x="719929" y="2984976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2000" dirty="0" smtClean="0">
                <a:latin typeface="+mn-lt"/>
              </a:rPr>
              <a:t>«</a:t>
            </a:r>
            <a:r>
              <a:rPr lang="ru-RU" sz="2000" dirty="0" smtClean="0">
                <a:latin typeface="+mn-lt"/>
              </a:rPr>
              <a:t>Суверенный интернет»</a:t>
            </a:r>
            <a:endParaRPr sz="2000">
              <a:latin typeface="+mn-lt"/>
            </a:endParaRPr>
          </a:p>
        </p:txBody>
      </p:sp>
      <p:sp>
        <p:nvSpPr>
          <p:cNvPr id="4753" name="Google Shape;4753;p38"/>
          <p:cNvSpPr txBox="1">
            <a:spLocks noGrp="1"/>
          </p:cNvSpPr>
          <p:nvPr>
            <p:ph type="subTitle" idx="3"/>
          </p:nvPr>
        </p:nvSpPr>
        <p:spPr>
          <a:xfrm>
            <a:off x="3286116" y="2991868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2000" dirty="0" smtClean="0">
                <a:latin typeface="+mn-lt"/>
              </a:rPr>
              <a:t>Блокировка сайтов</a:t>
            </a:r>
            <a:endParaRPr sz="2000">
              <a:latin typeface="+mn-lt"/>
            </a:endParaRPr>
          </a:p>
        </p:txBody>
      </p:sp>
      <p:sp>
        <p:nvSpPr>
          <p:cNvPr id="4755" name="Google Shape;4755;p38"/>
          <p:cNvSpPr txBox="1">
            <a:spLocks noGrp="1"/>
          </p:cNvSpPr>
          <p:nvPr>
            <p:ph type="subTitle" idx="5"/>
          </p:nvPr>
        </p:nvSpPr>
        <p:spPr>
          <a:xfrm>
            <a:off x="5922371" y="2984976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2000" dirty="0" smtClean="0">
                <a:latin typeface="+mn-lt"/>
              </a:rPr>
              <a:t>Регулирование </a:t>
            </a:r>
            <a:r>
              <a:rPr lang="ru-RU" sz="2000" dirty="0" err="1" smtClean="0">
                <a:latin typeface="+mn-lt"/>
              </a:rPr>
              <a:t>соцсетей</a:t>
            </a:r>
            <a:endParaRPr sz="2000">
              <a:latin typeface="+mn-lt"/>
            </a:endParaRPr>
          </a:p>
        </p:txBody>
      </p:sp>
      <p:sp>
        <p:nvSpPr>
          <p:cNvPr id="4757" name="Google Shape;4757;p38"/>
          <p:cNvSpPr/>
          <p:nvPr/>
        </p:nvSpPr>
        <p:spPr>
          <a:xfrm rot="-3136296">
            <a:off x="1482234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8" name="Google Shape;4758;p38"/>
          <p:cNvSpPr/>
          <p:nvPr/>
        </p:nvSpPr>
        <p:spPr>
          <a:xfrm rot="-3136296">
            <a:off x="4083455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9" name="Google Shape;4759;p38"/>
          <p:cNvSpPr/>
          <p:nvPr/>
        </p:nvSpPr>
        <p:spPr>
          <a:xfrm rot="-3136296">
            <a:off x="6684676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768" name="Google Shape;4768;p38"/>
          <p:cNvGrpSpPr/>
          <p:nvPr/>
        </p:nvGrpSpPr>
        <p:grpSpPr>
          <a:xfrm rot="1635329">
            <a:off x="-641693" y="4311557"/>
            <a:ext cx="4245962" cy="329951"/>
            <a:chOff x="3910484" y="4362261"/>
            <a:chExt cx="4056908" cy="315300"/>
          </a:xfrm>
        </p:grpSpPr>
        <p:sp>
          <p:nvSpPr>
            <p:cNvPr id="4769" name="Google Shape;4769;p38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8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ПРИМЕРЫ РЕГУЛИРОВАНИЯ В РОССИИ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771" name="Google Shape;4771;p38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2" name="Google Shape;4772;p38"/>
          <p:cNvGrpSpPr/>
          <p:nvPr/>
        </p:nvGrpSpPr>
        <p:grpSpPr>
          <a:xfrm rot="1635329">
            <a:off x="5875490" y="523864"/>
            <a:ext cx="4245962" cy="325093"/>
            <a:chOff x="3910484" y="4364563"/>
            <a:chExt cx="4056908" cy="310658"/>
          </a:xfrm>
        </p:grpSpPr>
        <p:sp>
          <p:nvSpPr>
            <p:cNvPr id="4773" name="Google Shape;4773;p38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8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531;p61"/>
          <p:cNvGrpSpPr/>
          <p:nvPr/>
        </p:nvGrpSpPr>
        <p:grpSpPr>
          <a:xfrm>
            <a:off x="4394695" y="2000246"/>
            <a:ext cx="320181" cy="362587"/>
            <a:chOff x="4754975" y="1305675"/>
            <a:chExt cx="305225" cy="345650"/>
          </a:xfrm>
        </p:grpSpPr>
        <p:sp>
          <p:nvSpPr>
            <p:cNvPr id="25" name="Google Shape;5532;p61"/>
            <p:cNvSpPr/>
            <p:nvPr/>
          </p:nvSpPr>
          <p:spPr>
            <a:xfrm>
              <a:off x="4815625" y="1305675"/>
              <a:ext cx="183275" cy="223700"/>
            </a:xfrm>
            <a:custGeom>
              <a:avLst/>
              <a:gdLst/>
              <a:ahLst/>
              <a:cxnLst/>
              <a:rect l="l" t="t" r="r" b="b"/>
              <a:pathLst>
                <a:path w="7331" h="8948" extrusionOk="0">
                  <a:moveTo>
                    <a:pt x="3861" y="809"/>
                  </a:moveTo>
                  <a:lnTo>
                    <a:pt x="4044" y="835"/>
                  </a:lnTo>
                  <a:lnTo>
                    <a:pt x="4226" y="887"/>
                  </a:lnTo>
                  <a:lnTo>
                    <a:pt x="4409" y="939"/>
                  </a:lnTo>
                  <a:lnTo>
                    <a:pt x="4565" y="991"/>
                  </a:lnTo>
                  <a:lnTo>
                    <a:pt x="4748" y="1096"/>
                  </a:lnTo>
                  <a:lnTo>
                    <a:pt x="4904" y="1200"/>
                  </a:lnTo>
                  <a:lnTo>
                    <a:pt x="5035" y="1304"/>
                  </a:lnTo>
                  <a:lnTo>
                    <a:pt x="5191" y="1435"/>
                  </a:lnTo>
                  <a:lnTo>
                    <a:pt x="5296" y="1591"/>
                  </a:lnTo>
                  <a:lnTo>
                    <a:pt x="5426" y="1774"/>
                  </a:lnTo>
                  <a:lnTo>
                    <a:pt x="5504" y="1930"/>
                  </a:lnTo>
                  <a:lnTo>
                    <a:pt x="5583" y="2139"/>
                  </a:lnTo>
                  <a:lnTo>
                    <a:pt x="5661" y="2348"/>
                  </a:lnTo>
                  <a:lnTo>
                    <a:pt x="5687" y="2583"/>
                  </a:lnTo>
                  <a:lnTo>
                    <a:pt x="5713" y="2817"/>
                  </a:lnTo>
                  <a:lnTo>
                    <a:pt x="5713" y="4043"/>
                  </a:lnTo>
                  <a:lnTo>
                    <a:pt x="1644" y="4043"/>
                  </a:lnTo>
                  <a:lnTo>
                    <a:pt x="1644" y="2817"/>
                  </a:lnTo>
                  <a:lnTo>
                    <a:pt x="1670" y="2583"/>
                  </a:lnTo>
                  <a:lnTo>
                    <a:pt x="1696" y="2348"/>
                  </a:lnTo>
                  <a:lnTo>
                    <a:pt x="1774" y="2139"/>
                  </a:lnTo>
                  <a:lnTo>
                    <a:pt x="1852" y="1930"/>
                  </a:lnTo>
                  <a:lnTo>
                    <a:pt x="1931" y="1748"/>
                  </a:lnTo>
                  <a:lnTo>
                    <a:pt x="2035" y="1591"/>
                  </a:lnTo>
                  <a:lnTo>
                    <a:pt x="2165" y="1435"/>
                  </a:lnTo>
                  <a:lnTo>
                    <a:pt x="2296" y="1304"/>
                  </a:lnTo>
                  <a:lnTo>
                    <a:pt x="2452" y="1200"/>
                  </a:lnTo>
                  <a:lnTo>
                    <a:pt x="2609" y="1096"/>
                  </a:lnTo>
                  <a:lnTo>
                    <a:pt x="2765" y="991"/>
                  </a:lnTo>
                  <a:lnTo>
                    <a:pt x="2948" y="939"/>
                  </a:lnTo>
                  <a:lnTo>
                    <a:pt x="3131" y="887"/>
                  </a:lnTo>
                  <a:lnTo>
                    <a:pt x="3313" y="835"/>
                  </a:lnTo>
                  <a:lnTo>
                    <a:pt x="3496" y="809"/>
                  </a:lnTo>
                  <a:close/>
                  <a:moveTo>
                    <a:pt x="4096" y="6078"/>
                  </a:moveTo>
                  <a:lnTo>
                    <a:pt x="4096" y="6913"/>
                  </a:lnTo>
                  <a:lnTo>
                    <a:pt x="3261" y="6913"/>
                  </a:lnTo>
                  <a:lnTo>
                    <a:pt x="3261" y="6078"/>
                  </a:lnTo>
                  <a:close/>
                  <a:moveTo>
                    <a:pt x="3417" y="0"/>
                  </a:moveTo>
                  <a:lnTo>
                    <a:pt x="3157" y="26"/>
                  </a:lnTo>
                  <a:lnTo>
                    <a:pt x="2896" y="104"/>
                  </a:lnTo>
                  <a:lnTo>
                    <a:pt x="2661" y="183"/>
                  </a:lnTo>
                  <a:lnTo>
                    <a:pt x="2426" y="261"/>
                  </a:lnTo>
                  <a:lnTo>
                    <a:pt x="2191" y="391"/>
                  </a:lnTo>
                  <a:lnTo>
                    <a:pt x="1957" y="548"/>
                  </a:lnTo>
                  <a:lnTo>
                    <a:pt x="1748" y="704"/>
                  </a:lnTo>
                  <a:lnTo>
                    <a:pt x="1565" y="887"/>
                  </a:lnTo>
                  <a:lnTo>
                    <a:pt x="1383" y="1096"/>
                  </a:lnTo>
                  <a:lnTo>
                    <a:pt x="1252" y="1330"/>
                  </a:lnTo>
                  <a:lnTo>
                    <a:pt x="1096" y="1591"/>
                  </a:lnTo>
                  <a:lnTo>
                    <a:pt x="991" y="1878"/>
                  </a:lnTo>
                  <a:lnTo>
                    <a:pt x="913" y="2165"/>
                  </a:lnTo>
                  <a:lnTo>
                    <a:pt x="861" y="2478"/>
                  </a:lnTo>
                  <a:lnTo>
                    <a:pt x="835" y="2817"/>
                  </a:lnTo>
                  <a:lnTo>
                    <a:pt x="835" y="4043"/>
                  </a:lnTo>
                  <a:lnTo>
                    <a:pt x="0" y="4043"/>
                  </a:lnTo>
                  <a:lnTo>
                    <a:pt x="0" y="8948"/>
                  </a:lnTo>
                  <a:lnTo>
                    <a:pt x="7330" y="8948"/>
                  </a:lnTo>
                  <a:lnTo>
                    <a:pt x="7330" y="4043"/>
                  </a:lnTo>
                  <a:lnTo>
                    <a:pt x="6522" y="4043"/>
                  </a:lnTo>
                  <a:lnTo>
                    <a:pt x="6522" y="2817"/>
                  </a:lnTo>
                  <a:lnTo>
                    <a:pt x="6496" y="2478"/>
                  </a:lnTo>
                  <a:lnTo>
                    <a:pt x="6444" y="2165"/>
                  </a:lnTo>
                  <a:lnTo>
                    <a:pt x="6365" y="1852"/>
                  </a:lnTo>
                  <a:lnTo>
                    <a:pt x="6235" y="1591"/>
                  </a:lnTo>
                  <a:lnTo>
                    <a:pt x="6104" y="1330"/>
                  </a:lnTo>
                  <a:lnTo>
                    <a:pt x="5948" y="1096"/>
                  </a:lnTo>
                  <a:lnTo>
                    <a:pt x="5791" y="887"/>
                  </a:lnTo>
                  <a:lnTo>
                    <a:pt x="5583" y="704"/>
                  </a:lnTo>
                  <a:lnTo>
                    <a:pt x="5374" y="548"/>
                  </a:lnTo>
                  <a:lnTo>
                    <a:pt x="5165" y="391"/>
                  </a:lnTo>
                  <a:lnTo>
                    <a:pt x="4930" y="261"/>
                  </a:lnTo>
                  <a:lnTo>
                    <a:pt x="4696" y="157"/>
                  </a:lnTo>
                  <a:lnTo>
                    <a:pt x="4435" y="104"/>
                  </a:lnTo>
                  <a:lnTo>
                    <a:pt x="4200" y="26"/>
                  </a:lnTo>
                  <a:lnTo>
                    <a:pt x="39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533;p61"/>
            <p:cNvSpPr/>
            <p:nvPr/>
          </p:nvSpPr>
          <p:spPr>
            <a:xfrm>
              <a:off x="4754975" y="1569775"/>
              <a:ext cx="305225" cy="81550"/>
            </a:xfrm>
            <a:custGeom>
              <a:avLst/>
              <a:gdLst/>
              <a:ahLst/>
              <a:cxnLst/>
              <a:rect l="l" t="t" r="r" b="b"/>
              <a:pathLst>
                <a:path w="12209" h="3262" extrusionOk="0">
                  <a:moveTo>
                    <a:pt x="2426" y="1227"/>
                  </a:moveTo>
                  <a:lnTo>
                    <a:pt x="2426" y="2036"/>
                  </a:lnTo>
                  <a:lnTo>
                    <a:pt x="1617" y="2036"/>
                  </a:lnTo>
                  <a:lnTo>
                    <a:pt x="1617" y="1227"/>
                  </a:lnTo>
                  <a:close/>
                  <a:moveTo>
                    <a:pt x="4070" y="1227"/>
                  </a:moveTo>
                  <a:lnTo>
                    <a:pt x="4070" y="2036"/>
                  </a:lnTo>
                  <a:lnTo>
                    <a:pt x="3261" y="2036"/>
                  </a:lnTo>
                  <a:lnTo>
                    <a:pt x="3261" y="1227"/>
                  </a:lnTo>
                  <a:close/>
                  <a:moveTo>
                    <a:pt x="5687" y="1227"/>
                  </a:moveTo>
                  <a:lnTo>
                    <a:pt x="5687" y="2036"/>
                  </a:lnTo>
                  <a:lnTo>
                    <a:pt x="4878" y="2036"/>
                  </a:lnTo>
                  <a:lnTo>
                    <a:pt x="4878" y="1227"/>
                  </a:lnTo>
                  <a:close/>
                  <a:moveTo>
                    <a:pt x="7330" y="1227"/>
                  </a:moveTo>
                  <a:lnTo>
                    <a:pt x="7330" y="2036"/>
                  </a:lnTo>
                  <a:lnTo>
                    <a:pt x="6522" y="2036"/>
                  </a:lnTo>
                  <a:lnTo>
                    <a:pt x="6522" y="1227"/>
                  </a:lnTo>
                  <a:close/>
                  <a:moveTo>
                    <a:pt x="8948" y="1227"/>
                  </a:moveTo>
                  <a:lnTo>
                    <a:pt x="8948" y="2036"/>
                  </a:lnTo>
                  <a:lnTo>
                    <a:pt x="8139" y="2036"/>
                  </a:lnTo>
                  <a:lnTo>
                    <a:pt x="8139" y="1227"/>
                  </a:lnTo>
                  <a:close/>
                  <a:moveTo>
                    <a:pt x="10591" y="1227"/>
                  </a:moveTo>
                  <a:lnTo>
                    <a:pt x="10591" y="2036"/>
                  </a:lnTo>
                  <a:lnTo>
                    <a:pt x="9756" y="2036"/>
                  </a:lnTo>
                  <a:lnTo>
                    <a:pt x="9756" y="1227"/>
                  </a:lnTo>
                  <a:close/>
                  <a:moveTo>
                    <a:pt x="0" y="1"/>
                  </a:moveTo>
                  <a:lnTo>
                    <a:pt x="0" y="3262"/>
                  </a:lnTo>
                  <a:lnTo>
                    <a:pt x="12209" y="3262"/>
                  </a:lnTo>
                  <a:lnTo>
                    <a:pt x="122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5690;p61"/>
          <p:cNvGrpSpPr/>
          <p:nvPr/>
        </p:nvGrpSpPr>
        <p:grpSpPr>
          <a:xfrm>
            <a:off x="1785918" y="2005643"/>
            <a:ext cx="362613" cy="363295"/>
            <a:chOff x="292900" y="3401700"/>
            <a:chExt cx="345675" cy="346325"/>
          </a:xfrm>
        </p:grpSpPr>
        <p:sp>
          <p:nvSpPr>
            <p:cNvPr id="33" name="Google Shape;5691;p61"/>
            <p:cNvSpPr/>
            <p:nvPr/>
          </p:nvSpPr>
          <p:spPr>
            <a:xfrm>
              <a:off x="455275" y="3615600"/>
              <a:ext cx="183300" cy="81550"/>
            </a:xfrm>
            <a:custGeom>
              <a:avLst/>
              <a:gdLst/>
              <a:ahLst/>
              <a:cxnLst/>
              <a:rect l="l" t="t" r="r" b="b"/>
              <a:pathLst>
                <a:path w="7332" h="3262" extrusionOk="0">
                  <a:moveTo>
                    <a:pt x="2453" y="1227"/>
                  </a:moveTo>
                  <a:lnTo>
                    <a:pt x="2453" y="2036"/>
                  </a:lnTo>
                  <a:lnTo>
                    <a:pt x="1644" y="2036"/>
                  </a:lnTo>
                  <a:lnTo>
                    <a:pt x="1644" y="1227"/>
                  </a:lnTo>
                  <a:close/>
                  <a:moveTo>
                    <a:pt x="4070" y="1227"/>
                  </a:moveTo>
                  <a:lnTo>
                    <a:pt x="4070" y="2036"/>
                  </a:lnTo>
                  <a:lnTo>
                    <a:pt x="3262" y="2036"/>
                  </a:lnTo>
                  <a:lnTo>
                    <a:pt x="3262" y="1227"/>
                  </a:lnTo>
                  <a:close/>
                  <a:moveTo>
                    <a:pt x="5714" y="1227"/>
                  </a:moveTo>
                  <a:lnTo>
                    <a:pt x="5714" y="2036"/>
                  </a:lnTo>
                  <a:lnTo>
                    <a:pt x="4879" y="2036"/>
                  </a:lnTo>
                  <a:lnTo>
                    <a:pt x="4879" y="1227"/>
                  </a:lnTo>
                  <a:close/>
                  <a:moveTo>
                    <a:pt x="1" y="1"/>
                  </a:moveTo>
                  <a:lnTo>
                    <a:pt x="1" y="3262"/>
                  </a:lnTo>
                  <a:lnTo>
                    <a:pt x="7331" y="3262"/>
                  </a:lnTo>
                  <a:lnTo>
                    <a:pt x="73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692;p61"/>
            <p:cNvSpPr/>
            <p:nvPr/>
          </p:nvSpPr>
          <p:spPr>
            <a:xfrm>
              <a:off x="292900" y="3626050"/>
              <a:ext cx="60675" cy="60675"/>
            </a:xfrm>
            <a:custGeom>
              <a:avLst/>
              <a:gdLst/>
              <a:ahLst/>
              <a:cxnLst/>
              <a:rect l="l" t="t" r="r" b="b"/>
              <a:pathLst>
                <a:path w="2427" h="2427" extrusionOk="0">
                  <a:moveTo>
                    <a:pt x="0" y="0"/>
                  </a:moveTo>
                  <a:lnTo>
                    <a:pt x="0" y="2426"/>
                  </a:lnTo>
                  <a:lnTo>
                    <a:pt x="2426" y="2426"/>
                  </a:lnTo>
                  <a:lnTo>
                    <a:pt x="24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693;p61"/>
            <p:cNvSpPr/>
            <p:nvPr/>
          </p:nvSpPr>
          <p:spPr>
            <a:xfrm>
              <a:off x="292900" y="3401700"/>
              <a:ext cx="264150" cy="346325"/>
            </a:xfrm>
            <a:custGeom>
              <a:avLst/>
              <a:gdLst/>
              <a:ahLst/>
              <a:cxnLst/>
              <a:rect l="l" t="t" r="r" b="b"/>
              <a:pathLst>
                <a:path w="10566" h="13853" extrusionOk="0">
                  <a:moveTo>
                    <a:pt x="5270" y="1"/>
                  </a:moveTo>
                  <a:lnTo>
                    <a:pt x="4904" y="27"/>
                  </a:lnTo>
                  <a:lnTo>
                    <a:pt x="4539" y="79"/>
                  </a:lnTo>
                  <a:lnTo>
                    <a:pt x="4174" y="183"/>
                  </a:lnTo>
                  <a:lnTo>
                    <a:pt x="3835" y="288"/>
                  </a:lnTo>
                  <a:lnTo>
                    <a:pt x="3522" y="444"/>
                  </a:lnTo>
                  <a:lnTo>
                    <a:pt x="3235" y="653"/>
                  </a:lnTo>
                  <a:lnTo>
                    <a:pt x="2948" y="861"/>
                  </a:lnTo>
                  <a:lnTo>
                    <a:pt x="2687" y="1096"/>
                  </a:lnTo>
                  <a:lnTo>
                    <a:pt x="2452" y="1357"/>
                  </a:lnTo>
                  <a:lnTo>
                    <a:pt x="2218" y="1644"/>
                  </a:lnTo>
                  <a:lnTo>
                    <a:pt x="2035" y="1957"/>
                  </a:lnTo>
                  <a:lnTo>
                    <a:pt x="1905" y="2270"/>
                  </a:lnTo>
                  <a:lnTo>
                    <a:pt x="1774" y="2609"/>
                  </a:lnTo>
                  <a:lnTo>
                    <a:pt x="1696" y="2948"/>
                  </a:lnTo>
                  <a:lnTo>
                    <a:pt x="1644" y="3314"/>
                  </a:lnTo>
                  <a:lnTo>
                    <a:pt x="1618" y="3679"/>
                  </a:lnTo>
                  <a:lnTo>
                    <a:pt x="1618" y="6522"/>
                  </a:lnTo>
                  <a:lnTo>
                    <a:pt x="0" y="6522"/>
                  </a:lnTo>
                  <a:lnTo>
                    <a:pt x="0" y="8140"/>
                  </a:lnTo>
                  <a:lnTo>
                    <a:pt x="3235" y="8140"/>
                  </a:lnTo>
                  <a:lnTo>
                    <a:pt x="3235" y="12209"/>
                  </a:lnTo>
                  <a:lnTo>
                    <a:pt x="0" y="12209"/>
                  </a:lnTo>
                  <a:lnTo>
                    <a:pt x="0" y="13852"/>
                  </a:lnTo>
                  <a:lnTo>
                    <a:pt x="10565" y="13852"/>
                  </a:lnTo>
                  <a:lnTo>
                    <a:pt x="10565" y="12626"/>
                  </a:lnTo>
                  <a:lnTo>
                    <a:pt x="5687" y="12626"/>
                  </a:lnTo>
                  <a:lnTo>
                    <a:pt x="5687" y="7748"/>
                  </a:lnTo>
                  <a:lnTo>
                    <a:pt x="10565" y="7748"/>
                  </a:lnTo>
                  <a:lnTo>
                    <a:pt x="10565" y="6522"/>
                  </a:lnTo>
                  <a:lnTo>
                    <a:pt x="3235" y="6522"/>
                  </a:lnTo>
                  <a:lnTo>
                    <a:pt x="3235" y="3679"/>
                  </a:lnTo>
                  <a:lnTo>
                    <a:pt x="3261" y="3470"/>
                  </a:lnTo>
                  <a:lnTo>
                    <a:pt x="3287" y="3261"/>
                  </a:lnTo>
                  <a:lnTo>
                    <a:pt x="3339" y="3053"/>
                  </a:lnTo>
                  <a:lnTo>
                    <a:pt x="3391" y="2870"/>
                  </a:lnTo>
                  <a:lnTo>
                    <a:pt x="3496" y="2714"/>
                  </a:lnTo>
                  <a:lnTo>
                    <a:pt x="3600" y="2531"/>
                  </a:lnTo>
                  <a:lnTo>
                    <a:pt x="3705" y="2374"/>
                  </a:lnTo>
                  <a:lnTo>
                    <a:pt x="3835" y="2244"/>
                  </a:lnTo>
                  <a:lnTo>
                    <a:pt x="3991" y="2087"/>
                  </a:lnTo>
                  <a:lnTo>
                    <a:pt x="4148" y="1983"/>
                  </a:lnTo>
                  <a:lnTo>
                    <a:pt x="4305" y="1879"/>
                  </a:lnTo>
                  <a:lnTo>
                    <a:pt x="4487" y="1801"/>
                  </a:lnTo>
                  <a:lnTo>
                    <a:pt x="4670" y="1722"/>
                  </a:lnTo>
                  <a:lnTo>
                    <a:pt x="4878" y="1670"/>
                  </a:lnTo>
                  <a:lnTo>
                    <a:pt x="5061" y="1644"/>
                  </a:lnTo>
                  <a:lnTo>
                    <a:pt x="5478" y="1644"/>
                  </a:lnTo>
                  <a:lnTo>
                    <a:pt x="5687" y="1670"/>
                  </a:lnTo>
                  <a:lnTo>
                    <a:pt x="5896" y="1722"/>
                  </a:lnTo>
                  <a:lnTo>
                    <a:pt x="6078" y="1801"/>
                  </a:lnTo>
                  <a:lnTo>
                    <a:pt x="6261" y="1879"/>
                  </a:lnTo>
                  <a:lnTo>
                    <a:pt x="6418" y="1983"/>
                  </a:lnTo>
                  <a:lnTo>
                    <a:pt x="6574" y="2087"/>
                  </a:lnTo>
                  <a:lnTo>
                    <a:pt x="6731" y="2244"/>
                  </a:lnTo>
                  <a:lnTo>
                    <a:pt x="6861" y="2374"/>
                  </a:lnTo>
                  <a:lnTo>
                    <a:pt x="6965" y="2531"/>
                  </a:lnTo>
                  <a:lnTo>
                    <a:pt x="7070" y="2714"/>
                  </a:lnTo>
                  <a:lnTo>
                    <a:pt x="7148" y="2870"/>
                  </a:lnTo>
                  <a:lnTo>
                    <a:pt x="7226" y="3053"/>
                  </a:lnTo>
                  <a:lnTo>
                    <a:pt x="7278" y="3261"/>
                  </a:lnTo>
                  <a:lnTo>
                    <a:pt x="7304" y="3470"/>
                  </a:lnTo>
                  <a:lnTo>
                    <a:pt x="7304" y="3679"/>
                  </a:lnTo>
                  <a:lnTo>
                    <a:pt x="7304" y="5296"/>
                  </a:lnTo>
                  <a:lnTo>
                    <a:pt x="8948" y="5296"/>
                  </a:lnTo>
                  <a:lnTo>
                    <a:pt x="8948" y="3679"/>
                  </a:lnTo>
                  <a:lnTo>
                    <a:pt x="8922" y="3287"/>
                  </a:lnTo>
                  <a:lnTo>
                    <a:pt x="8870" y="2922"/>
                  </a:lnTo>
                  <a:lnTo>
                    <a:pt x="8791" y="2583"/>
                  </a:lnTo>
                  <a:lnTo>
                    <a:pt x="8661" y="2244"/>
                  </a:lnTo>
                  <a:lnTo>
                    <a:pt x="8504" y="1931"/>
                  </a:lnTo>
                  <a:lnTo>
                    <a:pt x="8322" y="1618"/>
                  </a:lnTo>
                  <a:lnTo>
                    <a:pt x="8113" y="1331"/>
                  </a:lnTo>
                  <a:lnTo>
                    <a:pt x="7878" y="1070"/>
                  </a:lnTo>
                  <a:lnTo>
                    <a:pt x="7617" y="835"/>
                  </a:lnTo>
                  <a:lnTo>
                    <a:pt x="7331" y="627"/>
                  </a:lnTo>
                  <a:lnTo>
                    <a:pt x="7017" y="444"/>
                  </a:lnTo>
                  <a:lnTo>
                    <a:pt x="6704" y="288"/>
                  </a:lnTo>
                  <a:lnTo>
                    <a:pt x="6365" y="183"/>
                  </a:lnTo>
                  <a:lnTo>
                    <a:pt x="6026" y="79"/>
                  </a:lnTo>
                  <a:lnTo>
                    <a:pt x="5661" y="27"/>
                  </a:lnTo>
                  <a:lnTo>
                    <a:pt x="5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" name="Google Shape;5577;p61"/>
          <p:cNvGrpSpPr/>
          <p:nvPr/>
        </p:nvGrpSpPr>
        <p:grpSpPr>
          <a:xfrm>
            <a:off x="7029377" y="2000246"/>
            <a:ext cx="257267" cy="363295"/>
            <a:chOff x="1793500" y="2047175"/>
            <a:chExt cx="245250" cy="346325"/>
          </a:xfrm>
        </p:grpSpPr>
        <p:sp>
          <p:nvSpPr>
            <p:cNvPr id="37" name="Google Shape;5578;p61"/>
            <p:cNvSpPr/>
            <p:nvPr/>
          </p:nvSpPr>
          <p:spPr>
            <a:xfrm>
              <a:off x="1887425" y="2133250"/>
              <a:ext cx="57425" cy="56125"/>
            </a:xfrm>
            <a:custGeom>
              <a:avLst/>
              <a:gdLst/>
              <a:ahLst/>
              <a:cxnLst/>
              <a:rect l="l" t="t" r="r" b="b"/>
              <a:pathLst>
                <a:path w="2297" h="2245" extrusionOk="0">
                  <a:moveTo>
                    <a:pt x="1148" y="1"/>
                  </a:moveTo>
                  <a:lnTo>
                    <a:pt x="0" y="27"/>
                  </a:lnTo>
                  <a:lnTo>
                    <a:pt x="183" y="1383"/>
                  </a:lnTo>
                  <a:lnTo>
                    <a:pt x="235" y="1592"/>
                  </a:lnTo>
                  <a:lnTo>
                    <a:pt x="313" y="1748"/>
                  </a:lnTo>
                  <a:lnTo>
                    <a:pt x="418" y="1905"/>
                  </a:lnTo>
                  <a:lnTo>
                    <a:pt x="522" y="2035"/>
                  </a:lnTo>
                  <a:lnTo>
                    <a:pt x="679" y="2114"/>
                  </a:lnTo>
                  <a:lnTo>
                    <a:pt x="835" y="2192"/>
                  </a:lnTo>
                  <a:lnTo>
                    <a:pt x="992" y="2218"/>
                  </a:lnTo>
                  <a:lnTo>
                    <a:pt x="1148" y="2244"/>
                  </a:lnTo>
                  <a:lnTo>
                    <a:pt x="1305" y="2218"/>
                  </a:lnTo>
                  <a:lnTo>
                    <a:pt x="1487" y="2192"/>
                  </a:lnTo>
                  <a:lnTo>
                    <a:pt x="1644" y="2114"/>
                  </a:lnTo>
                  <a:lnTo>
                    <a:pt x="1774" y="2035"/>
                  </a:lnTo>
                  <a:lnTo>
                    <a:pt x="1905" y="1905"/>
                  </a:lnTo>
                  <a:lnTo>
                    <a:pt x="2009" y="1748"/>
                  </a:lnTo>
                  <a:lnTo>
                    <a:pt x="2087" y="1592"/>
                  </a:lnTo>
                  <a:lnTo>
                    <a:pt x="2113" y="1383"/>
                  </a:lnTo>
                  <a:lnTo>
                    <a:pt x="2296" y="27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579;p61"/>
            <p:cNvSpPr/>
            <p:nvPr/>
          </p:nvSpPr>
          <p:spPr>
            <a:xfrm>
              <a:off x="1953950" y="2135200"/>
              <a:ext cx="65875" cy="54175"/>
            </a:xfrm>
            <a:custGeom>
              <a:avLst/>
              <a:gdLst/>
              <a:ahLst/>
              <a:cxnLst/>
              <a:rect l="l" t="t" r="r" b="b"/>
              <a:pathLst>
                <a:path w="2635" h="2167" extrusionOk="0">
                  <a:moveTo>
                    <a:pt x="444" y="1"/>
                  </a:moveTo>
                  <a:lnTo>
                    <a:pt x="261" y="1410"/>
                  </a:lnTo>
                  <a:lnTo>
                    <a:pt x="235" y="1618"/>
                  </a:lnTo>
                  <a:lnTo>
                    <a:pt x="183" y="1801"/>
                  </a:lnTo>
                  <a:lnTo>
                    <a:pt x="105" y="1983"/>
                  </a:lnTo>
                  <a:lnTo>
                    <a:pt x="0" y="2166"/>
                  </a:lnTo>
                  <a:lnTo>
                    <a:pt x="1748" y="2166"/>
                  </a:lnTo>
                  <a:lnTo>
                    <a:pt x="2635" y="992"/>
                  </a:lnTo>
                  <a:lnTo>
                    <a:pt x="2244" y="183"/>
                  </a:lnTo>
                  <a:lnTo>
                    <a:pt x="1644" y="105"/>
                  </a:lnTo>
                  <a:lnTo>
                    <a:pt x="1122" y="53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580;p61"/>
            <p:cNvSpPr/>
            <p:nvPr/>
          </p:nvSpPr>
          <p:spPr>
            <a:xfrm>
              <a:off x="1812425" y="2135200"/>
              <a:ext cx="65900" cy="54175"/>
            </a:xfrm>
            <a:custGeom>
              <a:avLst/>
              <a:gdLst/>
              <a:ahLst/>
              <a:cxnLst/>
              <a:rect l="l" t="t" r="r" b="b"/>
              <a:pathLst>
                <a:path w="2636" h="2167" extrusionOk="0">
                  <a:moveTo>
                    <a:pt x="2192" y="1"/>
                  </a:moveTo>
                  <a:lnTo>
                    <a:pt x="1200" y="79"/>
                  </a:lnTo>
                  <a:lnTo>
                    <a:pt x="392" y="183"/>
                  </a:lnTo>
                  <a:lnTo>
                    <a:pt x="0" y="992"/>
                  </a:lnTo>
                  <a:lnTo>
                    <a:pt x="887" y="2166"/>
                  </a:lnTo>
                  <a:lnTo>
                    <a:pt x="2635" y="2166"/>
                  </a:lnTo>
                  <a:lnTo>
                    <a:pt x="2557" y="1983"/>
                  </a:lnTo>
                  <a:lnTo>
                    <a:pt x="2479" y="1801"/>
                  </a:lnTo>
                  <a:lnTo>
                    <a:pt x="2400" y="1618"/>
                  </a:lnTo>
                  <a:lnTo>
                    <a:pt x="2374" y="141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581;p61"/>
            <p:cNvSpPr/>
            <p:nvPr/>
          </p:nvSpPr>
          <p:spPr>
            <a:xfrm>
              <a:off x="1833300" y="2047175"/>
              <a:ext cx="165675" cy="71100"/>
            </a:xfrm>
            <a:custGeom>
              <a:avLst/>
              <a:gdLst/>
              <a:ahLst/>
              <a:cxnLst/>
              <a:rect l="l" t="t" r="r" b="b"/>
              <a:pathLst>
                <a:path w="6627" h="2844" extrusionOk="0">
                  <a:moveTo>
                    <a:pt x="3313" y="0"/>
                  </a:moveTo>
                  <a:lnTo>
                    <a:pt x="2896" y="26"/>
                  </a:lnTo>
                  <a:lnTo>
                    <a:pt x="2505" y="105"/>
                  </a:lnTo>
                  <a:lnTo>
                    <a:pt x="2113" y="235"/>
                  </a:lnTo>
                  <a:lnTo>
                    <a:pt x="1748" y="444"/>
                  </a:lnTo>
                  <a:lnTo>
                    <a:pt x="1383" y="678"/>
                  </a:lnTo>
                  <a:lnTo>
                    <a:pt x="1226" y="809"/>
                  </a:lnTo>
                  <a:lnTo>
                    <a:pt x="1070" y="965"/>
                  </a:lnTo>
                  <a:lnTo>
                    <a:pt x="939" y="1122"/>
                  </a:lnTo>
                  <a:lnTo>
                    <a:pt x="809" y="1305"/>
                  </a:lnTo>
                  <a:lnTo>
                    <a:pt x="678" y="1487"/>
                  </a:lnTo>
                  <a:lnTo>
                    <a:pt x="574" y="1696"/>
                  </a:lnTo>
                  <a:lnTo>
                    <a:pt x="0" y="2844"/>
                  </a:lnTo>
                  <a:lnTo>
                    <a:pt x="678" y="2765"/>
                  </a:lnTo>
                  <a:lnTo>
                    <a:pt x="1305" y="2713"/>
                  </a:lnTo>
                  <a:lnTo>
                    <a:pt x="2087" y="2661"/>
                  </a:lnTo>
                  <a:lnTo>
                    <a:pt x="3052" y="2635"/>
                  </a:lnTo>
                  <a:lnTo>
                    <a:pt x="4122" y="2635"/>
                  </a:lnTo>
                  <a:lnTo>
                    <a:pt x="5322" y="2713"/>
                  </a:lnTo>
                  <a:lnTo>
                    <a:pt x="5974" y="2765"/>
                  </a:lnTo>
                  <a:lnTo>
                    <a:pt x="6626" y="2844"/>
                  </a:lnTo>
                  <a:lnTo>
                    <a:pt x="6078" y="1696"/>
                  </a:lnTo>
                  <a:lnTo>
                    <a:pt x="5948" y="1487"/>
                  </a:lnTo>
                  <a:lnTo>
                    <a:pt x="5844" y="1305"/>
                  </a:lnTo>
                  <a:lnTo>
                    <a:pt x="5713" y="1122"/>
                  </a:lnTo>
                  <a:lnTo>
                    <a:pt x="5557" y="965"/>
                  </a:lnTo>
                  <a:lnTo>
                    <a:pt x="5400" y="809"/>
                  </a:lnTo>
                  <a:lnTo>
                    <a:pt x="5244" y="678"/>
                  </a:lnTo>
                  <a:lnTo>
                    <a:pt x="4904" y="444"/>
                  </a:lnTo>
                  <a:lnTo>
                    <a:pt x="4513" y="235"/>
                  </a:lnTo>
                  <a:lnTo>
                    <a:pt x="4122" y="105"/>
                  </a:lnTo>
                  <a:lnTo>
                    <a:pt x="3731" y="26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82;p61"/>
            <p:cNvSpPr/>
            <p:nvPr/>
          </p:nvSpPr>
          <p:spPr>
            <a:xfrm>
              <a:off x="192655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" y="1"/>
                  </a:moveTo>
                  <a:lnTo>
                    <a:pt x="1" y="2453"/>
                  </a:lnTo>
                  <a:lnTo>
                    <a:pt x="3679" y="2453"/>
                  </a:lnTo>
                  <a:lnTo>
                    <a:pt x="3679" y="5714"/>
                  </a:lnTo>
                  <a:lnTo>
                    <a:pt x="4487" y="5714"/>
                  </a:lnTo>
                  <a:lnTo>
                    <a:pt x="4487" y="2870"/>
                  </a:lnTo>
                  <a:lnTo>
                    <a:pt x="4461" y="2479"/>
                  </a:lnTo>
                  <a:lnTo>
                    <a:pt x="4409" y="2088"/>
                  </a:lnTo>
                  <a:lnTo>
                    <a:pt x="4305" y="1696"/>
                  </a:lnTo>
                  <a:lnTo>
                    <a:pt x="4174" y="1331"/>
                  </a:lnTo>
                  <a:lnTo>
                    <a:pt x="4018" y="966"/>
                  </a:lnTo>
                  <a:lnTo>
                    <a:pt x="3809" y="627"/>
                  </a:lnTo>
                  <a:lnTo>
                    <a:pt x="3574" y="314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83;p61"/>
            <p:cNvSpPr/>
            <p:nvPr/>
          </p:nvSpPr>
          <p:spPr>
            <a:xfrm>
              <a:off x="179350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201" y="1"/>
                  </a:moveTo>
                  <a:lnTo>
                    <a:pt x="940" y="314"/>
                  </a:lnTo>
                  <a:lnTo>
                    <a:pt x="679" y="627"/>
                  </a:lnTo>
                  <a:lnTo>
                    <a:pt x="497" y="966"/>
                  </a:lnTo>
                  <a:lnTo>
                    <a:pt x="314" y="1331"/>
                  </a:lnTo>
                  <a:lnTo>
                    <a:pt x="184" y="1696"/>
                  </a:lnTo>
                  <a:lnTo>
                    <a:pt x="79" y="2088"/>
                  </a:lnTo>
                  <a:lnTo>
                    <a:pt x="27" y="2479"/>
                  </a:lnTo>
                  <a:lnTo>
                    <a:pt x="1" y="2870"/>
                  </a:lnTo>
                  <a:lnTo>
                    <a:pt x="1" y="5714"/>
                  </a:lnTo>
                  <a:lnTo>
                    <a:pt x="836" y="5714"/>
                  </a:lnTo>
                  <a:lnTo>
                    <a:pt x="836" y="2453"/>
                  </a:lnTo>
                  <a:lnTo>
                    <a:pt x="4488" y="2453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84;p61"/>
            <p:cNvSpPr/>
            <p:nvPr/>
          </p:nvSpPr>
          <p:spPr>
            <a:xfrm>
              <a:off x="1834600" y="2291075"/>
              <a:ext cx="163050" cy="102425"/>
            </a:xfrm>
            <a:custGeom>
              <a:avLst/>
              <a:gdLst/>
              <a:ahLst/>
              <a:cxnLst/>
              <a:rect l="l" t="t" r="r" b="b"/>
              <a:pathLst>
                <a:path w="6522" h="4097" extrusionOk="0">
                  <a:moveTo>
                    <a:pt x="3679" y="1644"/>
                  </a:moveTo>
                  <a:lnTo>
                    <a:pt x="3679" y="2453"/>
                  </a:lnTo>
                  <a:lnTo>
                    <a:pt x="2844" y="2453"/>
                  </a:lnTo>
                  <a:lnTo>
                    <a:pt x="2844" y="1644"/>
                  </a:lnTo>
                  <a:close/>
                  <a:moveTo>
                    <a:pt x="0" y="0"/>
                  </a:moveTo>
                  <a:lnTo>
                    <a:pt x="0" y="4096"/>
                  </a:lnTo>
                  <a:lnTo>
                    <a:pt x="6522" y="4096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1" name="Google Shape;4671;p34"/>
          <p:cNvSpPr/>
          <p:nvPr/>
        </p:nvSpPr>
        <p:spPr>
          <a:xfrm rot="-3135878">
            <a:off x="3805353" y="1521749"/>
            <a:ext cx="1533295" cy="841111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2" name="Google Shape;4672;p34"/>
          <p:cNvSpPr txBox="1">
            <a:spLocks noGrp="1"/>
          </p:cNvSpPr>
          <p:nvPr>
            <p:ph type="title"/>
          </p:nvPr>
        </p:nvSpPr>
        <p:spPr>
          <a:xfrm>
            <a:off x="1041000" y="2928940"/>
            <a:ext cx="7062000" cy="121444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800" b="1" dirty="0" smtClean="0">
                <a:latin typeface="Zametka_Parletter" pitchFamily="2" charset="0"/>
              </a:rPr>
              <a:t>ПРАВОВОЕ РЕГУЛИРОВАНИЕ ОТНОШЕНИЙ, ВОЗНИКАЮЩИХ ПРИ РАБОТЕ В СЕТИ ИНТЕРНЕТ </a:t>
            </a:r>
            <a:endParaRPr lang="ru-RU" sz="2800" b="1" dirty="0">
              <a:latin typeface="Zametka_Parletter" pitchFamily="2" charset="0"/>
            </a:endParaRPr>
          </a:p>
        </p:txBody>
      </p:sp>
      <p:sp>
        <p:nvSpPr>
          <p:cNvPr id="4673" name="Google Shape;4673;p34"/>
          <p:cNvSpPr txBox="1">
            <a:spLocks noGrp="1"/>
          </p:cNvSpPr>
          <p:nvPr>
            <p:ph type="title" idx="2"/>
          </p:nvPr>
        </p:nvSpPr>
        <p:spPr>
          <a:xfrm>
            <a:off x="4114800" y="1596854"/>
            <a:ext cx="914400" cy="6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2</a:t>
            </a:r>
            <a:endParaRPr/>
          </a:p>
        </p:txBody>
      </p:sp>
      <p:grpSp>
        <p:nvGrpSpPr>
          <p:cNvPr id="2" name="Google Shape;4675;p34"/>
          <p:cNvGrpSpPr/>
          <p:nvPr/>
        </p:nvGrpSpPr>
        <p:grpSpPr>
          <a:xfrm rot="-1635329" flipH="1">
            <a:off x="-1652405" y="367162"/>
            <a:ext cx="6866407" cy="329951"/>
            <a:chOff x="2336683" y="4362260"/>
            <a:chExt cx="6560676" cy="315300"/>
          </a:xfrm>
        </p:grpSpPr>
        <p:sp>
          <p:nvSpPr>
            <p:cNvPr id="4676" name="Google Shape;4676;p34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4677;p34"/>
            <p:cNvSpPr/>
            <p:nvPr/>
          </p:nvSpPr>
          <p:spPr>
            <a:xfrm>
              <a:off x="2336683" y="4362260"/>
              <a:ext cx="6560676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ПРАВОВОЕ РЕГУЛИРОВАНИЕ ОТНОШЕНИЙ, ВОЗНИКАЮЩИХ ПРИ РАБОТЕ 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678" name="Google Shape;4678;p34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679;p34"/>
          <p:cNvGrpSpPr/>
          <p:nvPr/>
        </p:nvGrpSpPr>
        <p:grpSpPr>
          <a:xfrm rot="1635329">
            <a:off x="3802317" y="227033"/>
            <a:ext cx="6577738" cy="329951"/>
            <a:chOff x="2182227" y="4362262"/>
            <a:chExt cx="6284860" cy="315300"/>
          </a:xfrm>
        </p:grpSpPr>
        <p:sp>
          <p:nvSpPr>
            <p:cNvPr id="4680" name="Google Shape;4680;p34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4681;p34"/>
            <p:cNvSpPr/>
            <p:nvPr/>
          </p:nvSpPr>
          <p:spPr>
            <a:xfrm>
              <a:off x="2182227" y="4362262"/>
              <a:ext cx="628486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ПРАВОВОЕ РЕГУЛИРОВАНИЕ ОТНОШЕНИЙ, </a:t>
              </a: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ВОЗНИКАЮЩИ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682" name="Google Shape;4682;p34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Прямоугольник 50"/>
          <p:cNvSpPr/>
          <p:nvPr/>
        </p:nvSpPr>
        <p:spPr>
          <a:xfrm>
            <a:off x="0" y="0"/>
            <a:ext cx="714348" cy="1357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10" name="Google Shape;4910;p44"/>
          <p:cNvSpPr txBox="1">
            <a:spLocks noGrp="1"/>
          </p:cNvSpPr>
          <p:nvPr>
            <p:ph type="title" idx="15"/>
          </p:nvPr>
        </p:nvSpPr>
        <p:spPr>
          <a:xfrm>
            <a:off x="0" y="428610"/>
            <a:ext cx="914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ru-RU" sz="2800" b="1" dirty="0" smtClean="0">
                <a:latin typeface="Zametka_Parletter" pitchFamily="2" charset="0"/>
              </a:rPr>
              <a:t>КЛЮЧЕВЫЕ АСПЕКТЫ РЕГУЛИРОВАНИЯ</a:t>
            </a:r>
            <a:endParaRPr lang="ru-RU" sz="2800" b="1" dirty="0">
              <a:solidFill>
                <a:schemeClr val="lt1"/>
              </a:solidFill>
              <a:latin typeface="Zametka_Parletter" pitchFamily="2" charset="0"/>
            </a:endParaRPr>
          </a:p>
        </p:txBody>
      </p:sp>
      <p:sp>
        <p:nvSpPr>
          <p:cNvPr id="4911" name="Google Shape;4911;p44"/>
          <p:cNvSpPr txBox="1">
            <a:spLocks noGrp="1"/>
          </p:cNvSpPr>
          <p:nvPr>
            <p:ph type="title"/>
          </p:nvPr>
        </p:nvSpPr>
        <p:spPr>
          <a:xfrm>
            <a:off x="1000100" y="1150287"/>
            <a:ext cx="7786742" cy="6356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smtClean="0">
                <a:latin typeface="+mn-lt"/>
              </a:rPr>
              <a:t>защита </a:t>
            </a:r>
            <a:r>
              <a:rPr lang="ru-RU" sz="1600" dirty="0" smtClean="0">
                <a:latin typeface="+mn-lt"/>
              </a:rPr>
              <a:t>персональных </a:t>
            </a:r>
            <a:r>
              <a:rPr lang="ru-RU" sz="1600" dirty="0" smtClean="0">
                <a:latin typeface="+mn-lt"/>
              </a:rPr>
              <a:t>данных требует </a:t>
            </a:r>
            <a:r>
              <a:rPr lang="ru-RU" sz="1600" dirty="0" smtClean="0">
                <a:latin typeface="+mn-lt"/>
              </a:rPr>
              <a:t>согласия </a:t>
            </a:r>
            <a:r>
              <a:rPr lang="ru-RU" sz="1600" dirty="0" smtClean="0">
                <a:latin typeface="+mn-lt"/>
              </a:rPr>
              <a:t>субъекта </a:t>
            </a:r>
            <a:r>
              <a:rPr lang="ru-RU" sz="1600" dirty="0" smtClean="0">
                <a:latin typeface="+mn-lt"/>
              </a:rPr>
              <a:t>на обработку </a:t>
            </a:r>
            <a:r>
              <a:rPr lang="ru-RU" sz="1600" dirty="0" smtClean="0">
                <a:latin typeface="+mn-lt"/>
              </a:rPr>
              <a:t>данных;</a:t>
            </a:r>
            <a:endParaRPr lang="ru-RU" sz="1600" dirty="0">
              <a:latin typeface="+mn-lt"/>
            </a:endParaRPr>
          </a:p>
        </p:txBody>
      </p:sp>
      <p:sp>
        <p:nvSpPr>
          <p:cNvPr id="4913" name="Google Shape;4913;p44"/>
          <p:cNvSpPr txBox="1">
            <a:spLocks noGrp="1"/>
          </p:cNvSpPr>
          <p:nvPr>
            <p:ph type="title" idx="2"/>
          </p:nvPr>
        </p:nvSpPr>
        <p:spPr>
          <a:xfrm>
            <a:off x="1000100" y="1714494"/>
            <a:ext cx="7715304" cy="785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smtClean="0">
                <a:latin typeface="+mn-lt"/>
              </a:rPr>
              <a:t>блокировка сайтов возможна </a:t>
            </a:r>
            <a:r>
              <a:rPr lang="ru-RU" sz="1600" dirty="0" smtClean="0">
                <a:latin typeface="+mn-lt"/>
              </a:rPr>
              <a:t>по </a:t>
            </a:r>
            <a:r>
              <a:rPr lang="ru-RU" sz="1600" dirty="0" smtClean="0">
                <a:latin typeface="+mn-lt"/>
              </a:rPr>
              <a:t>решению </a:t>
            </a:r>
            <a:r>
              <a:rPr lang="ru-RU" sz="1600" dirty="0" err="1" smtClean="0">
                <a:latin typeface="+mn-lt"/>
              </a:rPr>
              <a:t>Роскомнадзора</a:t>
            </a:r>
            <a:r>
              <a:rPr lang="ru-RU" sz="1600" dirty="0" smtClean="0">
                <a:latin typeface="+mn-lt"/>
              </a:rPr>
              <a:t> за распространение запрещённой </a:t>
            </a:r>
            <a:r>
              <a:rPr lang="ru-RU" sz="1600" dirty="0" smtClean="0">
                <a:latin typeface="+mn-lt"/>
              </a:rPr>
              <a:t>информации;</a:t>
            </a:r>
            <a:endParaRPr lang="ru-RU" sz="1600" dirty="0">
              <a:latin typeface="+mn-lt"/>
            </a:endParaRPr>
          </a:p>
        </p:txBody>
      </p:sp>
      <p:sp>
        <p:nvSpPr>
          <p:cNvPr id="4915" name="Google Shape;4915;p44"/>
          <p:cNvSpPr txBox="1">
            <a:spLocks noGrp="1"/>
          </p:cNvSpPr>
          <p:nvPr>
            <p:ph type="title" idx="4"/>
          </p:nvPr>
        </p:nvSpPr>
        <p:spPr>
          <a:xfrm>
            <a:off x="1000100" y="3214692"/>
            <a:ext cx="7786742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smtClean="0">
                <a:latin typeface="+mn-lt"/>
              </a:rPr>
              <a:t>обязанности </a:t>
            </a:r>
            <a:r>
              <a:rPr lang="ru-RU" sz="1600" dirty="0" smtClean="0">
                <a:latin typeface="+mn-lt"/>
              </a:rPr>
              <a:t>операторов </a:t>
            </a:r>
            <a:r>
              <a:rPr lang="ru-RU" sz="1600" dirty="0" smtClean="0">
                <a:latin typeface="+mn-lt"/>
              </a:rPr>
              <a:t>связи </a:t>
            </a:r>
            <a:r>
              <a:rPr lang="ru-RU" sz="1600" dirty="0" smtClean="0">
                <a:latin typeface="+mn-lt"/>
              </a:rPr>
              <a:t>включают хранение данных и сотрудничество с правоохранительными </a:t>
            </a:r>
            <a:r>
              <a:rPr lang="ru-RU" sz="1600" dirty="0" smtClean="0">
                <a:latin typeface="+mn-lt"/>
              </a:rPr>
              <a:t>органами;</a:t>
            </a:r>
            <a:endParaRPr lang="ru-RU" sz="1600" dirty="0">
              <a:latin typeface="+mn-lt"/>
            </a:endParaRPr>
          </a:p>
        </p:txBody>
      </p:sp>
      <p:sp>
        <p:nvSpPr>
          <p:cNvPr id="4917" name="Google Shape;4917;p44"/>
          <p:cNvSpPr txBox="1">
            <a:spLocks noGrp="1"/>
          </p:cNvSpPr>
          <p:nvPr>
            <p:ph type="title" idx="6"/>
          </p:nvPr>
        </p:nvSpPr>
        <p:spPr>
          <a:xfrm>
            <a:off x="1000100" y="3714758"/>
            <a:ext cx="7786742" cy="642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smtClean="0">
                <a:latin typeface="+mn-lt"/>
              </a:rPr>
              <a:t>цифровые </a:t>
            </a:r>
            <a:r>
              <a:rPr lang="ru-RU" sz="1600" dirty="0" smtClean="0">
                <a:latin typeface="+mn-lt"/>
              </a:rPr>
              <a:t>права </a:t>
            </a:r>
            <a:r>
              <a:rPr lang="ru-RU" sz="1600" dirty="0" smtClean="0">
                <a:latin typeface="+mn-lt"/>
              </a:rPr>
              <a:t>признают </a:t>
            </a:r>
            <a:r>
              <a:rPr lang="ru-RU" sz="1600" dirty="0" smtClean="0">
                <a:latin typeface="+mn-lt"/>
              </a:rPr>
              <a:t>цифровые активы объектом гражданских </a:t>
            </a:r>
            <a:r>
              <a:rPr lang="ru-RU" sz="1600" dirty="0" smtClean="0">
                <a:latin typeface="+mn-lt"/>
              </a:rPr>
              <a:t>прав.</a:t>
            </a:r>
            <a:endParaRPr lang="ru-RU" sz="1600" dirty="0">
              <a:latin typeface="+mn-lt"/>
            </a:endParaRPr>
          </a:p>
        </p:txBody>
      </p:sp>
      <p:sp>
        <p:nvSpPr>
          <p:cNvPr id="4919" name="Google Shape;4919;p44"/>
          <p:cNvSpPr txBox="1">
            <a:spLocks noGrp="1"/>
          </p:cNvSpPr>
          <p:nvPr>
            <p:ph type="title" idx="8"/>
          </p:nvPr>
        </p:nvSpPr>
        <p:spPr>
          <a:xfrm>
            <a:off x="1000100" y="2571750"/>
            <a:ext cx="771530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smtClean="0">
                <a:latin typeface="+mn-lt"/>
              </a:rPr>
              <a:t>регулирование </a:t>
            </a:r>
            <a:r>
              <a:rPr lang="ru-RU" sz="1600" dirty="0" err="1" smtClean="0">
                <a:latin typeface="+mn-lt"/>
              </a:rPr>
              <a:t>контента</a:t>
            </a:r>
            <a:r>
              <a:rPr lang="ru-RU" sz="1600" dirty="0" smtClean="0">
                <a:latin typeface="+mn-lt"/>
              </a:rPr>
              <a:t> ограничивает доступ к </a:t>
            </a:r>
            <a:r>
              <a:rPr lang="ru-RU" sz="1600" dirty="0" smtClean="0">
                <a:latin typeface="+mn-lt"/>
              </a:rPr>
              <a:t>незаконным материалам;</a:t>
            </a:r>
            <a:endParaRPr lang="ru-RU" sz="1600" dirty="0">
              <a:latin typeface="+mn-lt"/>
            </a:endParaRPr>
          </a:p>
        </p:txBody>
      </p:sp>
      <p:grpSp>
        <p:nvGrpSpPr>
          <p:cNvPr id="2" name="Google Shape;4923;p44"/>
          <p:cNvGrpSpPr/>
          <p:nvPr/>
        </p:nvGrpSpPr>
        <p:grpSpPr>
          <a:xfrm>
            <a:off x="571472" y="3252467"/>
            <a:ext cx="249591" cy="319415"/>
            <a:chOff x="6270575" y="1305675"/>
            <a:chExt cx="271975" cy="345650"/>
          </a:xfrm>
        </p:grpSpPr>
        <p:sp>
          <p:nvSpPr>
            <p:cNvPr id="4924" name="Google Shape;4924;p44"/>
            <p:cNvSpPr/>
            <p:nvPr/>
          </p:nvSpPr>
          <p:spPr>
            <a:xfrm>
              <a:off x="6374925" y="1421750"/>
              <a:ext cx="62625" cy="93925"/>
            </a:xfrm>
            <a:custGeom>
              <a:avLst/>
              <a:gdLst/>
              <a:ahLst/>
              <a:cxnLst/>
              <a:rect l="l" t="t" r="r" b="b"/>
              <a:pathLst>
                <a:path w="2505" h="3757" extrusionOk="0">
                  <a:moveTo>
                    <a:pt x="1253" y="0"/>
                  </a:moveTo>
                  <a:lnTo>
                    <a:pt x="1018" y="26"/>
                  </a:lnTo>
                  <a:lnTo>
                    <a:pt x="783" y="105"/>
                  </a:lnTo>
                  <a:lnTo>
                    <a:pt x="575" y="235"/>
                  </a:lnTo>
                  <a:lnTo>
                    <a:pt x="392" y="366"/>
                  </a:lnTo>
                  <a:lnTo>
                    <a:pt x="235" y="574"/>
                  </a:lnTo>
                  <a:lnTo>
                    <a:pt x="105" y="783"/>
                  </a:lnTo>
                  <a:lnTo>
                    <a:pt x="27" y="1018"/>
                  </a:lnTo>
                  <a:lnTo>
                    <a:pt x="1" y="1253"/>
                  </a:lnTo>
                  <a:lnTo>
                    <a:pt x="27" y="1409"/>
                  </a:lnTo>
                  <a:lnTo>
                    <a:pt x="53" y="1566"/>
                  </a:lnTo>
                  <a:lnTo>
                    <a:pt x="79" y="1696"/>
                  </a:lnTo>
                  <a:lnTo>
                    <a:pt x="131" y="1800"/>
                  </a:lnTo>
                  <a:lnTo>
                    <a:pt x="262" y="2009"/>
                  </a:lnTo>
                  <a:lnTo>
                    <a:pt x="418" y="2166"/>
                  </a:lnTo>
                  <a:lnTo>
                    <a:pt x="575" y="2296"/>
                  </a:lnTo>
                  <a:lnTo>
                    <a:pt x="705" y="2400"/>
                  </a:lnTo>
                  <a:lnTo>
                    <a:pt x="888" y="2505"/>
                  </a:lnTo>
                  <a:lnTo>
                    <a:pt x="548" y="3757"/>
                  </a:lnTo>
                  <a:lnTo>
                    <a:pt x="1983" y="3757"/>
                  </a:lnTo>
                  <a:lnTo>
                    <a:pt x="1644" y="2505"/>
                  </a:lnTo>
                  <a:lnTo>
                    <a:pt x="1827" y="2400"/>
                  </a:lnTo>
                  <a:lnTo>
                    <a:pt x="1957" y="2296"/>
                  </a:lnTo>
                  <a:lnTo>
                    <a:pt x="2114" y="2166"/>
                  </a:lnTo>
                  <a:lnTo>
                    <a:pt x="2270" y="2009"/>
                  </a:lnTo>
                  <a:lnTo>
                    <a:pt x="2401" y="1800"/>
                  </a:lnTo>
                  <a:lnTo>
                    <a:pt x="2453" y="1696"/>
                  </a:lnTo>
                  <a:lnTo>
                    <a:pt x="2479" y="1566"/>
                  </a:lnTo>
                  <a:lnTo>
                    <a:pt x="2505" y="1409"/>
                  </a:lnTo>
                  <a:lnTo>
                    <a:pt x="2505" y="1253"/>
                  </a:lnTo>
                  <a:lnTo>
                    <a:pt x="2479" y="1018"/>
                  </a:lnTo>
                  <a:lnTo>
                    <a:pt x="2427" y="783"/>
                  </a:lnTo>
                  <a:lnTo>
                    <a:pt x="2296" y="574"/>
                  </a:lnTo>
                  <a:lnTo>
                    <a:pt x="2140" y="366"/>
                  </a:lnTo>
                  <a:lnTo>
                    <a:pt x="1957" y="235"/>
                  </a:lnTo>
                  <a:lnTo>
                    <a:pt x="1748" y="105"/>
                  </a:lnTo>
                  <a:lnTo>
                    <a:pt x="1514" y="26"/>
                  </a:lnTo>
                  <a:lnTo>
                    <a:pt x="12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44"/>
            <p:cNvSpPr/>
            <p:nvPr/>
          </p:nvSpPr>
          <p:spPr>
            <a:xfrm>
              <a:off x="6270575" y="1305675"/>
              <a:ext cx="271975" cy="345650"/>
            </a:xfrm>
            <a:custGeom>
              <a:avLst/>
              <a:gdLst/>
              <a:ahLst/>
              <a:cxnLst/>
              <a:rect l="l" t="t" r="r" b="b"/>
              <a:pathLst>
                <a:path w="10879" h="13826" extrusionOk="0">
                  <a:moveTo>
                    <a:pt x="5427" y="3809"/>
                  </a:moveTo>
                  <a:lnTo>
                    <a:pt x="5792" y="3835"/>
                  </a:lnTo>
                  <a:lnTo>
                    <a:pt x="6105" y="3913"/>
                  </a:lnTo>
                  <a:lnTo>
                    <a:pt x="6418" y="4043"/>
                  </a:lnTo>
                  <a:lnTo>
                    <a:pt x="6679" y="4226"/>
                  </a:lnTo>
                  <a:lnTo>
                    <a:pt x="6914" y="4435"/>
                  </a:lnTo>
                  <a:lnTo>
                    <a:pt x="7096" y="4669"/>
                  </a:lnTo>
                  <a:lnTo>
                    <a:pt x="7279" y="4930"/>
                  </a:lnTo>
                  <a:lnTo>
                    <a:pt x="7383" y="5191"/>
                  </a:lnTo>
                  <a:lnTo>
                    <a:pt x="7488" y="5504"/>
                  </a:lnTo>
                  <a:lnTo>
                    <a:pt x="7514" y="5791"/>
                  </a:lnTo>
                  <a:lnTo>
                    <a:pt x="7514" y="6104"/>
                  </a:lnTo>
                  <a:lnTo>
                    <a:pt x="7462" y="6417"/>
                  </a:lnTo>
                  <a:lnTo>
                    <a:pt x="7383" y="6704"/>
                  </a:lnTo>
                  <a:lnTo>
                    <a:pt x="7227" y="6991"/>
                  </a:lnTo>
                  <a:lnTo>
                    <a:pt x="7018" y="7252"/>
                  </a:lnTo>
                  <a:lnTo>
                    <a:pt x="6783" y="7513"/>
                  </a:lnTo>
                  <a:lnTo>
                    <a:pt x="7227" y="9235"/>
                  </a:lnTo>
                  <a:lnTo>
                    <a:pt x="3653" y="9235"/>
                  </a:lnTo>
                  <a:lnTo>
                    <a:pt x="4096" y="7513"/>
                  </a:lnTo>
                  <a:lnTo>
                    <a:pt x="3836" y="7252"/>
                  </a:lnTo>
                  <a:lnTo>
                    <a:pt x="3653" y="6991"/>
                  </a:lnTo>
                  <a:lnTo>
                    <a:pt x="3496" y="6704"/>
                  </a:lnTo>
                  <a:lnTo>
                    <a:pt x="3418" y="6417"/>
                  </a:lnTo>
                  <a:lnTo>
                    <a:pt x="3366" y="6104"/>
                  </a:lnTo>
                  <a:lnTo>
                    <a:pt x="3366" y="5791"/>
                  </a:lnTo>
                  <a:lnTo>
                    <a:pt x="3392" y="5504"/>
                  </a:lnTo>
                  <a:lnTo>
                    <a:pt x="3496" y="5191"/>
                  </a:lnTo>
                  <a:lnTo>
                    <a:pt x="3601" y="4930"/>
                  </a:lnTo>
                  <a:lnTo>
                    <a:pt x="3783" y="4669"/>
                  </a:lnTo>
                  <a:lnTo>
                    <a:pt x="3966" y="4435"/>
                  </a:lnTo>
                  <a:lnTo>
                    <a:pt x="4201" y="4226"/>
                  </a:lnTo>
                  <a:lnTo>
                    <a:pt x="4462" y="4043"/>
                  </a:lnTo>
                  <a:lnTo>
                    <a:pt x="4775" y="3913"/>
                  </a:lnTo>
                  <a:lnTo>
                    <a:pt x="5088" y="3835"/>
                  </a:lnTo>
                  <a:lnTo>
                    <a:pt x="5427" y="3809"/>
                  </a:lnTo>
                  <a:close/>
                  <a:moveTo>
                    <a:pt x="9183" y="4226"/>
                  </a:moveTo>
                  <a:lnTo>
                    <a:pt x="9183" y="8765"/>
                  </a:lnTo>
                  <a:lnTo>
                    <a:pt x="9183" y="9000"/>
                  </a:lnTo>
                  <a:lnTo>
                    <a:pt x="9183" y="9208"/>
                  </a:lnTo>
                  <a:lnTo>
                    <a:pt x="9131" y="9443"/>
                  </a:lnTo>
                  <a:lnTo>
                    <a:pt x="9079" y="9678"/>
                  </a:lnTo>
                  <a:lnTo>
                    <a:pt x="9001" y="9887"/>
                  </a:lnTo>
                  <a:lnTo>
                    <a:pt x="8896" y="10095"/>
                  </a:lnTo>
                  <a:lnTo>
                    <a:pt x="8792" y="10304"/>
                  </a:lnTo>
                  <a:lnTo>
                    <a:pt x="8662" y="10487"/>
                  </a:lnTo>
                  <a:lnTo>
                    <a:pt x="8505" y="10669"/>
                  </a:lnTo>
                  <a:lnTo>
                    <a:pt x="8348" y="10852"/>
                  </a:lnTo>
                  <a:lnTo>
                    <a:pt x="8140" y="11008"/>
                  </a:lnTo>
                  <a:lnTo>
                    <a:pt x="7957" y="11165"/>
                  </a:lnTo>
                  <a:lnTo>
                    <a:pt x="7748" y="11295"/>
                  </a:lnTo>
                  <a:lnTo>
                    <a:pt x="7514" y="11426"/>
                  </a:lnTo>
                  <a:lnTo>
                    <a:pt x="7253" y="11556"/>
                  </a:lnTo>
                  <a:lnTo>
                    <a:pt x="7018" y="11635"/>
                  </a:lnTo>
                  <a:lnTo>
                    <a:pt x="5427" y="12078"/>
                  </a:lnTo>
                  <a:lnTo>
                    <a:pt x="3862" y="11635"/>
                  </a:lnTo>
                  <a:lnTo>
                    <a:pt x="3601" y="11556"/>
                  </a:lnTo>
                  <a:lnTo>
                    <a:pt x="3366" y="11426"/>
                  </a:lnTo>
                  <a:lnTo>
                    <a:pt x="3131" y="11295"/>
                  </a:lnTo>
                  <a:lnTo>
                    <a:pt x="2923" y="11165"/>
                  </a:lnTo>
                  <a:lnTo>
                    <a:pt x="2714" y="11008"/>
                  </a:lnTo>
                  <a:lnTo>
                    <a:pt x="2531" y="10852"/>
                  </a:lnTo>
                  <a:lnTo>
                    <a:pt x="2375" y="10669"/>
                  </a:lnTo>
                  <a:lnTo>
                    <a:pt x="2218" y="10487"/>
                  </a:lnTo>
                  <a:lnTo>
                    <a:pt x="2088" y="10304"/>
                  </a:lnTo>
                  <a:lnTo>
                    <a:pt x="1957" y="10095"/>
                  </a:lnTo>
                  <a:lnTo>
                    <a:pt x="1879" y="9887"/>
                  </a:lnTo>
                  <a:lnTo>
                    <a:pt x="1801" y="9678"/>
                  </a:lnTo>
                  <a:lnTo>
                    <a:pt x="1749" y="9443"/>
                  </a:lnTo>
                  <a:lnTo>
                    <a:pt x="1696" y="9208"/>
                  </a:lnTo>
                  <a:lnTo>
                    <a:pt x="1696" y="9000"/>
                  </a:lnTo>
                  <a:lnTo>
                    <a:pt x="1696" y="8765"/>
                  </a:lnTo>
                  <a:lnTo>
                    <a:pt x="1696" y="4226"/>
                  </a:lnTo>
                  <a:lnTo>
                    <a:pt x="2531" y="4226"/>
                  </a:lnTo>
                  <a:lnTo>
                    <a:pt x="2531" y="8817"/>
                  </a:lnTo>
                  <a:lnTo>
                    <a:pt x="2531" y="8974"/>
                  </a:lnTo>
                  <a:lnTo>
                    <a:pt x="2531" y="9130"/>
                  </a:lnTo>
                  <a:lnTo>
                    <a:pt x="2609" y="9443"/>
                  </a:lnTo>
                  <a:lnTo>
                    <a:pt x="2740" y="9756"/>
                  </a:lnTo>
                  <a:lnTo>
                    <a:pt x="2923" y="10017"/>
                  </a:lnTo>
                  <a:lnTo>
                    <a:pt x="3157" y="10278"/>
                  </a:lnTo>
                  <a:lnTo>
                    <a:pt x="3444" y="10513"/>
                  </a:lnTo>
                  <a:lnTo>
                    <a:pt x="3757" y="10695"/>
                  </a:lnTo>
                  <a:lnTo>
                    <a:pt x="4122" y="10852"/>
                  </a:lnTo>
                  <a:lnTo>
                    <a:pt x="5427" y="11217"/>
                  </a:lnTo>
                  <a:lnTo>
                    <a:pt x="6757" y="10852"/>
                  </a:lnTo>
                  <a:lnTo>
                    <a:pt x="7122" y="10695"/>
                  </a:lnTo>
                  <a:lnTo>
                    <a:pt x="7435" y="10513"/>
                  </a:lnTo>
                  <a:lnTo>
                    <a:pt x="7722" y="10278"/>
                  </a:lnTo>
                  <a:lnTo>
                    <a:pt x="7957" y="10017"/>
                  </a:lnTo>
                  <a:lnTo>
                    <a:pt x="8140" y="9756"/>
                  </a:lnTo>
                  <a:lnTo>
                    <a:pt x="8270" y="9443"/>
                  </a:lnTo>
                  <a:lnTo>
                    <a:pt x="8348" y="9130"/>
                  </a:lnTo>
                  <a:lnTo>
                    <a:pt x="8348" y="8974"/>
                  </a:lnTo>
                  <a:lnTo>
                    <a:pt x="8348" y="8817"/>
                  </a:lnTo>
                  <a:lnTo>
                    <a:pt x="8348" y="4226"/>
                  </a:lnTo>
                  <a:close/>
                  <a:moveTo>
                    <a:pt x="5427" y="0"/>
                  </a:moveTo>
                  <a:lnTo>
                    <a:pt x="5322" y="183"/>
                  </a:lnTo>
                  <a:lnTo>
                    <a:pt x="5192" y="391"/>
                  </a:lnTo>
                  <a:lnTo>
                    <a:pt x="4905" y="730"/>
                  </a:lnTo>
                  <a:lnTo>
                    <a:pt x="4592" y="1070"/>
                  </a:lnTo>
                  <a:lnTo>
                    <a:pt x="4253" y="1330"/>
                  </a:lnTo>
                  <a:lnTo>
                    <a:pt x="3862" y="1591"/>
                  </a:lnTo>
                  <a:lnTo>
                    <a:pt x="3470" y="1800"/>
                  </a:lnTo>
                  <a:lnTo>
                    <a:pt x="3079" y="1983"/>
                  </a:lnTo>
                  <a:lnTo>
                    <a:pt x="2662" y="2113"/>
                  </a:lnTo>
                  <a:lnTo>
                    <a:pt x="2244" y="2243"/>
                  </a:lnTo>
                  <a:lnTo>
                    <a:pt x="1853" y="2348"/>
                  </a:lnTo>
                  <a:lnTo>
                    <a:pt x="1488" y="2426"/>
                  </a:lnTo>
                  <a:lnTo>
                    <a:pt x="1123" y="2504"/>
                  </a:lnTo>
                  <a:lnTo>
                    <a:pt x="470" y="2556"/>
                  </a:lnTo>
                  <a:lnTo>
                    <a:pt x="27" y="2583"/>
                  </a:lnTo>
                  <a:lnTo>
                    <a:pt x="27" y="8635"/>
                  </a:lnTo>
                  <a:lnTo>
                    <a:pt x="1" y="9000"/>
                  </a:lnTo>
                  <a:lnTo>
                    <a:pt x="27" y="9339"/>
                  </a:lnTo>
                  <a:lnTo>
                    <a:pt x="79" y="9678"/>
                  </a:lnTo>
                  <a:lnTo>
                    <a:pt x="157" y="10017"/>
                  </a:lnTo>
                  <a:lnTo>
                    <a:pt x="262" y="10330"/>
                  </a:lnTo>
                  <a:lnTo>
                    <a:pt x="366" y="10643"/>
                  </a:lnTo>
                  <a:lnTo>
                    <a:pt x="523" y="10956"/>
                  </a:lnTo>
                  <a:lnTo>
                    <a:pt x="705" y="11243"/>
                  </a:lnTo>
                  <a:lnTo>
                    <a:pt x="888" y="11504"/>
                  </a:lnTo>
                  <a:lnTo>
                    <a:pt x="1123" y="11765"/>
                  </a:lnTo>
                  <a:lnTo>
                    <a:pt x="1357" y="12026"/>
                  </a:lnTo>
                  <a:lnTo>
                    <a:pt x="1592" y="12261"/>
                  </a:lnTo>
                  <a:lnTo>
                    <a:pt x="1879" y="12469"/>
                  </a:lnTo>
                  <a:lnTo>
                    <a:pt x="2140" y="12652"/>
                  </a:lnTo>
                  <a:lnTo>
                    <a:pt x="2453" y="12834"/>
                  </a:lnTo>
                  <a:lnTo>
                    <a:pt x="2766" y="12991"/>
                  </a:lnTo>
                  <a:lnTo>
                    <a:pt x="575" y="12991"/>
                  </a:lnTo>
                  <a:lnTo>
                    <a:pt x="575" y="13826"/>
                  </a:lnTo>
                  <a:lnTo>
                    <a:pt x="10435" y="13826"/>
                  </a:lnTo>
                  <a:lnTo>
                    <a:pt x="10435" y="12991"/>
                  </a:lnTo>
                  <a:lnTo>
                    <a:pt x="7983" y="12991"/>
                  </a:lnTo>
                  <a:lnTo>
                    <a:pt x="8296" y="12834"/>
                  </a:lnTo>
                  <a:lnTo>
                    <a:pt x="8609" y="12652"/>
                  </a:lnTo>
                  <a:lnTo>
                    <a:pt x="8896" y="12469"/>
                  </a:lnTo>
                  <a:lnTo>
                    <a:pt x="9183" y="12235"/>
                  </a:lnTo>
                  <a:lnTo>
                    <a:pt x="9444" y="12026"/>
                  </a:lnTo>
                  <a:lnTo>
                    <a:pt x="9705" y="11765"/>
                  </a:lnTo>
                  <a:lnTo>
                    <a:pt x="9914" y="11504"/>
                  </a:lnTo>
                  <a:lnTo>
                    <a:pt x="10122" y="11243"/>
                  </a:lnTo>
                  <a:lnTo>
                    <a:pt x="10305" y="10956"/>
                  </a:lnTo>
                  <a:lnTo>
                    <a:pt x="10461" y="10643"/>
                  </a:lnTo>
                  <a:lnTo>
                    <a:pt x="10592" y="10330"/>
                  </a:lnTo>
                  <a:lnTo>
                    <a:pt x="10722" y="10017"/>
                  </a:lnTo>
                  <a:lnTo>
                    <a:pt x="10801" y="9678"/>
                  </a:lnTo>
                  <a:lnTo>
                    <a:pt x="10853" y="9339"/>
                  </a:lnTo>
                  <a:lnTo>
                    <a:pt x="10879" y="9000"/>
                  </a:lnTo>
                  <a:lnTo>
                    <a:pt x="10853" y="8635"/>
                  </a:lnTo>
                  <a:lnTo>
                    <a:pt x="10853" y="2583"/>
                  </a:lnTo>
                  <a:lnTo>
                    <a:pt x="10409" y="2556"/>
                  </a:lnTo>
                  <a:lnTo>
                    <a:pt x="9966" y="2530"/>
                  </a:lnTo>
                  <a:lnTo>
                    <a:pt x="9444" y="2452"/>
                  </a:lnTo>
                  <a:lnTo>
                    <a:pt x="8818" y="2322"/>
                  </a:lnTo>
                  <a:lnTo>
                    <a:pt x="8505" y="2217"/>
                  </a:lnTo>
                  <a:lnTo>
                    <a:pt x="8166" y="2113"/>
                  </a:lnTo>
                  <a:lnTo>
                    <a:pt x="7827" y="1983"/>
                  </a:lnTo>
                  <a:lnTo>
                    <a:pt x="7488" y="1826"/>
                  </a:lnTo>
                  <a:lnTo>
                    <a:pt x="7149" y="1670"/>
                  </a:lnTo>
                  <a:lnTo>
                    <a:pt x="6809" y="1461"/>
                  </a:lnTo>
                  <a:lnTo>
                    <a:pt x="6522" y="1252"/>
                  </a:lnTo>
                  <a:lnTo>
                    <a:pt x="6262" y="1043"/>
                  </a:lnTo>
                  <a:lnTo>
                    <a:pt x="6053" y="835"/>
                  </a:lnTo>
                  <a:lnTo>
                    <a:pt x="5896" y="652"/>
                  </a:lnTo>
                  <a:lnTo>
                    <a:pt x="5636" y="313"/>
                  </a:lnTo>
                  <a:lnTo>
                    <a:pt x="54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" name="Google Shape;4926;p44"/>
          <p:cNvGrpSpPr/>
          <p:nvPr/>
        </p:nvGrpSpPr>
        <p:grpSpPr>
          <a:xfrm>
            <a:off x="500034" y="1285866"/>
            <a:ext cx="317203" cy="320039"/>
            <a:chOff x="238125" y="2047175"/>
            <a:chExt cx="345650" cy="346325"/>
          </a:xfrm>
        </p:grpSpPr>
        <p:sp>
          <p:nvSpPr>
            <p:cNvPr id="4927" name="Google Shape;4927;p44"/>
            <p:cNvSpPr/>
            <p:nvPr/>
          </p:nvSpPr>
          <p:spPr>
            <a:xfrm>
              <a:off x="238125" y="2047175"/>
              <a:ext cx="71100" cy="71750"/>
            </a:xfrm>
            <a:custGeom>
              <a:avLst/>
              <a:gdLst/>
              <a:ahLst/>
              <a:cxnLst/>
              <a:rect l="l" t="t" r="r" b="b"/>
              <a:pathLst>
                <a:path w="2844" h="2870" extrusionOk="0">
                  <a:moveTo>
                    <a:pt x="0" y="0"/>
                  </a:moveTo>
                  <a:lnTo>
                    <a:pt x="0" y="2870"/>
                  </a:lnTo>
                  <a:lnTo>
                    <a:pt x="809" y="2870"/>
                  </a:lnTo>
                  <a:lnTo>
                    <a:pt x="809" y="835"/>
                  </a:lnTo>
                  <a:lnTo>
                    <a:pt x="2843" y="835"/>
                  </a:lnTo>
                  <a:lnTo>
                    <a:pt x="28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44"/>
            <p:cNvSpPr/>
            <p:nvPr/>
          </p:nvSpPr>
          <p:spPr>
            <a:xfrm>
              <a:off x="512675" y="2047175"/>
              <a:ext cx="71100" cy="71750"/>
            </a:xfrm>
            <a:custGeom>
              <a:avLst/>
              <a:gdLst/>
              <a:ahLst/>
              <a:cxnLst/>
              <a:rect l="l" t="t" r="r" b="b"/>
              <a:pathLst>
                <a:path w="2844" h="2870" extrusionOk="0">
                  <a:moveTo>
                    <a:pt x="0" y="0"/>
                  </a:moveTo>
                  <a:lnTo>
                    <a:pt x="0" y="835"/>
                  </a:lnTo>
                  <a:lnTo>
                    <a:pt x="2035" y="835"/>
                  </a:lnTo>
                  <a:lnTo>
                    <a:pt x="2035" y="2870"/>
                  </a:lnTo>
                  <a:lnTo>
                    <a:pt x="2844" y="2870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44"/>
            <p:cNvSpPr/>
            <p:nvPr/>
          </p:nvSpPr>
          <p:spPr>
            <a:xfrm>
              <a:off x="238125" y="2322375"/>
              <a:ext cx="71100" cy="71125"/>
            </a:xfrm>
            <a:custGeom>
              <a:avLst/>
              <a:gdLst/>
              <a:ahLst/>
              <a:cxnLst/>
              <a:rect l="l" t="t" r="r" b="b"/>
              <a:pathLst>
                <a:path w="2844" h="2845" extrusionOk="0">
                  <a:moveTo>
                    <a:pt x="0" y="1"/>
                  </a:moveTo>
                  <a:lnTo>
                    <a:pt x="0" y="2844"/>
                  </a:lnTo>
                  <a:lnTo>
                    <a:pt x="2843" y="2844"/>
                  </a:lnTo>
                  <a:lnTo>
                    <a:pt x="2843" y="2035"/>
                  </a:lnTo>
                  <a:lnTo>
                    <a:pt x="809" y="2035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44"/>
            <p:cNvSpPr/>
            <p:nvPr/>
          </p:nvSpPr>
          <p:spPr>
            <a:xfrm>
              <a:off x="512675" y="2322375"/>
              <a:ext cx="71100" cy="71125"/>
            </a:xfrm>
            <a:custGeom>
              <a:avLst/>
              <a:gdLst/>
              <a:ahLst/>
              <a:cxnLst/>
              <a:rect l="l" t="t" r="r" b="b"/>
              <a:pathLst>
                <a:path w="2844" h="2845" extrusionOk="0">
                  <a:moveTo>
                    <a:pt x="2035" y="1"/>
                  </a:moveTo>
                  <a:lnTo>
                    <a:pt x="2035" y="2035"/>
                  </a:lnTo>
                  <a:lnTo>
                    <a:pt x="0" y="2035"/>
                  </a:lnTo>
                  <a:lnTo>
                    <a:pt x="0" y="2844"/>
                  </a:lnTo>
                  <a:lnTo>
                    <a:pt x="2844" y="2844"/>
                  </a:lnTo>
                  <a:lnTo>
                    <a:pt x="28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44"/>
            <p:cNvSpPr/>
            <p:nvPr/>
          </p:nvSpPr>
          <p:spPr>
            <a:xfrm>
              <a:off x="309200" y="2240850"/>
              <a:ext cx="203500" cy="131775"/>
            </a:xfrm>
            <a:custGeom>
              <a:avLst/>
              <a:gdLst/>
              <a:ahLst/>
              <a:cxnLst/>
              <a:rect l="l" t="t" r="r" b="b"/>
              <a:pathLst>
                <a:path w="8140" h="5271" extrusionOk="0">
                  <a:moveTo>
                    <a:pt x="0" y="1"/>
                  </a:moveTo>
                  <a:lnTo>
                    <a:pt x="0" y="1227"/>
                  </a:lnTo>
                  <a:lnTo>
                    <a:pt x="27" y="1696"/>
                  </a:lnTo>
                  <a:lnTo>
                    <a:pt x="131" y="2166"/>
                  </a:lnTo>
                  <a:lnTo>
                    <a:pt x="235" y="2583"/>
                  </a:lnTo>
                  <a:lnTo>
                    <a:pt x="392" y="3001"/>
                  </a:lnTo>
                  <a:lnTo>
                    <a:pt x="600" y="3366"/>
                  </a:lnTo>
                  <a:lnTo>
                    <a:pt x="809" y="3679"/>
                  </a:lnTo>
                  <a:lnTo>
                    <a:pt x="1070" y="3992"/>
                  </a:lnTo>
                  <a:lnTo>
                    <a:pt x="1331" y="4253"/>
                  </a:lnTo>
                  <a:lnTo>
                    <a:pt x="1618" y="4488"/>
                  </a:lnTo>
                  <a:lnTo>
                    <a:pt x="1931" y="4696"/>
                  </a:lnTo>
                  <a:lnTo>
                    <a:pt x="2270" y="4879"/>
                  </a:lnTo>
                  <a:lnTo>
                    <a:pt x="2609" y="5009"/>
                  </a:lnTo>
                  <a:lnTo>
                    <a:pt x="2974" y="5114"/>
                  </a:lnTo>
                  <a:lnTo>
                    <a:pt x="3339" y="5192"/>
                  </a:lnTo>
                  <a:lnTo>
                    <a:pt x="3705" y="5244"/>
                  </a:lnTo>
                  <a:lnTo>
                    <a:pt x="4070" y="5270"/>
                  </a:lnTo>
                  <a:lnTo>
                    <a:pt x="4435" y="5244"/>
                  </a:lnTo>
                  <a:lnTo>
                    <a:pt x="4800" y="5192"/>
                  </a:lnTo>
                  <a:lnTo>
                    <a:pt x="5166" y="5114"/>
                  </a:lnTo>
                  <a:lnTo>
                    <a:pt x="5531" y="5009"/>
                  </a:lnTo>
                  <a:lnTo>
                    <a:pt x="5870" y="4879"/>
                  </a:lnTo>
                  <a:lnTo>
                    <a:pt x="6183" y="4696"/>
                  </a:lnTo>
                  <a:lnTo>
                    <a:pt x="6496" y="4488"/>
                  </a:lnTo>
                  <a:lnTo>
                    <a:pt x="6809" y="4253"/>
                  </a:lnTo>
                  <a:lnTo>
                    <a:pt x="7070" y="3992"/>
                  </a:lnTo>
                  <a:lnTo>
                    <a:pt x="7331" y="3679"/>
                  </a:lnTo>
                  <a:lnTo>
                    <a:pt x="7539" y="3366"/>
                  </a:lnTo>
                  <a:lnTo>
                    <a:pt x="7722" y="3001"/>
                  </a:lnTo>
                  <a:lnTo>
                    <a:pt x="7878" y="2583"/>
                  </a:lnTo>
                  <a:lnTo>
                    <a:pt x="8009" y="2166"/>
                  </a:lnTo>
                  <a:lnTo>
                    <a:pt x="8087" y="1696"/>
                  </a:lnTo>
                  <a:lnTo>
                    <a:pt x="8139" y="1227"/>
                  </a:lnTo>
                  <a:lnTo>
                    <a:pt x="8139" y="1"/>
                  </a:lnTo>
                  <a:lnTo>
                    <a:pt x="6496" y="1"/>
                  </a:lnTo>
                  <a:lnTo>
                    <a:pt x="6496" y="1227"/>
                  </a:lnTo>
                  <a:lnTo>
                    <a:pt x="6470" y="1514"/>
                  </a:lnTo>
                  <a:lnTo>
                    <a:pt x="6444" y="1801"/>
                  </a:lnTo>
                  <a:lnTo>
                    <a:pt x="6365" y="2036"/>
                  </a:lnTo>
                  <a:lnTo>
                    <a:pt x="6261" y="2270"/>
                  </a:lnTo>
                  <a:lnTo>
                    <a:pt x="6157" y="2505"/>
                  </a:lnTo>
                  <a:lnTo>
                    <a:pt x="6026" y="2688"/>
                  </a:lnTo>
                  <a:lnTo>
                    <a:pt x="5870" y="2870"/>
                  </a:lnTo>
                  <a:lnTo>
                    <a:pt x="5713" y="3053"/>
                  </a:lnTo>
                  <a:lnTo>
                    <a:pt x="5531" y="3183"/>
                  </a:lnTo>
                  <a:lnTo>
                    <a:pt x="5348" y="3314"/>
                  </a:lnTo>
                  <a:lnTo>
                    <a:pt x="5139" y="3418"/>
                  </a:lnTo>
                  <a:lnTo>
                    <a:pt x="4931" y="3496"/>
                  </a:lnTo>
                  <a:lnTo>
                    <a:pt x="4722" y="3575"/>
                  </a:lnTo>
                  <a:lnTo>
                    <a:pt x="4513" y="3601"/>
                  </a:lnTo>
                  <a:lnTo>
                    <a:pt x="4279" y="3627"/>
                  </a:lnTo>
                  <a:lnTo>
                    <a:pt x="4070" y="3653"/>
                  </a:lnTo>
                  <a:lnTo>
                    <a:pt x="3835" y="3627"/>
                  </a:lnTo>
                  <a:lnTo>
                    <a:pt x="3626" y="3601"/>
                  </a:lnTo>
                  <a:lnTo>
                    <a:pt x="3392" y="3575"/>
                  </a:lnTo>
                  <a:lnTo>
                    <a:pt x="3183" y="3496"/>
                  </a:lnTo>
                  <a:lnTo>
                    <a:pt x="2974" y="3418"/>
                  </a:lnTo>
                  <a:lnTo>
                    <a:pt x="2792" y="3314"/>
                  </a:lnTo>
                  <a:lnTo>
                    <a:pt x="2609" y="3183"/>
                  </a:lnTo>
                  <a:lnTo>
                    <a:pt x="2426" y="3053"/>
                  </a:lnTo>
                  <a:lnTo>
                    <a:pt x="2270" y="2870"/>
                  </a:lnTo>
                  <a:lnTo>
                    <a:pt x="2113" y="2688"/>
                  </a:lnTo>
                  <a:lnTo>
                    <a:pt x="1983" y="2505"/>
                  </a:lnTo>
                  <a:lnTo>
                    <a:pt x="1853" y="2270"/>
                  </a:lnTo>
                  <a:lnTo>
                    <a:pt x="1774" y="2036"/>
                  </a:lnTo>
                  <a:lnTo>
                    <a:pt x="1696" y="1775"/>
                  </a:lnTo>
                  <a:lnTo>
                    <a:pt x="1644" y="1514"/>
                  </a:lnTo>
                  <a:lnTo>
                    <a:pt x="1618" y="1227"/>
                  </a:lnTo>
                  <a:lnTo>
                    <a:pt x="2426" y="1227"/>
                  </a:lnTo>
                  <a:lnTo>
                    <a:pt x="2453" y="1410"/>
                  </a:lnTo>
                  <a:lnTo>
                    <a:pt x="2479" y="1592"/>
                  </a:lnTo>
                  <a:lnTo>
                    <a:pt x="2531" y="1775"/>
                  </a:lnTo>
                  <a:lnTo>
                    <a:pt x="2609" y="1931"/>
                  </a:lnTo>
                  <a:lnTo>
                    <a:pt x="2687" y="2062"/>
                  </a:lnTo>
                  <a:lnTo>
                    <a:pt x="2766" y="2218"/>
                  </a:lnTo>
                  <a:lnTo>
                    <a:pt x="2870" y="2323"/>
                  </a:lnTo>
                  <a:lnTo>
                    <a:pt x="2974" y="2427"/>
                  </a:lnTo>
                  <a:lnTo>
                    <a:pt x="3209" y="2609"/>
                  </a:lnTo>
                  <a:lnTo>
                    <a:pt x="3496" y="2740"/>
                  </a:lnTo>
                  <a:lnTo>
                    <a:pt x="3783" y="2818"/>
                  </a:lnTo>
                  <a:lnTo>
                    <a:pt x="4070" y="2844"/>
                  </a:lnTo>
                  <a:lnTo>
                    <a:pt x="4357" y="2818"/>
                  </a:lnTo>
                  <a:lnTo>
                    <a:pt x="4644" y="2740"/>
                  </a:lnTo>
                  <a:lnTo>
                    <a:pt x="4905" y="2609"/>
                  </a:lnTo>
                  <a:lnTo>
                    <a:pt x="5166" y="2427"/>
                  </a:lnTo>
                  <a:lnTo>
                    <a:pt x="5270" y="2323"/>
                  </a:lnTo>
                  <a:lnTo>
                    <a:pt x="5374" y="2192"/>
                  </a:lnTo>
                  <a:lnTo>
                    <a:pt x="5452" y="2062"/>
                  </a:lnTo>
                  <a:lnTo>
                    <a:pt x="5531" y="1931"/>
                  </a:lnTo>
                  <a:lnTo>
                    <a:pt x="5583" y="1775"/>
                  </a:lnTo>
                  <a:lnTo>
                    <a:pt x="5635" y="1592"/>
                  </a:lnTo>
                  <a:lnTo>
                    <a:pt x="5687" y="1410"/>
                  </a:lnTo>
                  <a:lnTo>
                    <a:pt x="5687" y="1227"/>
                  </a:lnTo>
                  <a:lnTo>
                    <a:pt x="5687" y="1"/>
                  </a:lnTo>
                  <a:lnTo>
                    <a:pt x="4461" y="1"/>
                  </a:lnTo>
                  <a:lnTo>
                    <a:pt x="4461" y="1618"/>
                  </a:lnTo>
                  <a:lnTo>
                    <a:pt x="3653" y="1618"/>
                  </a:lnTo>
                  <a:lnTo>
                    <a:pt x="36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44"/>
            <p:cNvSpPr/>
            <p:nvPr/>
          </p:nvSpPr>
          <p:spPr>
            <a:xfrm>
              <a:off x="309200" y="2068025"/>
              <a:ext cx="203500" cy="152650"/>
            </a:xfrm>
            <a:custGeom>
              <a:avLst/>
              <a:gdLst/>
              <a:ahLst/>
              <a:cxnLst/>
              <a:rect l="l" t="t" r="r" b="b"/>
              <a:pathLst>
                <a:path w="8140" h="6106" extrusionOk="0">
                  <a:moveTo>
                    <a:pt x="4070" y="1"/>
                  </a:moveTo>
                  <a:lnTo>
                    <a:pt x="3705" y="27"/>
                  </a:lnTo>
                  <a:lnTo>
                    <a:pt x="3313" y="79"/>
                  </a:lnTo>
                  <a:lnTo>
                    <a:pt x="2974" y="157"/>
                  </a:lnTo>
                  <a:lnTo>
                    <a:pt x="2609" y="262"/>
                  </a:lnTo>
                  <a:lnTo>
                    <a:pt x="2270" y="418"/>
                  </a:lnTo>
                  <a:lnTo>
                    <a:pt x="1931" y="575"/>
                  </a:lnTo>
                  <a:lnTo>
                    <a:pt x="1618" y="784"/>
                  </a:lnTo>
                  <a:lnTo>
                    <a:pt x="1331" y="1018"/>
                  </a:lnTo>
                  <a:lnTo>
                    <a:pt x="1044" y="1305"/>
                  </a:lnTo>
                  <a:lnTo>
                    <a:pt x="809" y="1592"/>
                  </a:lnTo>
                  <a:lnTo>
                    <a:pt x="600" y="1931"/>
                  </a:lnTo>
                  <a:lnTo>
                    <a:pt x="392" y="2297"/>
                  </a:lnTo>
                  <a:lnTo>
                    <a:pt x="235" y="2688"/>
                  </a:lnTo>
                  <a:lnTo>
                    <a:pt x="131" y="3105"/>
                  </a:lnTo>
                  <a:lnTo>
                    <a:pt x="27" y="3575"/>
                  </a:lnTo>
                  <a:lnTo>
                    <a:pt x="0" y="4070"/>
                  </a:lnTo>
                  <a:lnTo>
                    <a:pt x="0" y="6105"/>
                  </a:lnTo>
                  <a:lnTo>
                    <a:pt x="3653" y="6105"/>
                  </a:lnTo>
                  <a:lnTo>
                    <a:pt x="3653" y="3653"/>
                  </a:lnTo>
                  <a:lnTo>
                    <a:pt x="4461" y="3653"/>
                  </a:lnTo>
                  <a:lnTo>
                    <a:pt x="4461" y="6105"/>
                  </a:lnTo>
                  <a:lnTo>
                    <a:pt x="5687" y="6105"/>
                  </a:lnTo>
                  <a:lnTo>
                    <a:pt x="5687" y="4070"/>
                  </a:lnTo>
                  <a:lnTo>
                    <a:pt x="5687" y="3862"/>
                  </a:lnTo>
                  <a:lnTo>
                    <a:pt x="5635" y="3679"/>
                  </a:lnTo>
                  <a:lnTo>
                    <a:pt x="5583" y="3523"/>
                  </a:lnTo>
                  <a:lnTo>
                    <a:pt x="5531" y="3340"/>
                  </a:lnTo>
                  <a:lnTo>
                    <a:pt x="5452" y="3210"/>
                  </a:lnTo>
                  <a:lnTo>
                    <a:pt x="5374" y="3079"/>
                  </a:lnTo>
                  <a:lnTo>
                    <a:pt x="5270" y="2949"/>
                  </a:lnTo>
                  <a:lnTo>
                    <a:pt x="5166" y="2844"/>
                  </a:lnTo>
                  <a:lnTo>
                    <a:pt x="4905" y="2662"/>
                  </a:lnTo>
                  <a:lnTo>
                    <a:pt x="4644" y="2531"/>
                  </a:lnTo>
                  <a:lnTo>
                    <a:pt x="4357" y="2453"/>
                  </a:lnTo>
                  <a:lnTo>
                    <a:pt x="3757" y="2453"/>
                  </a:lnTo>
                  <a:lnTo>
                    <a:pt x="3470" y="2531"/>
                  </a:lnTo>
                  <a:lnTo>
                    <a:pt x="3209" y="2662"/>
                  </a:lnTo>
                  <a:lnTo>
                    <a:pt x="2974" y="2844"/>
                  </a:lnTo>
                  <a:lnTo>
                    <a:pt x="2870" y="2949"/>
                  </a:lnTo>
                  <a:lnTo>
                    <a:pt x="2766" y="3079"/>
                  </a:lnTo>
                  <a:lnTo>
                    <a:pt x="2687" y="3210"/>
                  </a:lnTo>
                  <a:lnTo>
                    <a:pt x="2609" y="3340"/>
                  </a:lnTo>
                  <a:lnTo>
                    <a:pt x="2531" y="3523"/>
                  </a:lnTo>
                  <a:lnTo>
                    <a:pt x="2479" y="3679"/>
                  </a:lnTo>
                  <a:lnTo>
                    <a:pt x="2453" y="3862"/>
                  </a:lnTo>
                  <a:lnTo>
                    <a:pt x="2426" y="4070"/>
                  </a:lnTo>
                  <a:lnTo>
                    <a:pt x="2426" y="5270"/>
                  </a:lnTo>
                  <a:lnTo>
                    <a:pt x="1618" y="5270"/>
                  </a:lnTo>
                  <a:lnTo>
                    <a:pt x="1618" y="4070"/>
                  </a:lnTo>
                  <a:lnTo>
                    <a:pt x="1644" y="3757"/>
                  </a:lnTo>
                  <a:lnTo>
                    <a:pt x="1696" y="3497"/>
                  </a:lnTo>
                  <a:lnTo>
                    <a:pt x="1774" y="3236"/>
                  </a:lnTo>
                  <a:lnTo>
                    <a:pt x="1879" y="3001"/>
                  </a:lnTo>
                  <a:lnTo>
                    <a:pt x="1983" y="2766"/>
                  </a:lnTo>
                  <a:lnTo>
                    <a:pt x="2113" y="2584"/>
                  </a:lnTo>
                  <a:lnTo>
                    <a:pt x="2270" y="2401"/>
                  </a:lnTo>
                  <a:lnTo>
                    <a:pt x="2426" y="2244"/>
                  </a:lnTo>
                  <a:lnTo>
                    <a:pt x="2609" y="2088"/>
                  </a:lnTo>
                  <a:lnTo>
                    <a:pt x="2792" y="1984"/>
                  </a:lnTo>
                  <a:lnTo>
                    <a:pt x="2974" y="1879"/>
                  </a:lnTo>
                  <a:lnTo>
                    <a:pt x="3183" y="1775"/>
                  </a:lnTo>
                  <a:lnTo>
                    <a:pt x="3418" y="1723"/>
                  </a:lnTo>
                  <a:lnTo>
                    <a:pt x="3626" y="1670"/>
                  </a:lnTo>
                  <a:lnTo>
                    <a:pt x="3835" y="1644"/>
                  </a:lnTo>
                  <a:lnTo>
                    <a:pt x="4070" y="1618"/>
                  </a:lnTo>
                  <a:lnTo>
                    <a:pt x="4279" y="1644"/>
                  </a:lnTo>
                  <a:lnTo>
                    <a:pt x="4513" y="1670"/>
                  </a:lnTo>
                  <a:lnTo>
                    <a:pt x="4722" y="1723"/>
                  </a:lnTo>
                  <a:lnTo>
                    <a:pt x="4931" y="1775"/>
                  </a:lnTo>
                  <a:lnTo>
                    <a:pt x="5139" y="1879"/>
                  </a:lnTo>
                  <a:lnTo>
                    <a:pt x="5348" y="1984"/>
                  </a:lnTo>
                  <a:lnTo>
                    <a:pt x="5531" y="2088"/>
                  </a:lnTo>
                  <a:lnTo>
                    <a:pt x="5713" y="2244"/>
                  </a:lnTo>
                  <a:lnTo>
                    <a:pt x="5870" y="2401"/>
                  </a:lnTo>
                  <a:lnTo>
                    <a:pt x="6026" y="2584"/>
                  </a:lnTo>
                  <a:lnTo>
                    <a:pt x="6157" y="2792"/>
                  </a:lnTo>
                  <a:lnTo>
                    <a:pt x="6261" y="3001"/>
                  </a:lnTo>
                  <a:lnTo>
                    <a:pt x="6365" y="3236"/>
                  </a:lnTo>
                  <a:lnTo>
                    <a:pt x="6444" y="3497"/>
                  </a:lnTo>
                  <a:lnTo>
                    <a:pt x="6470" y="3757"/>
                  </a:lnTo>
                  <a:lnTo>
                    <a:pt x="6496" y="4070"/>
                  </a:lnTo>
                  <a:lnTo>
                    <a:pt x="6496" y="6105"/>
                  </a:lnTo>
                  <a:lnTo>
                    <a:pt x="8139" y="6105"/>
                  </a:lnTo>
                  <a:lnTo>
                    <a:pt x="8139" y="4070"/>
                  </a:lnTo>
                  <a:lnTo>
                    <a:pt x="8087" y="3575"/>
                  </a:lnTo>
                  <a:lnTo>
                    <a:pt x="8009" y="3105"/>
                  </a:lnTo>
                  <a:lnTo>
                    <a:pt x="7878" y="2688"/>
                  </a:lnTo>
                  <a:lnTo>
                    <a:pt x="7722" y="2297"/>
                  </a:lnTo>
                  <a:lnTo>
                    <a:pt x="7539" y="1931"/>
                  </a:lnTo>
                  <a:lnTo>
                    <a:pt x="7331" y="1592"/>
                  </a:lnTo>
                  <a:lnTo>
                    <a:pt x="7070" y="1279"/>
                  </a:lnTo>
                  <a:lnTo>
                    <a:pt x="6809" y="1018"/>
                  </a:lnTo>
                  <a:lnTo>
                    <a:pt x="6496" y="784"/>
                  </a:lnTo>
                  <a:lnTo>
                    <a:pt x="6183" y="575"/>
                  </a:lnTo>
                  <a:lnTo>
                    <a:pt x="5870" y="418"/>
                  </a:lnTo>
                  <a:lnTo>
                    <a:pt x="5531" y="262"/>
                  </a:lnTo>
                  <a:lnTo>
                    <a:pt x="5166" y="157"/>
                  </a:lnTo>
                  <a:lnTo>
                    <a:pt x="4800" y="79"/>
                  </a:lnTo>
                  <a:lnTo>
                    <a:pt x="4435" y="27"/>
                  </a:lnTo>
                  <a:lnTo>
                    <a:pt x="40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44"/>
            <p:cNvSpPr/>
            <p:nvPr/>
          </p:nvSpPr>
          <p:spPr>
            <a:xfrm>
              <a:off x="268100" y="2220650"/>
              <a:ext cx="41125" cy="20225"/>
            </a:xfrm>
            <a:custGeom>
              <a:avLst/>
              <a:gdLst/>
              <a:ahLst/>
              <a:cxnLst/>
              <a:rect l="l" t="t" r="r" b="b"/>
              <a:pathLst>
                <a:path w="1645" h="809" extrusionOk="0">
                  <a:moveTo>
                    <a:pt x="1" y="0"/>
                  </a:moveTo>
                  <a:lnTo>
                    <a:pt x="1" y="809"/>
                  </a:lnTo>
                  <a:lnTo>
                    <a:pt x="1644" y="809"/>
                  </a:lnTo>
                  <a:lnTo>
                    <a:pt x="16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44"/>
            <p:cNvSpPr/>
            <p:nvPr/>
          </p:nvSpPr>
          <p:spPr>
            <a:xfrm>
              <a:off x="512675" y="2220650"/>
              <a:ext cx="40450" cy="20225"/>
            </a:xfrm>
            <a:custGeom>
              <a:avLst/>
              <a:gdLst/>
              <a:ahLst/>
              <a:cxnLst/>
              <a:rect l="l" t="t" r="r" b="b"/>
              <a:pathLst>
                <a:path w="1618" h="809" extrusionOk="0">
                  <a:moveTo>
                    <a:pt x="0" y="0"/>
                  </a:moveTo>
                  <a:lnTo>
                    <a:pt x="0" y="809"/>
                  </a:lnTo>
                  <a:lnTo>
                    <a:pt x="1618" y="809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935;p44"/>
          <p:cNvGrpSpPr/>
          <p:nvPr/>
        </p:nvGrpSpPr>
        <p:grpSpPr>
          <a:xfrm>
            <a:off x="571472" y="1965959"/>
            <a:ext cx="260971" cy="320039"/>
            <a:chOff x="1021350" y="2047175"/>
            <a:chExt cx="284375" cy="346325"/>
          </a:xfrm>
        </p:grpSpPr>
        <p:sp>
          <p:nvSpPr>
            <p:cNvPr id="4936" name="Google Shape;4936;p44"/>
            <p:cNvSpPr/>
            <p:nvPr/>
          </p:nvSpPr>
          <p:spPr>
            <a:xfrm>
              <a:off x="1163525" y="2109775"/>
              <a:ext cx="142200" cy="181975"/>
            </a:xfrm>
            <a:custGeom>
              <a:avLst/>
              <a:gdLst/>
              <a:ahLst/>
              <a:cxnLst/>
              <a:rect l="l" t="t" r="r" b="b"/>
              <a:pathLst>
                <a:path w="5688" h="7279" extrusionOk="0">
                  <a:moveTo>
                    <a:pt x="3261" y="4826"/>
                  </a:moveTo>
                  <a:lnTo>
                    <a:pt x="3261" y="5635"/>
                  </a:lnTo>
                  <a:lnTo>
                    <a:pt x="2453" y="5635"/>
                  </a:lnTo>
                  <a:lnTo>
                    <a:pt x="2453" y="4826"/>
                  </a:lnTo>
                  <a:close/>
                  <a:moveTo>
                    <a:pt x="3261" y="0"/>
                  </a:moveTo>
                  <a:lnTo>
                    <a:pt x="3261" y="835"/>
                  </a:lnTo>
                  <a:lnTo>
                    <a:pt x="3418" y="914"/>
                  </a:lnTo>
                  <a:lnTo>
                    <a:pt x="3574" y="1018"/>
                  </a:lnTo>
                  <a:lnTo>
                    <a:pt x="3731" y="1122"/>
                  </a:lnTo>
                  <a:lnTo>
                    <a:pt x="3835" y="1279"/>
                  </a:lnTo>
                  <a:lnTo>
                    <a:pt x="3940" y="1435"/>
                  </a:lnTo>
                  <a:lnTo>
                    <a:pt x="4018" y="1592"/>
                  </a:lnTo>
                  <a:lnTo>
                    <a:pt x="4044" y="1800"/>
                  </a:lnTo>
                  <a:lnTo>
                    <a:pt x="4070" y="1983"/>
                  </a:lnTo>
                  <a:lnTo>
                    <a:pt x="4070" y="3209"/>
                  </a:lnTo>
                  <a:lnTo>
                    <a:pt x="1618" y="3209"/>
                  </a:lnTo>
                  <a:lnTo>
                    <a:pt x="1618" y="2400"/>
                  </a:lnTo>
                  <a:lnTo>
                    <a:pt x="809" y="2400"/>
                  </a:lnTo>
                  <a:lnTo>
                    <a:pt x="809" y="3209"/>
                  </a:lnTo>
                  <a:lnTo>
                    <a:pt x="1" y="3209"/>
                  </a:lnTo>
                  <a:lnTo>
                    <a:pt x="1" y="7279"/>
                  </a:lnTo>
                  <a:lnTo>
                    <a:pt x="5687" y="7279"/>
                  </a:lnTo>
                  <a:lnTo>
                    <a:pt x="5687" y="3209"/>
                  </a:lnTo>
                  <a:lnTo>
                    <a:pt x="4879" y="3209"/>
                  </a:lnTo>
                  <a:lnTo>
                    <a:pt x="4879" y="1983"/>
                  </a:lnTo>
                  <a:lnTo>
                    <a:pt x="4879" y="1800"/>
                  </a:lnTo>
                  <a:lnTo>
                    <a:pt x="4853" y="1618"/>
                  </a:lnTo>
                  <a:lnTo>
                    <a:pt x="4748" y="1279"/>
                  </a:lnTo>
                  <a:lnTo>
                    <a:pt x="4618" y="966"/>
                  </a:lnTo>
                  <a:lnTo>
                    <a:pt x="4409" y="679"/>
                  </a:lnTo>
                  <a:lnTo>
                    <a:pt x="4174" y="444"/>
                  </a:lnTo>
                  <a:lnTo>
                    <a:pt x="3914" y="235"/>
                  </a:lnTo>
                  <a:lnTo>
                    <a:pt x="3600" y="79"/>
                  </a:lnTo>
                  <a:lnTo>
                    <a:pt x="32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44"/>
            <p:cNvSpPr/>
            <p:nvPr/>
          </p:nvSpPr>
          <p:spPr>
            <a:xfrm>
              <a:off x="1072225" y="2271500"/>
              <a:ext cx="20250" cy="20250"/>
            </a:xfrm>
            <a:custGeom>
              <a:avLst/>
              <a:gdLst/>
              <a:ahLst/>
              <a:cxnLst/>
              <a:rect l="l" t="t" r="r" b="b"/>
              <a:pathLst>
                <a:path w="810" h="810" extrusionOk="0">
                  <a:moveTo>
                    <a:pt x="0" y="1"/>
                  </a:moveTo>
                  <a:lnTo>
                    <a:pt x="0" y="810"/>
                  </a:lnTo>
                  <a:lnTo>
                    <a:pt x="809" y="810"/>
                  </a:lnTo>
                  <a:lnTo>
                    <a:pt x="8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44"/>
            <p:cNvSpPr/>
            <p:nvPr/>
          </p:nvSpPr>
          <p:spPr>
            <a:xfrm>
              <a:off x="1021350" y="2353025"/>
              <a:ext cx="223725" cy="40475"/>
            </a:xfrm>
            <a:custGeom>
              <a:avLst/>
              <a:gdLst/>
              <a:ahLst/>
              <a:cxnLst/>
              <a:rect l="l" t="t" r="r" b="b"/>
              <a:pathLst>
                <a:path w="8949" h="1619" extrusionOk="0">
                  <a:moveTo>
                    <a:pt x="1" y="1"/>
                  </a:moveTo>
                  <a:lnTo>
                    <a:pt x="1" y="1618"/>
                  </a:lnTo>
                  <a:lnTo>
                    <a:pt x="8948" y="1618"/>
                  </a:lnTo>
                  <a:lnTo>
                    <a:pt x="89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44"/>
            <p:cNvSpPr/>
            <p:nvPr/>
          </p:nvSpPr>
          <p:spPr>
            <a:xfrm>
              <a:off x="1112650" y="2047175"/>
              <a:ext cx="40475" cy="41100"/>
            </a:xfrm>
            <a:custGeom>
              <a:avLst/>
              <a:gdLst/>
              <a:ahLst/>
              <a:cxnLst/>
              <a:rect l="l" t="t" r="r" b="b"/>
              <a:pathLst>
                <a:path w="1619" h="1644" extrusionOk="0">
                  <a:moveTo>
                    <a:pt x="1" y="0"/>
                  </a:moveTo>
                  <a:lnTo>
                    <a:pt x="1" y="1644"/>
                  </a:lnTo>
                  <a:lnTo>
                    <a:pt x="1618" y="1644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44"/>
            <p:cNvSpPr/>
            <p:nvPr/>
          </p:nvSpPr>
          <p:spPr>
            <a:xfrm>
              <a:off x="1203950" y="2128675"/>
              <a:ext cx="41125" cy="41125"/>
            </a:xfrm>
            <a:custGeom>
              <a:avLst/>
              <a:gdLst/>
              <a:ahLst/>
              <a:cxnLst/>
              <a:rect l="l" t="t" r="r" b="b"/>
              <a:pathLst>
                <a:path w="1645" h="1645" extrusionOk="0">
                  <a:moveTo>
                    <a:pt x="1201" y="1"/>
                  </a:moveTo>
                  <a:lnTo>
                    <a:pt x="1044" y="27"/>
                  </a:lnTo>
                  <a:lnTo>
                    <a:pt x="914" y="53"/>
                  </a:lnTo>
                  <a:lnTo>
                    <a:pt x="783" y="105"/>
                  </a:lnTo>
                  <a:lnTo>
                    <a:pt x="653" y="158"/>
                  </a:lnTo>
                  <a:lnTo>
                    <a:pt x="523" y="236"/>
                  </a:lnTo>
                  <a:lnTo>
                    <a:pt x="418" y="314"/>
                  </a:lnTo>
                  <a:lnTo>
                    <a:pt x="314" y="418"/>
                  </a:lnTo>
                  <a:lnTo>
                    <a:pt x="236" y="523"/>
                  </a:lnTo>
                  <a:lnTo>
                    <a:pt x="157" y="653"/>
                  </a:lnTo>
                  <a:lnTo>
                    <a:pt x="79" y="784"/>
                  </a:lnTo>
                  <a:lnTo>
                    <a:pt x="53" y="940"/>
                  </a:lnTo>
                  <a:lnTo>
                    <a:pt x="27" y="1071"/>
                  </a:lnTo>
                  <a:lnTo>
                    <a:pt x="1" y="1227"/>
                  </a:lnTo>
                  <a:lnTo>
                    <a:pt x="1" y="1644"/>
                  </a:lnTo>
                  <a:lnTo>
                    <a:pt x="1644" y="1644"/>
                  </a:lnTo>
                  <a:lnTo>
                    <a:pt x="1644" y="79"/>
                  </a:lnTo>
                  <a:lnTo>
                    <a:pt x="1488" y="27"/>
                  </a:lnTo>
                  <a:lnTo>
                    <a:pt x="135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44"/>
            <p:cNvSpPr/>
            <p:nvPr/>
          </p:nvSpPr>
          <p:spPr>
            <a:xfrm>
              <a:off x="1021350" y="2047175"/>
              <a:ext cx="223725" cy="285000"/>
            </a:xfrm>
            <a:custGeom>
              <a:avLst/>
              <a:gdLst/>
              <a:ahLst/>
              <a:cxnLst/>
              <a:rect l="l" t="t" r="r" b="b"/>
              <a:pathLst>
                <a:path w="8949" h="11400" extrusionOk="0">
                  <a:moveTo>
                    <a:pt x="2035" y="4904"/>
                  </a:moveTo>
                  <a:lnTo>
                    <a:pt x="2035" y="7330"/>
                  </a:lnTo>
                  <a:lnTo>
                    <a:pt x="1201" y="7330"/>
                  </a:lnTo>
                  <a:lnTo>
                    <a:pt x="1201" y="4904"/>
                  </a:lnTo>
                  <a:close/>
                  <a:moveTo>
                    <a:pt x="3653" y="4904"/>
                  </a:moveTo>
                  <a:lnTo>
                    <a:pt x="3653" y="7330"/>
                  </a:lnTo>
                  <a:lnTo>
                    <a:pt x="2844" y="7330"/>
                  </a:lnTo>
                  <a:lnTo>
                    <a:pt x="2844" y="4904"/>
                  </a:lnTo>
                  <a:close/>
                  <a:moveTo>
                    <a:pt x="3653" y="8139"/>
                  </a:moveTo>
                  <a:lnTo>
                    <a:pt x="3653" y="10591"/>
                  </a:lnTo>
                  <a:lnTo>
                    <a:pt x="1201" y="10591"/>
                  </a:lnTo>
                  <a:lnTo>
                    <a:pt x="1201" y="8139"/>
                  </a:lnTo>
                  <a:close/>
                  <a:moveTo>
                    <a:pt x="1" y="0"/>
                  </a:moveTo>
                  <a:lnTo>
                    <a:pt x="1" y="11400"/>
                  </a:lnTo>
                  <a:lnTo>
                    <a:pt x="8948" y="11400"/>
                  </a:lnTo>
                  <a:lnTo>
                    <a:pt x="8948" y="10591"/>
                  </a:lnTo>
                  <a:lnTo>
                    <a:pt x="4879" y="10591"/>
                  </a:lnTo>
                  <a:lnTo>
                    <a:pt x="4879" y="4904"/>
                  </a:lnTo>
                  <a:lnTo>
                    <a:pt x="6496" y="4904"/>
                  </a:lnTo>
                  <a:lnTo>
                    <a:pt x="6496" y="4487"/>
                  </a:lnTo>
                  <a:lnTo>
                    <a:pt x="6522" y="4278"/>
                  </a:lnTo>
                  <a:lnTo>
                    <a:pt x="6548" y="4070"/>
                  </a:lnTo>
                  <a:lnTo>
                    <a:pt x="6601" y="3887"/>
                  </a:lnTo>
                  <a:lnTo>
                    <a:pt x="6653" y="3704"/>
                  </a:lnTo>
                  <a:lnTo>
                    <a:pt x="6757" y="3522"/>
                  </a:lnTo>
                  <a:lnTo>
                    <a:pt x="6861" y="3339"/>
                  </a:lnTo>
                  <a:lnTo>
                    <a:pt x="6966" y="3183"/>
                  </a:lnTo>
                  <a:lnTo>
                    <a:pt x="7096" y="3052"/>
                  </a:lnTo>
                  <a:lnTo>
                    <a:pt x="7253" y="2922"/>
                  </a:lnTo>
                  <a:lnTo>
                    <a:pt x="7409" y="2791"/>
                  </a:lnTo>
                  <a:lnTo>
                    <a:pt x="7566" y="2687"/>
                  </a:lnTo>
                  <a:lnTo>
                    <a:pt x="7748" y="2609"/>
                  </a:lnTo>
                  <a:lnTo>
                    <a:pt x="7931" y="2557"/>
                  </a:lnTo>
                  <a:lnTo>
                    <a:pt x="8140" y="2504"/>
                  </a:lnTo>
                  <a:lnTo>
                    <a:pt x="8322" y="2452"/>
                  </a:lnTo>
                  <a:lnTo>
                    <a:pt x="8740" y="2452"/>
                  </a:lnTo>
                  <a:lnTo>
                    <a:pt x="8948" y="2504"/>
                  </a:lnTo>
                  <a:lnTo>
                    <a:pt x="8948" y="0"/>
                  </a:lnTo>
                  <a:lnTo>
                    <a:pt x="6105" y="0"/>
                  </a:lnTo>
                  <a:lnTo>
                    <a:pt x="6105" y="2452"/>
                  </a:lnTo>
                  <a:lnTo>
                    <a:pt x="2844" y="2452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4942;p44"/>
          <p:cNvGrpSpPr/>
          <p:nvPr/>
        </p:nvGrpSpPr>
        <p:grpSpPr>
          <a:xfrm>
            <a:off x="571472" y="2608901"/>
            <a:ext cx="225066" cy="320039"/>
            <a:chOff x="1793500" y="2047175"/>
            <a:chExt cx="245250" cy="346325"/>
          </a:xfrm>
        </p:grpSpPr>
        <p:sp>
          <p:nvSpPr>
            <p:cNvPr id="4943" name="Google Shape;4943;p44"/>
            <p:cNvSpPr/>
            <p:nvPr/>
          </p:nvSpPr>
          <p:spPr>
            <a:xfrm>
              <a:off x="1887425" y="2133250"/>
              <a:ext cx="57425" cy="56125"/>
            </a:xfrm>
            <a:custGeom>
              <a:avLst/>
              <a:gdLst/>
              <a:ahLst/>
              <a:cxnLst/>
              <a:rect l="l" t="t" r="r" b="b"/>
              <a:pathLst>
                <a:path w="2297" h="2245" extrusionOk="0">
                  <a:moveTo>
                    <a:pt x="1148" y="1"/>
                  </a:moveTo>
                  <a:lnTo>
                    <a:pt x="0" y="27"/>
                  </a:lnTo>
                  <a:lnTo>
                    <a:pt x="183" y="1383"/>
                  </a:lnTo>
                  <a:lnTo>
                    <a:pt x="235" y="1592"/>
                  </a:lnTo>
                  <a:lnTo>
                    <a:pt x="313" y="1748"/>
                  </a:lnTo>
                  <a:lnTo>
                    <a:pt x="418" y="1905"/>
                  </a:lnTo>
                  <a:lnTo>
                    <a:pt x="522" y="2035"/>
                  </a:lnTo>
                  <a:lnTo>
                    <a:pt x="679" y="2114"/>
                  </a:lnTo>
                  <a:lnTo>
                    <a:pt x="835" y="2192"/>
                  </a:lnTo>
                  <a:lnTo>
                    <a:pt x="992" y="2218"/>
                  </a:lnTo>
                  <a:lnTo>
                    <a:pt x="1148" y="2244"/>
                  </a:lnTo>
                  <a:lnTo>
                    <a:pt x="1305" y="2218"/>
                  </a:lnTo>
                  <a:lnTo>
                    <a:pt x="1487" y="2192"/>
                  </a:lnTo>
                  <a:lnTo>
                    <a:pt x="1644" y="2114"/>
                  </a:lnTo>
                  <a:lnTo>
                    <a:pt x="1774" y="2035"/>
                  </a:lnTo>
                  <a:lnTo>
                    <a:pt x="1905" y="1905"/>
                  </a:lnTo>
                  <a:lnTo>
                    <a:pt x="2009" y="1748"/>
                  </a:lnTo>
                  <a:lnTo>
                    <a:pt x="2087" y="1592"/>
                  </a:lnTo>
                  <a:lnTo>
                    <a:pt x="2113" y="1383"/>
                  </a:lnTo>
                  <a:lnTo>
                    <a:pt x="2296" y="27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44"/>
            <p:cNvSpPr/>
            <p:nvPr/>
          </p:nvSpPr>
          <p:spPr>
            <a:xfrm>
              <a:off x="1953950" y="2135200"/>
              <a:ext cx="65875" cy="54175"/>
            </a:xfrm>
            <a:custGeom>
              <a:avLst/>
              <a:gdLst/>
              <a:ahLst/>
              <a:cxnLst/>
              <a:rect l="l" t="t" r="r" b="b"/>
              <a:pathLst>
                <a:path w="2635" h="2167" extrusionOk="0">
                  <a:moveTo>
                    <a:pt x="444" y="1"/>
                  </a:moveTo>
                  <a:lnTo>
                    <a:pt x="261" y="1410"/>
                  </a:lnTo>
                  <a:lnTo>
                    <a:pt x="235" y="1618"/>
                  </a:lnTo>
                  <a:lnTo>
                    <a:pt x="183" y="1801"/>
                  </a:lnTo>
                  <a:lnTo>
                    <a:pt x="105" y="1983"/>
                  </a:lnTo>
                  <a:lnTo>
                    <a:pt x="0" y="2166"/>
                  </a:lnTo>
                  <a:lnTo>
                    <a:pt x="1748" y="2166"/>
                  </a:lnTo>
                  <a:lnTo>
                    <a:pt x="2635" y="992"/>
                  </a:lnTo>
                  <a:lnTo>
                    <a:pt x="2244" y="183"/>
                  </a:lnTo>
                  <a:lnTo>
                    <a:pt x="1644" y="105"/>
                  </a:lnTo>
                  <a:lnTo>
                    <a:pt x="1122" y="53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44"/>
            <p:cNvSpPr/>
            <p:nvPr/>
          </p:nvSpPr>
          <p:spPr>
            <a:xfrm>
              <a:off x="1812425" y="2135200"/>
              <a:ext cx="65900" cy="54175"/>
            </a:xfrm>
            <a:custGeom>
              <a:avLst/>
              <a:gdLst/>
              <a:ahLst/>
              <a:cxnLst/>
              <a:rect l="l" t="t" r="r" b="b"/>
              <a:pathLst>
                <a:path w="2636" h="2167" extrusionOk="0">
                  <a:moveTo>
                    <a:pt x="2192" y="1"/>
                  </a:moveTo>
                  <a:lnTo>
                    <a:pt x="1200" y="79"/>
                  </a:lnTo>
                  <a:lnTo>
                    <a:pt x="392" y="183"/>
                  </a:lnTo>
                  <a:lnTo>
                    <a:pt x="0" y="992"/>
                  </a:lnTo>
                  <a:lnTo>
                    <a:pt x="887" y="2166"/>
                  </a:lnTo>
                  <a:lnTo>
                    <a:pt x="2635" y="2166"/>
                  </a:lnTo>
                  <a:lnTo>
                    <a:pt x="2557" y="1983"/>
                  </a:lnTo>
                  <a:lnTo>
                    <a:pt x="2479" y="1801"/>
                  </a:lnTo>
                  <a:lnTo>
                    <a:pt x="2400" y="1618"/>
                  </a:lnTo>
                  <a:lnTo>
                    <a:pt x="2374" y="141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44"/>
            <p:cNvSpPr/>
            <p:nvPr/>
          </p:nvSpPr>
          <p:spPr>
            <a:xfrm>
              <a:off x="1833300" y="2047175"/>
              <a:ext cx="165675" cy="71100"/>
            </a:xfrm>
            <a:custGeom>
              <a:avLst/>
              <a:gdLst/>
              <a:ahLst/>
              <a:cxnLst/>
              <a:rect l="l" t="t" r="r" b="b"/>
              <a:pathLst>
                <a:path w="6627" h="2844" extrusionOk="0">
                  <a:moveTo>
                    <a:pt x="3313" y="0"/>
                  </a:moveTo>
                  <a:lnTo>
                    <a:pt x="2896" y="26"/>
                  </a:lnTo>
                  <a:lnTo>
                    <a:pt x="2505" y="105"/>
                  </a:lnTo>
                  <a:lnTo>
                    <a:pt x="2113" y="235"/>
                  </a:lnTo>
                  <a:lnTo>
                    <a:pt x="1748" y="444"/>
                  </a:lnTo>
                  <a:lnTo>
                    <a:pt x="1383" y="678"/>
                  </a:lnTo>
                  <a:lnTo>
                    <a:pt x="1226" y="809"/>
                  </a:lnTo>
                  <a:lnTo>
                    <a:pt x="1070" y="965"/>
                  </a:lnTo>
                  <a:lnTo>
                    <a:pt x="939" y="1122"/>
                  </a:lnTo>
                  <a:lnTo>
                    <a:pt x="809" y="1305"/>
                  </a:lnTo>
                  <a:lnTo>
                    <a:pt x="678" y="1487"/>
                  </a:lnTo>
                  <a:lnTo>
                    <a:pt x="574" y="1696"/>
                  </a:lnTo>
                  <a:lnTo>
                    <a:pt x="0" y="2844"/>
                  </a:lnTo>
                  <a:lnTo>
                    <a:pt x="678" y="2765"/>
                  </a:lnTo>
                  <a:lnTo>
                    <a:pt x="1305" y="2713"/>
                  </a:lnTo>
                  <a:lnTo>
                    <a:pt x="2087" y="2661"/>
                  </a:lnTo>
                  <a:lnTo>
                    <a:pt x="3052" y="2635"/>
                  </a:lnTo>
                  <a:lnTo>
                    <a:pt x="4122" y="2635"/>
                  </a:lnTo>
                  <a:lnTo>
                    <a:pt x="5322" y="2713"/>
                  </a:lnTo>
                  <a:lnTo>
                    <a:pt x="5974" y="2765"/>
                  </a:lnTo>
                  <a:lnTo>
                    <a:pt x="6626" y="2844"/>
                  </a:lnTo>
                  <a:lnTo>
                    <a:pt x="6078" y="1696"/>
                  </a:lnTo>
                  <a:lnTo>
                    <a:pt x="5948" y="1487"/>
                  </a:lnTo>
                  <a:lnTo>
                    <a:pt x="5844" y="1305"/>
                  </a:lnTo>
                  <a:lnTo>
                    <a:pt x="5713" y="1122"/>
                  </a:lnTo>
                  <a:lnTo>
                    <a:pt x="5557" y="965"/>
                  </a:lnTo>
                  <a:lnTo>
                    <a:pt x="5400" y="809"/>
                  </a:lnTo>
                  <a:lnTo>
                    <a:pt x="5244" y="678"/>
                  </a:lnTo>
                  <a:lnTo>
                    <a:pt x="4904" y="444"/>
                  </a:lnTo>
                  <a:lnTo>
                    <a:pt x="4513" y="235"/>
                  </a:lnTo>
                  <a:lnTo>
                    <a:pt x="4122" y="105"/>
                  </a:lnTo>
                  <a:lnTo>
                    <a:pt x="3731" y="26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44"/>
            <p:cNvSpPr/>
            <p:nvPr/>
          </p:nvSpPr>
          <p:spPr>
            <a:xfrm>
              <a:off x="192655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" y="1"/>
                  </a:moveTo>
                  <a:lnTo>
                    <a:pt x="1" y="2453"/>
                  </a:lnTo>
                  <a:lnTo>
                    <a:pt x="3679" y="2453"/>
                  </a:lnTo>
                  <a:lnTo>
                    <a:pt x="3679" y="5714"/>
                  </a:lnTo>
                  <a:lnTo>
                    <a:pt x="4487" y="5714"/>
                  </a:lnTo>
                  <a:lnTo>
                    <a:pt x="4487" y="2870"/>
                  </a:lnTo>
                  <a:lnTo>
                    <a:pt x="4461" y="2479"/>
                  </a:lnTo>
                  <a:lnTo>
                    <a:pt x="4409" y="2088"/>
                  </a:lnTo>
                  <a:lnTo>
                    <a:pt x="4305" y="1696"/>
                  </a:lnTo>
                  <a:lnTo>
                    <a:pt x="4174" y="1331"/>
                  </a:lnTo>
                  <a:lnTo>
                    <a:pt x="4018" y="966"/>
                  </a:lnTo>
                  <a:lnTo>
                    <a:pt x="3809" y="627"/>
                  </a:lnTo>
                  <a:lnTo>
                    <a:pt x="3574" y="314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44"/>
            <p:cNvSpPr/>
            <p:nvPr/>
          </p:nvSpPr>
          <p:spPr>
            <a:xfrm>
              <a:off x="179350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201" y="1"/>
                  </a:moveTo>
                  <a:lnTo>
                    <a:pt x="940" y="314"/>
                  </a:lnTo>
                  <a:lnTo>
                    <a:pt x="679" y="627"/>
                  </a:lnTo>
                  <a:lnTo>
                    <a:pt x="497" y="966"/>
                  </a:lnTo>
                  <a:lnTo>
                    <a:pt x="314" y="1331"/>
                  </a:lnTo>
                  <a:lnTo>
                    <a:pt x="184" y="1696"/>
                  </a:lnTo>
                  <a:lnTo>
                    <a:pt x="79" y="2088"/>
                  </a:lnTo>
                  <a:lnTo>
                    <a:pt x="27" y="2479"/>
                  </a:lnTo>
                  <a:lnTo>
                    <a:pt x="1" y="2870"/>
                  </a:lnTo>
                  <a:lnTo>
                    <a:pt x="1" y="5714"/>
                  </a:lnTo>
                  <a:lnTo>
                    <a:pt x="836" y="5714"/>
                  </a:lnTo>
                  <a:lnTo>
                    <a:pt x="836" y="2453"/>
                  </a:lnTo>
                  <a:lnTo>
                    <a:pt x="4488" y="2453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44"/>
            <p:cNvSpPr/>
            <p:nvPr/>
          </p:nvSpPr>
          <p:spPr>
            <a:xfrm>
              <a:off x="1834600" y="2291075"/>
              <a:ext cx="163050" cy="102425"/>
            </a:xfrm>
            <a:custGeom>
              <a:avLst/>
              <a:gdLst/>
              <a:ahLst/>
              <a:cxnLst/>
              <a:rect l="l" t="t" r="r" b="b"/>
              <a:pathLst>
                <a:path w="6522" h="4097" extrusionOk="0">
                  <a:moveTo>
                    <a:pt x="3679" y="1644"/>
                  </a:moveTo>
                  <a:lnTo>
                    <a:pt x="3679" y="2453"/>
                  </a:lnTo>
                  <a:lnTo>
                    <a:pt x="2844" y="2453"/>
                  </a:lnTo>
                  <a:lnTo>
                    <a:pt x="2844" y="1644"/>
                  </a:lnTo>
                  <a:close/>
                  <a:moveTo>
                    <a:pt x="0" y="0"/>
                  </a:moveTo>
                  <a:lnTo>
                    <a:pt x="0" y="4096"/>
                  </a:lnTo>
                  <a:lnTo>
                    <a:pt x="6522" y="4096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4950;p44"/>
          <p:cNvGrpSpPr/>
          <p:nvPr/>
        </p:nvGrpSpPr>
        <p:grpSpPr>
          <a:xfrm>
            <a:off x="539402" y="3910180"/>
            <a:ext cx="317822" cy="304644"/>
            <a:chOff x="2495875" y="2047175"/>
            <a:chExt cx="346325" cy="346325"/>
          </a:xfrm>
        </p:grpSpPr>
        <p:sp>
          <p:nvSpPr>
            <p:cNvPr id="4951" name="Google Shape;4951;p44"/>
            <p:cNvSpPr/>
            <p:nvPr/>
          </p:nvSpPr>
          <p:spPr>
            <a:xfrm>
              <a:off x="2516100" y="2057600"/>
              <a:ext cx="61325" cy="60675"/>
            </a:xfrm>
            <a:custGeom>
              <a:avLst/>
              <a:gdLst/>
              <a:ahLst/>
              <a:cxnLst/>
              <a:rect l="l" t="t" r="r" b="b"/>
              <a:pathLst>
                <a:path w="2453" h="2427" extrusionOk="0">
                  <a:moveTo>
                    <a:pt x="1227" y="1"/>
                  </a:moveTo>
                  <a:lnTo>
                    <a:pt x="992" y="27"/>
                  </a:lnTo>
                  <a:lnTo>
                    <a:pt x="783" y="79"/>
                  </a:lnTo>
                  <a:lnTo>
                    <a:pt x="575" y="157"/>
                  </a:lnTo>
                  <a:lnTo>
                    <a:pt x="392" y="288"/>
                  </a:lnTo>
                  <a:lnTo>
                    <a:pt x="235" y="470"/>
                  </a:lnTo>
                  <a:lnTo>
                    <a:pt x="105" y="679"/>
                  </a:lnTo>
                  <a:lnTo>
                    <a:pt x="27" y="914"/>
                  </a:lnTo>
                  <a:lnTo>
                    <a:pt x="1" y="1201"/>
                  </a:lnTo>
                  <a:lnTo>
                    <a:pt x="27" y="1461"/>
                  </a:lnTo>
                  <a:lnTo>
                    <a:pt x="79" y="1696"/>
                  </a:lnTo>
                  <a:lnTo>
                    <a:pt x="209" y="1905"/>
                  </a:lnTo>
                  <a:lnTo>
                    <a:pt x="366" y="2087"/>
                  </a:lnTo>
                  <a:lnTo>
                    <a:pt x="522" y="2218"/>
                  </a:lnTo>
                  <a:lnTo>
                    <a:pt x="731" y="2348"/>
                  </a:lnTo>
                  <a:lnTo>
                    <a:pt x="966" y="2401"/>
                  </a:lnTo>
                  <a:lnTo>
                    <a:pt x="1227" y="2427"/>
                  </a:lnTo>
                  <a:lnTo>
                    <a:pt x="1461" y="2401"/>
                  </a:lnTo>
                  <a:lnTo>
                    <a:pt x="1696" y="2348"/>
                  </a:lnTo>
                  <a:lnTo>
                    <a:pt x="1905" y="2218"/>
                  </a:lnTo>
                  <a:lnTo>
                    <a:pt x="2088" y="2087"/>
                  </a:lnTo>
                  <a:lnTo>
                    <a:pt x="2244" y="1905"/>
                  </a:lnTo>
                  <a:lnTo>
                    <a:pt x="2348" y="1696"/>
                  </a:lnTo>
                  <a:lnTo>
                    <a:pt x="2427" y="1461"/>
                  </a:lnTo>
                  <a:lnTo>
                    <a:pt x="2453" y="1201"/>
                  </a:lnTo>
                  <a:lnTo>
                    <a:pt x="2401" y="914"/>
                  </a:lnTo>
                  <a:lnTo>
                    <a:pt x="2322" y="679"/>
                  </a:lnTo>
                  <a:lnTo>
                    <a:pt x="2192" y="470"/>
                  </a:lnTo>
                  <a:lnTo>
                    <a:pt x="2035" y="288"/>
                  </a:lnTo>
                  <a:lnTo>
                    <a:pt x="1853" y="157"/>
                  </a:lnTo>
                  <a:lnTo>
                    <a:pt x="1644" y="79"/>
                  </a:lnTo>
                  <a:lnTo>
                    <a:pt x="143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44"/>
            <p:cNvSpPr/>
            <p:nvPr/>
          </p:nvSpPr>
          <p:spPr>
            <a:xfrm>
              <a:off x="2679150" y="2230425"/>
              <a:ext cx="163050" cy="163075"/>
            </a:xfrm>
            <a:custGeom>
              <a:avLst/>
              <a:gdLst/>
              <a:ahLst/>
              <a:cxnLst/>
              <a:rect l="l" t="t" r="r" b="b"/>
              <a:pathLst>
                <a:path w="6522" h="6523" extrusionOk="0">
                  <a:moveTo>
                    <a:pt x="3652" y="0"/>
                  </a:moveTo>
                  <a:lnTo>
                    <a:pt x="3600" y="366"/>
                  </a:lnTo>
                  <a:lnTo>
                    <a:pt x="3522" y="705"/>
                  </a:lnTo>
                  <a:lnTo>
                    <a:pt x="3418" y="1044"/>
                  </a:lnTo>
                  <a:lnTo>
                    <a:pt x="3261" y="1357"/>
                  </a:lnTo>
                  <a:lnTo>
                    <a:pt x="3105" y="1670"/>
                  </a:lnTo>
                  <a:lnTo>
                    <a:pt x="2922" y="1957"/>
                  </a:lnTo>
                  <a:lnTo>
                    <a:pt x="2713" y="2218"/>
                  </a:lnTo>
                  <a:lnTo>
                    <a:pt x="2478" y="2479"/>
                  </a:lnTo>
                  <a:lnTo>
                    <a:pt x="2218" y="2713"/>
                  </a:lnTo>
                  <a:lnTo>
                    <a:pt x="1957" y="2922"/>
                  </a:lnTo>
                  <a:lnTo>
                    <a:pt x="1670" y="3105"/>
                  </a:lnTo>
                  <a:lnTo>
                    <a:pt x="1357" y="3287"/>
                  </a:lnTo>
                  <a:lnTo>
                    <a:pt x="1044" y="3418"/>
                  </a:lnTo>
                  <a:lnTo>
                    <a:pt x="705" y="3522"/>
                  </a:lnTo>
                  <a:lnTo>
                    <a:pt x="365" y="3600"/>
                  </a:lnTo>
                  <a:lnTo>
                    <a:pt x="0" y="3653"/>
                  </a:lnTo>
                  <a:lnTo>
                    <a:pt x="0" y="6522"/>
                  </a:lnTo>
                  <a:lnTo>
                    <a:pt x="339" y="6496"/>
                  </a:lnTo>
                  <a:lnTo>
                    <a:pt x="705" y="6444"/>
                  </a:lnTo>
                  <a:lnTo>
                    <a:pt x="1044" y="6392"/>
                  </a:lnTo>
                  <a:lnTo>
                    <a:pt x="1383" y="6313"/>
                  </a:lnTo>
                  <a:lnTo>
                    <a:pt x="1696" y="6209"/>
                  </a:lnTo>
                  <a:lnTo>
                    <a:pt x="2035" y="6105"/>
                  </a:lnTo>
                  <a:lnTo>
                    <a:pt x="2348" y="5974"/>
                  </a:lnTo>
                  <a:lnTo>
                    <a:pt x="2661" y="5818"/>
                  </a:lnTo>
                  <a:lnTo>
                    <a:pt x="2531" y="5479"/>
                  </a:lnTo>
                  <a:lnTo>
                    <a:pt x="2452" y="5139"/>
                  </a:lnTo>
                  <a:lnTo>
                    <a:pt x="2452" y="4800"/>
                  </a:lnTo>
                  <a:lnTo>
                    <a:pt x="2478" y="4487"/>
                  </a:lnTo>
                  <a:lnTo>
                    <a:pt x="2583" y="4174"/>
                  </a:lnTo>
                  <a:lnTo>
                    <a:pt x="2713" y="3887"/>
                  </a:lnTo>
                  <a:lnTo>
                    <a:pt x="2896" y="3626"/>
                  </a:lnTo>
                  <a:lnTo>
                    <a:pt x="3105" y="3418"/>
                  </a:lnTo>
                  <a:lnTo>
                    <a:pt x="3339" y="3209"/>
                  </a:lnTo>
                  <a:lnTo>
                    <a:pt x="3626" y="3053"/>
                  </a:lnTo>
                  <a:lnTo>
                    <a:pt x="3913" y="2948"/>
                  </a:lnTo>
                  <a:lnTo>
                    <a:pt x="4226" y="2870"/>
                  </a:lnTo>
                  <a:lnTo>
                    <a:pt x="4539" y="2870"/>
                  </a:lnTo>
                  <a:lnTo>
                    <a:pt x="4878" y="2896"/>
                  </a:lnTo>
                  <a:lnTo>
                    <a:pt x="5218" y="3000"/>
                  </a:lnTo>
                  <a:lnTo>
                    <a:pt x="5531" y="3157"/>
                  </a:lnTo>
                  <a:lnTo>
                    <a:pt x="5739" y="2792"/>
                  </a:lnTo>
                  <a:lnTo>
                    <a:pt x="5922" y="2426"/>
                  </a:lnTo>
                  <a:lnTo>
                    <a:pt x="6078" y="2035"/>
                  </a:lnTo>
                  <a:lnTo>
                    <a:pt x="6209" y="1644"/>
                  </a:lnTo>
                  <a:lnTo>
                    <a:pt x="6313" y="1253"/>
                  </a:lnTo>
                  <a:lnTo>
                    <a:pt x="6417" y="835"/>
                  </a:lnTo>
                  <a:lnTo>
                    <a:pt x="6470" y="418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44"/>
            <p:cNvSpPr/>
            <p:nvPr/>
          </p:nvSpPr>
          <p:spPr>
            <a:xfrm>
              <a:off x="2495875" y="2230425"/>
              <a:ext cx="163075" cy="163075"/>
            </a:xfrm>
            <a:custGeom>
              <a:avLst/>
              <a:gdLst/>
              <a:ahLst/>
              <a:cxnLst/>
              <a:rect l="l" t="t" r="r" b="b"/>
              <a:pathLst>
                <a:path w="6523" h="6523" extrusionOk="0">
                  <a:moveTo>
                    <a:pt x="1" y="0"/>
                  </a:moveTo>
                  <a:lnTo>
                    <a:pt x="79" y="653"/>
                  </a:lnTo>
                  <a:lnTo>
                    <a:pt x="184" y="1279"/>
                  </a:lnTo>
                  <a:lnTo>
                    <a:pt x="366" y="1905"/>
                  </a:lnTo>
                  <a:lnTo>
                    <a:pt x="601" y="2479"/>
                  </a:lnTo>
                  <a:lnTo>
                    <a:pt x="888" y="3026"/>
                  </a:lnTo>
                  <a:lnTo>
                    <a:pt x="1227" y="3548"/>
                  </a:lnTo>
                  <a:lnTo>
                    <a:pt x="1592" y="4044"/>
                  </a:lnTo>
                  <a:lnTo>
                    <a:pt x="2010" y="4513"/>
                  </a:lnTo>
                  <a:lnTo>
                    <a:pt x="2479" y="4931"/>
                  </a:lnTo>
                  <a:lnTo>
                    <a:pt x="2975" y="5296"/>
                  </a:lnTo>
                  <a:lnTo>
                    <a:pt x="3497" y="5635"/>
                  </a:lnTo>
                  <a:lnTo>
                    <a:pt x="4044" y="5922"/>
                  </a:lnTo>
                  <a:lnTo>
                    <a:pt x="4618" y="6157"/>
                  </a:lnTo>
                  <a:lnTo>
                    <a:pt x="5244" y="6313"/>
                  </a:lnTo>
                  <a:lnTo>
                    <a:pt x="5870" y="6444"/>
                  </a:lnTo>
                  <a:lnTo>
                    <a:pt x="6523" y="6522"/>
                  </a:lnTo>
                  <a:lnTo>
                    <a:pt x="6523" y="3653"/>
                  </a:lnTo>
                  <a:lnTo>
                    <a:pt x="6157" y="3600"/>
                  </a:lnTo>
                  <a:lnTo>
                    <a:pt x="5818" y="3522"/>
                  </a:lnTo>
                  <a:lnTo>
                    <a:pt x="5479" y="3418"/>
                  </a:lnTo>
                  <a:lnTo>
                    <a:pt x="5166" y="3287"/>
                  </a:lnTo>
                  <a:lnTo>
                    <a:pt x="4853" y="3105"/>
                  </a:lnTo>
                  <a:lnTo>
                    <a:pt x="4566" y="2922"/>
                  </a:lnTo>
                  <a:lnTo>
                    <a:pt x="4279" y="2713"/>
                  </a:lnTo>
                  <a:lnTo>
                    <a:pt x="4044" y="2479"/>
                  </a:lnTo>
                  <a:lnTo>
                    <a:pt x="3810" y="2218"/>
                  </a:lnTo>
                  <a:lnTo>
                    <a:pt x="3601" y="1957"/>
                  </a:lnTo>
                  <a:lnTo>
                    <a:pt x="3418" y="1670"/>
                  </a:lnTo>
                  <a:lnTo>
                    <a:pt x="3236" y="1357"/>
                  </a:lnTo>
                  <a:lnTo>
                    <a:pt x="3105" y="1044"/>
                  </a:lnTo>
                  <a:lnTo>
                    <a:pt x="3001" y="705"/>
                  </a:lnTo>
                  <a:lnTo>
                    <a:pt x="2923" y="366"/>
                  </a:lnTo>
                  <a:lnTo>
                    <a:pt x="28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44"/>
            <p:cNvSpPr/>
            <p:nvPr/>
          </p:nvSpPr>
          <p:spPr>
            <a:xfrm>
              <a:off x="2679150" y="2047175"/>
              <a:ext cx="163050" cy="163050"/>
            </a:xfrm>
            <a:custGeom>
              <a:avLst/>
              <a:gdLst/>
              <a:ahLst/>
              <a:cxnLst/>
              <a:rect l="l" t="t" r="r" b="b"/>
              <a:pathLst>
                <a:path w="6522" h="6522" extrusionOk="0">
                  <a:moveTo>
                    <a:pt x="0" y="0"/>
                  </a:moveTo>
                  <a:lnTo>
                    <a:pt x="0" y="2870"/>
                  </a:lnTo>
                  <a:lnTo>
                    <a:pt x="365" y="2922"/>
                  </a:lnTo>
                  <a:lnTo>
                    <a:pt x="705" y="3000"/>
                  </a:lnTo>
                  <a:lnTo>
                    <a:pt x="1044" y="3104"/>
                  </a:lnTo>
                  <a:lnTo>
                    <a:pt x="1357" y="3261"/>
                  </a:lnTo>
                  <a:lnTo>
                    <a:pt x="1670" y="3418"/>
                  </a:lnTo>
                  <a:lnTo>
                    <a:pt x="1957" y="3600"/>
                  </a:lnTo>
                  <a:lnTo>
                    <a:pt x="2218" y="3809"/>
                  </a:lnTo>
                  <a:lnTo>
                    <a:pt x="2478" y="4044"/>
                  </a:lnTo>
                  <a:lnTo>
                    <a:pt x="2713" y="4304"/>
                  </a:lnTo>
                  <a:lnTo>
                    <a:pt x="2922" y="4565"/>
                  </a:lnTo>
                  <a:lnTo>
                    <a:pt x="3105" y="4852"/>
                  </a:lnTo>
                  <a:lnTo>
                    <a:pt x="3261" y="5165"/>
                  </a:lnTo>
                  <a:lnTo>
                    <a:pt x="3418" y="5478"/>
                  </a:lnTo>
                  <a:lnTo>
                    <a:pt x="3522" y="5817"/>
                  </a:lnTo>
                  <a:lnTo>
                    <a:pt x="3600" y="6157"/>
                  </a:lnTo>
                  <a:lnTo>
                    <a:pt x="3652" y="6522"/>
                  </a:lnTo>
                  <a:lnTo>
                    <a:pt x="6522" y="6522"/>
                  </a:lnTo>
                  <a:lnTo>
                    <a:pt x="6444" y="5870"/>
                  </a:lnTo>
                  <a:lnTo>
                    <a:pt x="6313" y="5244"/>
                  </a:lnTo>
                  <a:lnTo>
                    <a:pt x="6131" y="4644"/>
                  </a:lnTo>
                  <a:lnTo>
                    <a:pt x="5896" y="4044"/>
                  </a:lnTo>
                  <a:lnTo>
                    <a:pt x="5609" y="3496"/>
                  </a:lnTo>
                  <a:lnTo>
                    <a:pt x="5296" y="2974"/>
                  </a:lnTo>
                  <a:lnTo>
                    <a:pt x="4904" y="2478"/>
                  </a:lnTo>
                  <a:lnTo>
                    <a:pt x="4487" y="2035"/>
                  </a:lnTo>
                  <a:lnTo>
                    <a:pt x="4044" y="1618"/>
                  </a:lnTo>
                  <a:lnTo>
                    <a:pt x="3548" y="1226"/>
                  </a:lnTo>
                  <a:lnTo>
                    <a:pt x="3026" y="913"/>
                  </a:lnTo>
                  <a:lnTo>
                    <a:pt x="2478" y="626"/>
                  </a:lnTo>
                  <a:lnTo>
                    <a:pt x="1878" y="391"/>
                  </a:lnTo>
                  <a:lnTo>
                    <a:pt x="1278" y="209"/>
                  </a:lnTo>
                  <a:lnTo>
                    <a:pt x="652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44"/>
            <p:cNvSpPr/>
            <p:nvPr/>
          </p:nvSpPr>
          <p:spPr>
            <a:xfrm>
              <a:off x="2495875" y="2047175"/>
              <a:ext cx="163075" cy="163050"/>
            </a:xfrm>
            <a:custGeom>
              <a:avLst/>
              <a:gdLst/>
              <a:ahLst/>
              <a:cxnLst/>
              <a:rect l="l" t="t" r="r" b="b"/>
              <a:pathLst>
                <a:path w="6523" h="6522" extrusionOk="0">
                  <a:moveTo>
                    <a:pt x="6523" y="0"/>
                  </a:moveTo>
                  <a:lnTo>
                    <a:pt x="6157" y="26"/>
                  </a:lnTo>
                  <a:lnTo>
                    <a:pt x="5818" y="78"/>
                  </a:lnTo>
                  <a:lnTo>
                    <a:pt x="5479" y="157"/>
                  </a:lnTo>
                  <a:lnTo>
                    <a:pt x="5140" y="235"/>
                  </a:lnTo>
                  <a:lnTo>
                    <a:pt x="4801" y="313"/>
                  </a:lnTo>
                  <a:lnTo>
                    <a:pt x="4488" y="444"/>
                  </a:lnTo>
                  <a:lnTo>
                    <a:pt x="4149" y="574"/>
                  </a:lnTo>
                  <a:lnTo>
                    <a:pt x="3836" y="705"/>
                  </a:lnTo>
                  <a:lnTo>
                    <a:pt x="3992" y="1044"/>
                  </a:lnTo>
                  <a:lnTo>
                    <a:pt x="4044" y="1409"/>
                  </a:lnTo>
                  <a:lnTo>
                    <a:pt x="4070" y="1722"/>
                  </a:lnTo>
                  <a:lnTo>
                    <a:pt x="4018" y="2061"/>
                  </a:lnTo>
                  <a:lnTo>
                    <a:pt x="3940" y="2348"/>
                  </a:lnTo>
                  <a:lnTo>
                    <a:pt x="3810" y="2635"/>
                  </a:lnTo>
                  <a:lnTo>
                    <a:pt x="3627" y="2896"/>
                  </a:lnTo>
                  <a:lnTo>
                    <a:pt x="3418" y="3131"/>
                  </a:lnTo>
                  <a:lnTo>
                    <a:pt x="3157" y="3313"/>
                  </a:lnTo>
                  <a:lnTo>
                    <a:pt x="2897" y="3470"/>
                  </a:lnTo>
                  <a:lnTo>
                    <a:pt x="2584" y="3574"/>
                  </a:lnTo>
                  <a:lnTo>
                    <a:pt x="2297" y="3652"/>
                  </a:lnTo>
                  <a:lnTo>
                    <a:pt x="1957" y="3678"/>
                  </a:lnTo>
                  <a:lnTo>
                    <a:pt x="1644" y="3626"/>
                  </a:lnTo>
                  <a:lnTo>
                    <a:pt x="1305" y="3522"/>
                  </a:lnTo>
                  <a:lnTo>
                    <a:pt x="966" y="3365"/>
                  </a:lnTo>
                  <a:lnTo>
                    <a:pt x="757" y="3731"/>
                  </a:lnTo>
                  <a:lnTo>
                    <a:pt x="575" y="4096"/>
                  </a:lnTo>
                  <a:lnTo>
                    <a:pt x="418" y="4487"/>
                  </a:lnTo>
                  <a:lnTo>
                    <a:pt x="288" y="4878"/>
                  </a:lnTo>
                  <a:lnTo>
                    <a:pt x="184" y="5270"/>
                  </a:lnTo>
                  <a:lnTo>
                    <a:pt x="105" y="5687"/>
                  </a:lnTo>
                  <a:lnTo>
                    <a:pt x="27" y="6104"/>
                  </a:lnTo>
                  <a:lnTo>
                    <a:pt x="1" y="6522"/>
                  </a:lnTo>
                  <a:lnTo>
                    <a:pt x="2870" y="6522"/>
                  </a:lnTo>
                  <a:lnTo>
                    <a:pt x="2923" y="6157"/>
                  </a:lnTo>
                  <a:lnTo>
                    <a:pt x="3001" y="5817"/>
                  </a:lnTo>
                  <a:lnTo>
                    <a:pt x="3105" y="5478"/>
                  </a:lnTo>
                  <a:lnTo>
                    <a:pt x="3236" y="5165"/>
                  </a:lnTo>
                  <a:lnTo>
                    <a:pt x="3418" y="4852"/>
                  </a:lnTo>
                  <a:lnTo>
                    <a:pt x="3601" y="4565"/>
                  </a:lnTo>
                  <a:lnTo>
                    <a:pt x="3810" y="4304"/>
                  </a:lnTo>
                  <a:lnTo>
                    <a:pt x="4044" y="4044"/>
                  </a:lnTo>
                  <a:lnTo>
                    <a:pt x="4279" y="3809"/>
                  </a:lnTo>
                  <a:lnTo>
                    <a:pt x="4566" y="3600"/>
                  </a:lnTo>
                  <a:lnTo>
                    <a:pt x="4853" y="3418"/>
                  </a:lnTo>
                  <a:lnTo>
                    <a:pt x="5166" y="3261"/>
                  </a:lnTo>
                  <a:lnTo>
                    <a:pt x="5479" y="3104"/>
                  </a:lnTo>
                  <a:lnTo>
                    <a:pt x="5818" y="3000"/>
                  </a:lnTo>
                  <a:lnTo>
                    <a:pt x="6157" y="2922"/>
                  </a:lnTo>
                  <a:lnTo>
                    <a:pt x="6523" y="2870"/>
                  </a:lnTo>
                  <a:lnTo>
                    <a:pt x="6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44"/>
            <p:cNvSpPr/>
            <p:nvPr/>
          </p:nvSpPr>
          <p:spPr>
            <a:xfrm>
              <a:off x="2679150" y="2230425"/>
              <a:ext cx="70450" cy="71100"/>
            </a:xfrm>
            <a:custGeom>
              <a:avLst/>
              <a:gdLst/>
              <a:ahLst/>
              <a:cxnLst/>
              <a:rect l="l" t="t" r="r" b="b"/>
              <a:pathLst>
                <a:path w="2818" h="2844" extrusionOk="0">
                  <a:moveTo>
                    <a:pt x="1174" y="0"/>
                  </a:moveTo>
                  <a:lnTo>
                    <a:pt x="1096" y="209"/>
                  </a:lnTo>
                  <a:lnTo>
                    <a:pt x="1018" y="418"/>
                  </a:lnTo>
                  <a:lnTo>
                    <a:pt x="887" y="600"/>
                  </a:lnTo>
                  <a:lnTo>
                    <a:pt x="731" y="757"/>
                  </a:lnTo>
                  <a:lnTo>
                    <a:pt x="574" y="887"/>
                  </a:lnTo>
                  <a:lnTo>
                    <a:pt x="392" y="1018"/>
                  </a:lnTo>
                  <a:lnTo>
                    <a:pt x="209" y="1122"/>
                  </a:lnTo>
                  <a:lnTo>
                    <a:pt x="0" y="1174"/>
                  </a:lnTo>
                  <a:lnTo>
                    <a:pt x="0" y="2844"/>
                  </a:lnTo>
                  <a:lnTo>
                    <a:pt x="261" y="2792"/>
                  </a:lnTo>
                  <a:lnTo>
                    <a:pt x="548" y="2713"/>
                  </a:lnTo>
                  <a:lnTo>
                    <a:pt x="783" y="2635"/>
                  </a:lnTo>
                  <a:lnTo>
                    <a:pt x="1044" y="2531"/>
                  </a:lnTo>
                  <a:lnTo>
                    <a:pt x="1278" y="2400"/>
                  </a:lnTo>
                  <a:lnTo>
                    <a:pt x="1487" y="2244"/>
                  </a:lnTo>
                  <a:lnTo>
                    <a:pt x="1696" y="2087"/>
                  </a:lnTo>
                  <a:lnTo>
                    <a:pt x="1905" y="1905"/>
                  </a:lnTo>
                  <a:lnTo>
                    <a:pt x="2087" y="1722"/>
                  </a:lnTo>
                  <a:lnTo>
                    <a:pt x="2244" y="1513"/>
                  </a:lnTo>
                  <a:lnTo>
                    <a:pt x="2374" y="1279"/>
                  </a:lnTo>
                  <a:lnTo>
                    <a:pt x="2505" y="1044"/>
                  </a:lnTo>
                  <a:lnTo>
                    <a:pt x="2635" y="809"/>
                  </a:lnTo>
                  <a:lnTo>
                    <a:pt x="2713" y="548"/>
                  </a:lnTo>
                  <a:lnTo>
                    <a:pt x="2791" y="287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44"/>
            <p:cNvSpPr/>
            <p:nvPr/>
          </p:nvSpPr>
          <p:spPr>
            <a:xfrm>
              <a:off x="2587850" y="2139775"/>
              <a:ext cx="71100" cy="70450"/>
            </a:xfrm>
            <a:custGeom>
              <a:avLst/>
              <a:gdLst/>
              <a:ahLst/>
              <a:cxnLst/>
              <a:rect l="l" t="t" r="r" b="b"/>
              <a:pathLst>
                <a:path w="2844" h="2818" extrusionOk="0">
                  <a:moveTo>
                    <a:pt x="2844" y="0"/>
                  </a:moveTo>
                  <a:lnTo>
                    <a:pt x="2557" y="27"/>
                  </a:lnTo>
                  <a:lnTo>
                    <a:pt x="2296" y="105"/>
                  </a:lnTo>
                  <a:lnTo>
                    <a:pt x="2035" y="183"/>
                  </a:lnTo>
                  <a:lnTo>
                    <a:pt x="1800" y="313"/>
                  </a:lnTo>
                  <a:lnTo>
                    <a:pt x="1565" y="418"/>
                  </a:lnTo>
                  <a:lnTo>
                    <a:pt x="1331" y="574"/>
                  </a:lnTo>
                  <a:lnTo>
                    <a:pt x="1122" y="731"/>
                  </a:lnTo>
                  <a:lnTo>
                    <a:pt x="939" y="913"/>
                  </a:lnTo>
                  <a:lnTo>
                    <a:pt x="757" y="1122"/>
                  </a:lnTo>
                  <a:lnTo>
                    <a:pt x="600" y="1331"/>
                  </a:lnTo>
                  <a:lnTo>
                    <a:pt x="444" y="1540"/>
                  </a:lnTo>
                  <a:lnTo>
                    <a:pt x="313" y="1774"/>
                  </a:lnTo>
                  <a:lnTo>
                    <a:pt x="209" y="2035"/>
                  </a:lnTo>
                  <a:lnTo>
                    <a:pt x="131" y="2270"/>
                  </a:lnTo>
                  <a:lnTo>
                    <a:pt x="52" y="2557"/>
                  </a:lnTo>
                  <a:lnTo>
                    <a:pt x="0" y="2818"/>
                  </a:lnTo>
                  <a:lnTo>
                    <a:pt x="1670" y="2818"/>
                  </a:lnTo>
                  <a:lnTo>
                    <a:pt x="1722" y="2609"/>
                  </a:lnTo>
                  <a:lnTo>
                    <a:pt x="1826" y="2426"/>
                  </a:lnTo>
                  <a:lnTo>
                    <a:pt x="1957" y="2244"/>
                  </a:lnTo>
                  <a:lnTo>
                    <a:pt x="2087" y="2061"/>
                  </a:lnTo>
                  <a:lnTo>
                    <a:pt x="2244" y="1931"/>
                  </a:lnTo>
                  <a:lnTo>
                    <a:pt x="2426" y="1800"/>
                  </a:lnTo>
                  <a:lnTo>
                    <a:pt x="2635" y="1722"/>
                  </a:lnTo>
                  <a:lnTo>
                    <a:pt x="2844" y="1644"/>
                  </a:lnTo>
                  <a:lnTo>
                    <a:pt x="28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44"/>
            <p:cNvSpPr/>
            <p:nvPr/>
          </p:nvSpPr>
          <p:spPr>
            <a:xfrm>
              <a:off x="2679150" y="2139775"/>
              <a:ext cx="70450" cy="70450"/>
            </a:xfrm>
            <a:custGeom>
              <a:avLst/>
              <a:gdLst/>
              <a:ahLst/>
              <a:cxnLst/>
              <a:rect l="l" t="t" r="r" b="b"/>
              <a:pathLst>
                <a:path w="2818" h="2818" extrusionOk="0">
                  <a:moveTo>
                    <a:pt x="0" y="0"/>
                  </a:moveTo>
                  <a:lnTo>
                    <a:pt x="0" y="1644"/>
                  </a:lnTo>
                  <a:lnTo>
                    <a:pt x="209" y="1722"/>
                  </a:lnTo>
                  <a:lnTo>
                    <a:pt x="392" y="1800"/>
                  </a:lnTo>
                  <a:lnTo>
                    <a:pt x="574" y="1931"/>
                  </a:lnTo>
                  <a:lnTo>
                    <a:pt x="731" y="2061"/>
                  </a:lnTo>
                  <a:lnTo>
                    <a:pt x="887" y="2244"/>
                  </a:lnTo>
                  <a:lnTo>
                    <a:pt x="1018" y="2426"/>
                  </a:lnTo>
                  <a:lnTo>
                    <a:pt x="1096" y="2609"/>
                  </a:lnTo>
                  <a:lnTo>
                    <a:pt x="1174" y="2818"/>
                  </a:lnTo>
                  <a:lnTo>
                    <a:pt x="2818" y="2818"/>
                  </a:lnTo>
                  <a:lnTo>
                    <a:pt x="2791" y="2557"/>
                  </a:lnTo>
                  <a:lnTo>
                    <a:pt x="2713" y="2270"/>
                  </a:lnTo>
                  <a:lnTo>
                    <a:pt x="2635" y="2035"/>
                  </a:lnTo>
                  <a:lnTo>
                    <a:pt x="2505" y="1774"/>
                  </a:lnTo>
                  <a:lnTo>
                    <a:pt x="2374" y="1540"/>
                  </a:lnTo>
                  <a:lnTo>
                    <a:pt x="2244" y="1331"/>
                  </a:lnTo>
                  <a:lnTo>
                    <a:pt x="2087" y="1122"/>
                  </a:lnTo>
                  <a:lnTo>
                    <a:pt x="1905" y="913"/>
                  </a:lnTo>
                  <a:lnTo>
                    <a:pt x="1696" y="731"/>
                  </a:lnTo>
                  <a:lnTo>
                    <a:pt x="1487" y="574"/>
                  </a:lnTo>
                  <a:lnTo>
                    <a:pt x="1278" y="418"/>
                  </a:lnTo>
                  <a:lnTo>
                    <a:pt x="1044" y="313"/>
                  </a:lnTo>
                  <a:lnTo>
                    <a:pt x="783" y="183"/>
                  </a:lnTo>
                  <a:lnTo>
                    <a:pt x="548" y="105"/>
                  </a:lnTo>
                  <a:lnTo>
                    <a:pt x="261" y="2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44"/>
            <p:cNvSpPr/>
            <p:nvPr/>
          </p:nvSpPr>
          <p:spPr>
            <a:xfrm>
              <a:off x="2648500" y="2199775"/>
              <a:ext cx="41100" cy="41100"/>
            </a:xfrm>
            <a:custGeom>
              <a:avLst/>
              <a:gdLst/>
              <a:ahLst/>
              <a:cxnLst/>
              <a:rect l="l" t="t" r="r" b="b"/>
              <a:pathLst>
                <a:path w="1644" h="1644" extrusionOk="0">
                  <a:moveTo>
                    <a:pt x="809" y="0"/>
                  </a:moveTo>
                  <a:lnTo>
                    <a:pt x="626" y="26"/>
                  </a:lnTo>
                  <a:lnTo>
                    <a:pt x="470" y="79"/>
                  </a:lnTo>
                  <a:lnTo>
                    <a:pt x="313" y="183"/>
                  </a:lnTo>
                  <a:lnTo>
                    <a:pt x="209" y="287"/>
                  </a:lnTo>
                  <a:lnTo>
                    <a:pt x="131" y="392"/>
                  </a:lnTo>
                  <a:lnTo>
                    <a:pt x="52" y="522"/>
                  </a:lnTo>
                  <a:lnTo>
                    <a:pt x="26" y="679"/>
                  </a:lnTo>
                  <a:lnTo>
                    <a:pt x="0" y="835"/>
                  </a:lnTo>
                  <a:lnTo>
                    <a:pt x="26" y="966"/>
                  </a:lnTo>
                  <a:lnTo>
                    <a:pt x="52" y="1122"/>
                  </a:lnTo>
                  <a:lnTo>
                    <a:pt x="131" y="1253"/>
                  </a:lnTo>
                  <a:lnTo>
                    <a:pt x="209" y="1383"/>
                  </a:lnTo>
                  <a:lnTo>
                    <a:pt x="313" y="1487"/>
                  </a:lnTo>
                  <a:lnTo>
                    <a:pt x="470" y="1566"/>
                  </a:lnTo>
                  <a:lnTo>
                    <a:pt x="626" y="1618"/>
                  </a:lnTo>
                  <a:lnTo>
                    <a:pt x="809" y="1644"/>
                  </a:lnTo>
                  <a:lnTo>
                    <a:pt x="991" y="1618"/>
                  </a:lnTo>
                  <a:lnTo>
                    <a:pt x="1122" y="1566"/>
                  </a:lnTo>
                  <a:lnTo>
                    <a:pt x="1278" y="1513"/>
                  </a:lnTo>
                  <a:lnTo>
                    <a:pt x="1383" y="1409"/>
                  </a:lnTo>
                  <a:lnTo>
                    <a:pt x="1487" y="1279"/>
                  </a:lnTo>
                  <a:lnTo>
                    <a:pt x="1565" y="1148"/>
                  </a:lnTo>
                  <a:lnTo>
                    <a:pt x="1618" y="992"/>
                  </a:lnTo>
                  <a:lnTo>
                    <a:pt x="1644" y="835"/>
                  </a:lnTo>
                  <a:lnTo>
                    <a:pt x="1618" y="653"/>
                  </a:lnTo>
                  <a:lnTo>
                    <a:pt x="1565" y="496"/>
                  </a:lnTo>
                  <a:lnTo>
                    <a:pt x="1487" y="366"/>
                  </a:lnTo>
                  <a:lnTo>
                    <a:pt x="1383" y="261"/>
                  </a:lnTo>
                  <a:lnTo>
                    <a:pt x="1278" y="157"/>
                  </a:lnTo>
                  <a:lnTo>
                    <a:pt x="1122" y="79"/>
                  </a:lnTo>
                  <a:lnTo>
                    <a:pt x="991" y="26"/>
                  </a:lnTo>
                  <a:lnTo>
                    <a:pt x="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44"/>
            <p:cNvSpPr/>
            <p:nvPr/>
          </p:nvSpPr>
          <p:spPr>
            <a:xfrm>
              <a:off x="2587850" y="2230425"/>
              <a:ext cx="71100" cy="71100"/>
            </a:xfrm>
            <a:custGeom>
              <a:avLst/>
              <a:gdLst/>
              <a:ahLst/>
              <a:cxnLst/>
              <a:rect l="l" t="t" r="r" b="b"/>
              <a:pathLst>
                <a:path w="2844" h="2844" extrusionOk="0">
                  <a:moveTo>
                    <a:pt x="0" y="0"/>
                  </a:moveTo>
                  <a:lnTo>
                    <a:pt x="52" y="287"/>
                  </a:lnTo>
                  <a:lnTo>
                    <a:pt x="131" y="548"/>
                  </a:lnTo>
                  <a:lnTo>
                    <a:pt x="209" y="809"/>
                  </a:lnTo>
                  <a:lnTo>
                    <a:pt x="313" y="1044"/>
                  </a:lnTo>
                  <a:lnTo>
                    <a:pt x="444" y="1279"/>
                  </a:lnTo>
                  <a:lnTo>
                    <a:pt x="600" y="1513"/>
                  </a:lnTo>
                  <a:lnTo>
                    <a:pt x="757" y="1722"/>
                  </a:lnTo>
                  <a:lnTo>
                    <a:pt x="939" y="1905"/>
                  </a:lnTo>
                  <a:lnTo>
                    <a:pt x="1122" y="2087"/>
                  </a:lnTo>
                  <a:lnTo>
                    <a:pt x="1331" y="2244"/>
                  </a:lnTo>
                  <a:lnTo>
                    <a:pt x="1565" y="2400"/>
                  </a:lnTo>
                  <a:lnTo>
                    <a:pt x="1800" y="2531"/>
                  </a:lnTo>
                  <a:lnTo>
                    <a:pt x="2035" y="2635"/>
                  </a:lnTo>
                  <a:lnTo>
                    <a:pt x="2296" y="2713"/>
                  </a:lnTo>
                  <a:lnTo>
                    <a:pt x="2557" y="2792"/>
                  </a:lnTo>
                  <a:lnTo>
                    <a:pt x="2844" y="2844"/>
                  </a:lnTo>
                  <a:lnTo>
                    <a:pt x="2844" y="1174"/>
                  </a:lnTo>
                  <a:lnTo>
                    <a:pt x="2635" y="1122"/>
                  </a:lnTo>
                  <a:lnTo>
                    <a:pt x="2426" y="1018"/>
                  </a:lnTo>
                  <a:lnTo>
                    <a:pt x="2244" y="887"/>
                  </a:lnTo>
                  <a:lnTo>
                    <a:pt x="2087" y="757"/>
                  </a:lnTo>
                  <a:lnTo>
                    <a:pt x="1957" y="600"/>
                  </a:lnTo>
                  <a:lnTo>
                    <a:pt x="1826" y="418"/>
                  </a:lnTo>
                  <a:lnTo>
                    <a:pt x="1722" y="209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44"/>
            <p:cNvSpPr/>
            <p:nvPr/>
          </p:nvSpPr>
          <p:spPr>
            <a:xfrm>
              <a:off x="2760675" y="2322375"/>
              <a:ext cx="61325" cy="61325"/>
            </a:xfrm>
            <a:custGeom>
              <a:avLst/>
              <a:gdLst/>
              <a:ahLst/>
              <a:cxnLst/>
              <a:rect l="l" t="t" r="r" b="b"/>
              <a:pathLst>
                <a:path w="2453" h="2453" extrusionOk="0">
                  <a:moveTo>
                    <a:pt x="1226" y="1"/>
                  </a:moveTo>
                  <a:lnTo>
                    <a:pt x="965" y="27"/>
                  </a:lnTo>
                  <a:lnTo>
                    <a:pt x="757" y="105"/>
                  </a:lnTo>
                  <a:lnTo>
                    <a:pt x="548" y="209"/>
                  </a:lnTo>
                  <a:lnTo>
                    <a:pt x="365" y="366"/>
                  </a:lnTo>
                  <a:lnTo>
                    <a:pt x="209" y="548"/>
                  </a:lnTo>
                  <a:lnTo>
                    <a:pt x="104" y="757"/>
                  </a:lnTo>
                  <a:lnTo>
                    <a:pt x="26" y="966"/>
                  </a:lnTo>
                  <a:lnTo>
                    <a:pt x="0" y="1227"/>
                  </a:lnTo>
                  <a:lnTo>
                    <a:pt x="26" y="1514"/>
                  </a:lnTo>
                  <a:lnTo>
                    <a:pt x="130" y="1748"/>
                  </a:lnTo>
                  <a:lnTo>
                    <a:pt x="235" y="1957"/>
                  </a:lnTo>
                  <a:lnTo>
                    <a:pt x="391" y="2140"/>
                  </a:lnTo>
                  <a:lnTo>
                    <a:pt x="574" y="2270"/>
                  </a:lnTo>
                  <a:lnTo>
                    <a:pt x="783" y="2375"/>
                  </a:lnTo>
                  <a:lnTo>
                    <a:pt x="991" y="2427"/>
                  </a:lnTo>
                  <a:lnTo>
                    <a:pt x="1226" y="2453"/>
                  </a:lnTo>
                  <a:lnTo>
                    <a:pt x="1435" y="2427"/>
                  </a:lnTo>
                  <a:lnTo>
                    <a:pt x="1670" y="2375"/>
                  </a:lnTo>
                  <a:lnTo>
                    <a:pt x="1852" y="2270"/>
                  </a:lnTo>
                  <a:lnTo>
                    <a:pt x="2035" y="2140"/>
                  </a:lnTo>
                  <a:lnTo>
                    <a:pt x="2191" y="1957"/>
                  </a:lnTo>
                  <a:lnTo>
                    <a:pt x="2322" y="1748"/>
                  </a:lnTo>
                  <a:lnTo>
                    <a:pt x="2400" y="1514"/>
                  </a:lnTo>
                  <a:lnTo>
                    <a:pt x="2452" y="1227"/>
                  </a:lnTo>
                  <a:lnTo>
                    <a:pt x="2426" y="966"/>
                  </a:lnTo>
                  <a:lnTo>
                    <a:pt x="2348" y="757"/>
                  </a:lnTo>
                  <a:lnTo>
                    <a:pt x="2243" y="548"/>
                  </a:lnTo>
                  <a:lnTo>
                    <a:pt x="2087" y="366"/>
                  </a:lnTo>
                  <a:lnTo>
                    <a:pt x="1904" y="209"/>
                  </a:lnTo>
                  <a:lnTo>
                    <a:pt x="1696" y="105"/>
                  </a:lnTo>
                  <a:lnTo>
                    <a:pt x="1461" y="27"/>
                  </a:lnTo>
                  <a:lnTo>
                    <a:pt x="1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4967;p44"/>
          <p:cNvGrpSpPr/>
          <p:nvPr/>
        </p:nvGrpSpPr>
        <p:grpSpPr>
          <a:xfrm rot="900096" flipH="1">
            <a:off x="-601184" y="4769745"/>
            <a:ext cx="4245832" cy="329953"/>
            <a:chOff x="3910484" y="4362261"/>
            <a:chExt cx="4056908" cy="315300"/>
          </a:xfrm>
        </p:grpSpPr>
        <p:sp>
          <p:nvSpPr>
            <p:cNvPr id="4968" name="Google Shape;4968;p44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44"/>
            <p:cNvSpPr/>
            <p:nvPr/>
          </p:nvSpPr>
          <p:spPr>
            <a:xfrm>
              <a:off x="4036700" y="4362261"/>
              <a:ext cx="3822300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КЛЮЧЕВЫЕ АСПЕКТЫ </a:t>
              </a: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РЕГУЛИРОВАНИЯ</a:t>
              </a: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970" name="Google Shape;4970;p44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Google Shape;4750;p38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800" b="1" smtClean="0">
                <a:latin typeface="Zametka_Parletter" pitchFamily="2" charset="0"/>
              </a:rPr>
              <a:t>КОНТРОЛИРУЮЩИЕ ОРГАНЫ</a:t>
            </a:r>
            <a:endParaRPr lang="ru-RU" sz="2800" b="1" dirty="0">
              <a:latin typeface="Zametka_Parletter" pitchFamily="2" charset="0"/>
            </a:endParaRPr>
          </a:p>
        </p:txBody>
      </p:sp>
      <p:sp>
        <p:nvSpPr>
          <p:cNvPr id="4751" name="Google Shape;4751;p38"/>
          <p:cNvSpPr txBox="1">
            <a:spLocks noGrp="1"/>
          </p:cNvSpPr>
          <p:nvPr>
            <p:ph type="subTitle" idx="1"/>
          </p:nvPr>
        </p:nvSpPr>
        <p:spPr>
          <a:xfrm>
            <a:off x="719929" y="2913538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2000" dirty="0" err="1" smtClean="0">
                <a:latin typeface="+mn-lt"/>
              </a:rPr>
              <a:t>Роскомнадзор</a:t>
            </a:r>
            <a:endParaRPr sz="2000">
              <a:latin typeface="+mn-lt"/>
            </a:endParaRPr>
          </a:p>
        </p:txBody>
      </p:sp>
      <p:sp>
        <p:nvSpPr>
          <p:cNvPr id="4753" name="Google Shape;4753;p38"/>
          <p:cNvSpPr txBox="1">
            <a:spLocks noGrp="1"/>
          </p:cNvSpPr>
          <p:nvPr>
            <p:ph type="subTitle" idx="3"/>
          </p:nvPr>
        </p:nvSpPr>
        <p:spPr>
          <a:xfrm>
            <a:off x="3286116" y="292043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2000" dirty="0" smtClean="0">
                <a:latin typeface="+mn-lt"/>
              </a:rPr>
              <a:t>ФСБ и МВД </a:t>
            </a:r>
            <a:endParaRPr sz="2000">
              <a:latin typeface="+mn-lt"/>
            </a:endParaRPr>
          </a:p>
        </p:txBody>
      </p:sp>
      <p:sp>
        <p:nvSpPr>
          <p:cNvPr id="4755" name="Google Shape;4755;p38"/>
          <p:cNvSpPr txBox="1">
            <a:spLocks noGrp="1"/>
          </p:cNvSpPr>
          <p:nvPr>
            <p:ph type="subTitle" idx="5"/>
          </p:nvPr>
        </p:nvSpPr>
        <p:spPr>
          <a:xfrm>
            <a:off x="5922371" y="2913538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2000" dirty="0" smtClean="0">
                <a:latin typeface="+mn-lt"/>
              </a:rPr>
              <a:t>ФСТЭК </a:t>
            </a:r>
            <a:endParaRPr sz="2000">
              <a:latin typeface="+mn-lt"/>
            </a:endParaRPr>
          </a:p>
        </p:txBody>
      </p:sp>
      <p:sp>
        <p:nvSpPr>
          <p:cNvPr id="4757" name="Google Shape;4757;p38"/>
          <p:cNvSpPr/>
          <p:nvPr/>
        </p:nvSpPr>
        <p:spPr>
          <a:xfrm rot="-3136296">
            <a:off x="1482234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8" name="Google Shape;4758;p38"/>
          <p:cNvSpPr/>
          <p:nvPr/>
        </p:nvSpPr>
        <p:spPr>
          <a:xfrm rot="-3136296">
            <a:off x="4083455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9" name="Google Shape;4759;p38"/>
          <p:cNvSpPr/>
          <p:nvPr/>
        </p:nvSpPr>
        <p:spPr>
          <a:xfrm rot="-3136296">
            <a:off x="6684676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760;p38"/>
          <p:cNvGrpSpPr/>
          <p:nvPr/>
        </p:nvGrpSpPr>
        <p:grpSpPr>
          <a:xfrm>
            <a:off x="1830368" y="2048289"/>
            <a:ext cx="280812" cy="319968"/>
            <a:chOff x="257025" y="1305675"/>
            <a:chExt cx="307200" cy="345650"/>
          </a:xfrm>
        </p:grpSpPr>
        <p:sp>
          <p:nvSpPr>
            <p:cNvPr id="4761" name="Google Shape;4761;p38"/>
            <p:cNvSpPr/>
            <p:nvPr/>
          </p:nvSpPr>
          <p:spPr>
            <a:xfrm>
              <a:off x="257025" y="1411975"/>
              <a:ext cx="23500" cy="239350"/>
            </a:xfrm>
            <a:custGeom>
              <a:avLst/>
              <a:gdLst/>
              <a:ahLst/>
              <a:cxnLst/>
              <a:rect l="l" t="t" r="r" b="b"/>
              <a:pathLst>
                <a:path w="940" h="9574" extrusionOk="0">
                  <a:moveTo>
                    <a:pt x="940" y="0"/>
                  </a:moveTo>
                  <a:lnTo>
                    <a:pt x="731" y="157"/>
                  </a:lnTo>
                  <a:lnTo>
                    <a:pt x="548" y="313"/>
                  </a:lnTo>
                  <a:lnTo>
                    <a:pt x="392" y="522"/>
                  </a:lnTo>
                  <a:lnTo>
                    <a:pt x="261" y="730"/>
                  </a:lnTo>
                  <a:lnTo>
                    <a:pt x="157" y="965"/>
                  </a:lnTo>
                  <a:lnTo>
                    <a:pt x="79" y="1200"/>
                  </a:lnTo>
                  <a:lnTo>
                    <a:pt x="27" y="1461"/>
                  </a:lnTo>
                  <a:lnTo>
                    <a:pt x="1" y="1722"/>
                  </a:lnTo>
                  <a:lnTo>
                    <a:pt x="1" y="9574"/>
                  </a:lnTo>
                  <a:lnTo>
                    <a:pt x="835" y="9574"/>
                  </a:lnTo>
                  <a:lnTo>
                    <a:pt x="835" y="1122"/>
                  </a:lnTo>
                  <a:lnTo>
                    <a:pt x="861" y="548"/>
                  </a:lnTo>
                  <a:lnTo>
                    <a:pt x="9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4762;p38"/>
            <p:cNvSpPr/>
            <p:nvPr/>
          </p:nvSpPr>
          <p:spPr>
            <a:xfrm>
              <a:off x="298100" y="1305675"/>
              <a:ext cx="266125" cy="345650"/>
            </a:xfrm>
            <a:custGeom>
              <a:avLst/>
              <a:gdLst/>
              <a:ahLst/>
              <a:cxnLst/>
              <a:rect l="l" t="t" r="r" b="b"/>
              <a:pathLst>
                <a:path w="10645" h="13826" extrusionOk="0">
                  <a:moveTo>
                    <a:pt x="4149" y="0"/>
                  </a:moveTo>
                  <a:lnTo>
                    <a:pt x="3627" y="183"/>
                  </a:lnTo>
                  <a:lnTo>
                    <a:pt x="3236" y="339"/>
                  </a:lnTo>
                  <a:lnTo>
                    <a:pt x="2870" y="522"/>
                  </a:lnTo>
                  <a:lnTo>
                    <a:pt x="2505" y="757"/>
                  </a:lnTo>
                  <a:lnTo>
                    <a:pt x="2166" y="991"/>
                  </a:lnTo>
                  <a:lnTo>
                    <a:pt x="1853" y="1278"/>
                  </a:lnTo>
                  <a:lnTo>
                    <a:pt x="1540" y="1565"/>
                  </a:lnTo>
                  <a:lnTo>
                    <a:pt x="1279" y="1878"/>
                  </a:lnTo>
                  <a:lnTo>
                    <a:pt x="1018" y="2217"/>
                  </a:lnTo>
                  <a:lnTo>
                    <a:pt x="784" y="2556"/>
                  </a:lnTo>
                  <a:lnTo>
                    <a:pt x="575" y="2922"/>
                  </a:lnTo>
                  <a:lnTo>
                    <a:pt x="418" y="3313"/>
                  </a:lnTo>
                  <a:lnTo>
                    <a:pt x="262" y="3704"/>
                  </a:lnTo>
                  <a:lnTo>
                    <a:pt x="157" y="4122"/>
                  </a:lnTo>
                  <a:lnTo>
                    <a:pt x="79" y="4513"/>
                  </a:lnTo>
                  <a:lnTo>
                    <a:pt x="27" y="4930"/>
                  </a:lnTo>
                  <a:lnTo>
                    <a:pt x="1" y="5374"/>
                  </a:lnTo>
                  <a:lnTo>
                    <a:pt x="1" y="13826"/>
                  </a:lnTo>
                  <a:lnTo>
                    <a:pt x="8062" y="13826"/>
                  </a:lnTo>
                  <a:lnTo>
                    <a:pt x="6444" y="9756"/>
                  </a:lnTo>
                  <a:lnTo>
                    <a:pt x="5766" y="9678"/>
                  </a:lnTo>
                  <a:lnTo>
                    <a:pt x="3001" y="9365"/>
                  </a:lnTo>
                  <a:lnTo>
                    <a:pt x="3105" y="8530"/>
                  </a:lnTo>
                  <a:lnTo>
                    <a:pt x="5844" y="8869"/>
                  </a:lnTo>
                  <a:lnTo>
                    <a:pt x="9549" y="9235"/>
                  </a:lnTo>
                  <a:lnTo>
                    <a:pt x="9731" y="9235"/>
                  </a:lnTo>
                  <a:lnTo>
                    <a:pt x="9914" y="9208"/>
                  </a:lnTo>
                  <a:lnTo>
                    <a:pt x="10070" y="9156"/>
                  </a:lnTo>
                  <a:lnTo>
                    <a:pt x="10227" y="9052"/>
                  </a:lnTo>
                  <a:lnTo>
                    <a:pt x="10357" y="8948"/>
                  </a:lnTo>
                  <a:lnTo>
                    <a:pt x="10462" y="8817"/>
                  </a:lnTo>
                  <a:lnTo>
                    <a:pt x="10540" y="8661"/>
                  </a:lnTo>
                  <a:lnTo>
                    <a:pt x="10592" y="8478"/>
                  </a:lnTo>
                  <a:lnTo>
                    <a:pt x="10592" y="8452"/>
                  </a:lnTo>
                  <a:lnTo>
                    <a:pt x="10644" y="8191"/>
                  </a:lnTo>
                  <a:lnTo>
                    <a:pt x="10618" y="7930"/>
                  </a:lnTo>
                  <a:lnTo>
                    <a:pt x="10592" y="7669"/>
                  </a:lnTo>
                  <a:lnTo>
                    <a:pt x="10514" y="7435"/>
                  </a:lnTo>
                  <a:lnTo>
                    <a:pt x="10383" y="7200"/>
                  </a:lnTo>
                  <a:lnTo>
                    <a:pt x="10253" y="6965"/>
                  </a:lnTo>
                  <a:lnTo>
                    <a:pt x="10070" y="6782"/>
                  </a:lnTo>
                  <a:lnTo>
                    <a:pt x="9862" y="6600"/>
                  </a:lnTo>
                  <a:lnTo>
                    <a:pt x="4149" y="2452"/>
                  </a:lnTo>
                  <a:lnTo>
                    <a:pt x="414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4768;p38"/>
          <p:cNvGrpSpPr/>
          <p:nvPr/>
        </p:nvGrpSpPr>
        <p:grpSpPr>
          <a:xfrm rot="1635329">
            <a:off x="-706546" y="4481444"/>
            <a:ext cx="4983079" cy="348605"/>
            <a:chOff x="3910484" y="4364563"/>
            <a:chExt cx="4761204" cy="333126"/>
          </a:xfrm>
        </p:grpSpPr>
        <p:sp>
          <p:nvSpPr>
            <p:cNvPr id="4769" name="Google Shape;4769;p38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8"/>
            <p:cNvSpPr/>
            <p:nvPr/>
          </p:nvSpPr>
          <p:spPr>
            <a:xfrm>
              <a:off x="3997634" y="4382389"/>
              <a:ext cx="4674054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КОНТРОЛИРУЮЩИЕ </a:t>
              </a: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ОРГАНЫ</a:t>
              </a: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КОНТРОЛИРУЮЩИЕ </a:t>
              </a:r>
            </a:p>
            <a:p>
              <a:pPr lvl="0" algn="ctr">
                <a:lnSpc>
                  <a:spcPct val="85000"/>
                </a:lnSpc>
              </a:pP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771" name="Google Shape;4771;p38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4772;p38"/>
          <p:cNvGrpSpPr/>
          <p:nvPr/>
        </p:nvGrpSpPr>
        <p:grpSpPr>
          <a:xfrm rot="1635329">
            <a:off x="5875490" y="523864"/>
            <a:ext cx="4245962" cy="325093"/>
            <a:chOff x="3910484" y="4364563"/>
            <a:chExt cx="4056908" cy="310658"/>
          </a:xfrm>
        </p:grpSpPr>
        <p:sp>
          <p:nvSpPr>
            <p:cNvPr id="4773" name="Google Shape;4773;p38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8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" name="Google Shape;5597;p61"/>
          <p:cNvGrpSpPr/>
          <p:nvPr/>
        </p:nvGrpSpPr>
        <p:grpSpPr>
          <a:xfrm>
            <a:off x="4394013" y="2000246"/>
            <a:ext cx="320863" cy="363295"/>
            <a:chOff x="3268700" y="2047175"/>
            <a:chExt cx="305875" cy="346325"/>
          </a:xfrm>
        </p:grpSpPr>
        <p:sp>
          <p:nvSpPr>
            <p:cNvPr id="35" name="Google Shape;5598;p61"/>
            <p:cNvSpPr/>
            <p:nvPr/>
          </p:nvSpPr>
          <p:spPr>
            <a:xfrm>
              <a:off x="3268700" y="2251300"/>
              <a:ext cx="305875" cy="40450"/>
            </a:xfrm>
            <a:custGeom>
              <a:avLst/>
              <a:gdLst/>
              <a:ahLst/>
              <a:cxnLst/>
              <a:rect l="l" t="t" r="r" b="b"/>
              <a:pathLst>
                <a:path w="12235" h="1618" extrusionOk="0">
                  <a:moveTo>
                    <a:pt x="0" y="0"/>
                  </a:moveTo>
                  <a:lnTo>
                    <a:pt x="0" y="1618"/>
                  </a:lnTo>
                  <a:lnTo>
                    <a:pt x="12235" y="1618"/>
                  </a:lnTo>
                  <a:lnTo>
                    <a:pt x="122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599;p61"/>
            <p:cNvSpPr/>
            <p:nvPr/>
          </p:nvSpPr>
          <p:spPr>
            <a:xfrm>
              <a:off x="3288925" y="2311950"/>
              <a:ext cx="264800" cy="81550"/>
            </a:xfrm>
            <a:custGeom>
              <a:avLst/>
              <a:gdLst/>
              <a:ahLst/>
              <a:cxnLst/>
              <a:rect l="l" t="t" r="r" b="b"/>
              <a:pathLst>
                <a:path w="10592" h="3262" extrusionOk="0">
                  <a:moveTo>
                    <a:pt x="0" y="0"/>
                  </a:moveTo>
                  <a:lnTo>
                    <a:pt x="0" y="835"/>
                  </a:lnTo>
                  <a:lnTo>
                    <a:pt x="835" y="835"/>
                  </a:lnTo>
                  <a:lnTo>
                    <a:pt x="835" y="1226"/>
                  </a:lnTo>
                  <a:lnTo>
                    <a:pt x="835" y="1487"/>
                  </a:lnTo>
                  <a:lnTo>
                    <a:pt x="887" y="1696"/>
                  </a:lnTo>
                  <a:lnTo>
                    <a:pt x="939" y="1931"/>
                  </a:lnTo>
                  <a:lnTo>
                    <a:pt x="1017" y="2113"/>
                  </a:lnTo>
                  <a:lnTo>
                    <a:pt x="1122" y="2296"/>
                  </a:lnTo>
                  <a:lnTo>
                    <a:pt x="1226" y="2478"/>
                  </a:lnTo>
                  <a:lnTo>
                    <a:pt x="1356" y="2609"/>
                  </a:lnTo>
                  <a:lnTo>
                    <a:pt x="1487" y="2765"/>
                  </a:lnTo>
                  <a:lnTo>
                    <a:pt x="1643" y="2870"/>
                  </a:lnTo>
                  <a:lnTo>
                    <a:pt x="1800" y="2974"/>
                  </a:lnTo>
                  <a:lnTo>
                    <a:pt x="1956" y="3052"/>
                  </a:lnTo>
                  <a:lnTo>
                    <a:pt x="2139" y="3131"/>
                  </a:lnTo>
                  <a:lnTo>
                    <a:pt x="2322" y="3183"/>
                  </a:lnTo>
                  <a:lnTo>
                    <a:pt x="2504" y="3235"/>
                  </a:lnTo>
                  <a:lnTo>
                    <a:pt x="2687" y="3261"/>
                  </a:lnTo>
                  <a:lnTo>
                    <a:pt x="3052" y="3261"/>
                  </a:lnTo>
                  <a:lnTo>
                    <a:pt x="3235" y="3235"/>
                  </a:lnTo>
                  <a:lnTo>
                    <a:pt x="3417" y="3183"/>
                  </a:lnTo>
                  <a:lnTo>
                    <a:pt x="3600" y="3131"/>
                  </a:lnTo>
                  <a:lnTo>
                    <a:pt x="3756" y="3052"/>
                  </a:lnTo>
                  <a:lnTo>
                    <a:pt x="3939" y="2974"/>
                  </a:lnTo>
                  <a:lnTo>
                    <a:pt x="4096" y="2870"/>
                  </a:lnTo>
                  <a:lnTo>
                    <a:pt x="4226" y="2739"/>
                  </a:lnTo>
                  <a:lnTo>
                    <a:pt x="4356" y="2609"/>
                  </a:lnTo>
                  <a:lnTo>
                    <a:pt x="4487" y="2478"/>
                  </a:lnTo>
                  <a:lnTo>
                    <a:pt x="4591" y="2296"/>
                  </a:lnTo>
                  <a:lnTo>
                    <a:pt x="4696" y="2113"/>
                  </a:lnTo>
                  <a:lnTo>
                    <a:pt x="4774" y="1931"/>
                  </a:lnTo>
                  <a:lnTo>
                    <a:pt x="4826" y="1696"/>
                  </a:lnTo>
                  <a:lnTo>
                    <a:pt x="4878" y="1487"/>
                  </a:lnTo>
                  <a:lnTo>
                    <a:pt x="4904" y="1226"/>
                  </a:lnTo>
                  <a:lnTo>
                    <a:pt x="4904" y="835"/>
                  </a:lnTo>
                  <a:lnTo>
                    <a:pt x="5713" y="835"/>
                  </a:lnTo>
                  <a:lnTo>
                    <a:pt x="5713" y="1226"/>
                  </a:lnTo>
                  <a:lnTo>
                    <a:pt x="5739" y="1487"/>
                  </a:lnTo>
                  <a:lnTo>
                    <a:pt x="5765" y="1696"/>
                  </a:lnTo>
                  <a:lnTo>
                    <a:pt x="5843" y="1931"/>
                  </a:lnTo>
                  <a:lnTo>
                    <a:pt x="5922" y="2113"/>
                  </a:lnTo>
                  <a:lnTo>
                    <a:pt x="6000" y="2296"/>
                  </a:lnTo>
                  <a:lnTo>
                    <a:pt x="6130" y="2478"/>
                  </a:lnTo>
                  <a:lnTo>
                    <a:pt x="6235" y="2609"/>
                  </a:lnTo>
                  <a:lnTo>
                    <a:pt x="6391" y="2765"/>
                  </a:lnTo>
                  <a:lnTo>
                    <a:pt x="6522" y="2870"/>
                  </a:lnTo>
                  <a:lnTo>
                    <a:pt x="6678" y="2974"/>
                  </a:lnTo>
                  <a:lnTo>
                    <a:pt x="6861" y="3052"/>
                  </a:lnTo>
                  <a:lnTo>
                    <a:pt x="7017" y="3131"/>
                  </a:lnTo>
                  <a:lnTo>
                    <a:pt x="7200" y="3183"/>
                  </a:lnTo>
                  <a:lnTo>
                    <a:pt x="7382" y="3235"/>
                  </a:lnTo>
                  <a:lnTo>
                    <a:pt x="7565" y="3261"/>
                  </a:lnTo>
                  <a:lnTo>
                    <a:pt x="7930" y="3261"/>
                  </a:lnTo>
                  <a:lnTo>
                    <a:pt x="8113" y="3235"/>
                  </a:lnTo>
                  <a:lnTo>
                    <a:pt x="8295" y="3183"/>
                  </a:lnTo>
                  <a:lnTo>
                    <a:pt x="8478" y="3131"/>
                  </a:lnTo>
                  <a:lnTo>
                    <a:pt x="8661" y="3052"/>
                  </a:lnTo>
                  <a:lnTo>
                    <a:pt x="8817" y="2974"/>
                  </a:lnTo>
                  <a:lnTo>
                    <a:pt x="8974" y="2870"/>
                  </a:lnTo>
                  <a:lnTo>
                    <a:pt x="9130" y="2739"/>
                  </a:lnTo>
                  <a:lnTo>
                    <a:pt x="9261" y="2609"/>
                  </a:lnTo>
                  <a:lnTo>
                    <a:pt x="9391" y="2478"/>
                  </a:lnTo>
                  <a:lnTo>
                    <a:pt x="9495" y="2296"/>
                  </a:lnTo>
                  <a:lnTo>
                    <a:pt x="9574" y="2113"/>
                  </a:lnTo>
                  <a:lnTo>
                    <a:pt x="9652" y="1931"/>
                  </a:lnTo>
                  <a:lnTo>
                    <a:pt x="9730" y="1696"/>
                  </a:lnTo>
                  <a:lnTo>
                    <a:pt x="9756" y="1487"/>
                  </a:lnTo>
                  <a:lnTo>
                    <a:pt x="9782" y="1226"/>
                  </a:lnTo>
                  <a:lnTo>
                    <a:pt x="9782" y="835"/>
                  </a:lnTo>
                  <a:lnTo>
                    <a:pt x="10591" y="835"/>
                  </a:lnTo>
                  <a:lnTo>
                    <a:pt x="105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600;p61"/>
            <p:cNvSpPr/>
            <p:nvPr/>
          </p:nvSpPr>
          <p:spPr>
            <a:xfrm>
              <a:off x="3300650" y="2190000"/>
              <a:ext cx="241975" cy="40450"/>
            </a:xfrm>
            <a:custGeom>
              <a:avLst/>
              <a:gdLst/>
              <a:ahLst/>
              <a:cxnLst/>
              <a:rect l="l" t="t" r="r" b="b"/>
              <a:pathLst>
                <a:path w="9679" h="1618" extrusionOk="0">
                  <a:moveTo>
                    <a:pt x="209" y="0"/>
                  </a:moveTo>
                  <a:lnTo>
                    <a:pt x="1" y="1617"/>
                  </a:lnTo>
                  <a:lnTo>
                    <a:pt x="9679" y="1617"/>
                  </a:lnTo>
                  <a:lnTo>
                    <a:pt x="947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601;p61"/>
            <p:cNvSpPr/>
            <p:nvPr/>
          </p:nvSpPr>
          <p:spPr>
            <a:xfrm>
              <a:off x="3308475" y="2047175"/>
              <a:ext cx="225675" cy="122625"/>
            </a:xfrm>
            <a:custGeom>
              <a:avLst/>
              <a:gdLst/>
              <a:ahLst/>
              <a:cxnLst/>
              <a:rect l="l" t="t" r="r" b="b"/>
              <a:pathLst>
                <a:path w="9027" h="4905" extrusionOk="0">
                  <a:moveTo>
                    <a:pt x="3027" y="0"/>
                  </a:moveTo>
                  <a:lnTo>
                    <a:pt x="2740" y="26"/>
                  </a:lnTo>
                  <a:lnTo>
                    <a:pt x="2453" y="52"/>
                  </a:lnTo>
                  <a:lnTo>
                    <a:pt x="2192" y="131"/>
                  </a:lnTo>
                  <a:lnTo>
                    <a:pt x="1931" y="235"/>
                  </a:lnTo>
                  <a:lnTo>
                    <a:pt x="1670" y="339"/>
                  </a:lnTo>
                  <a:lnTo>
                    <a:pt x="1435" y="496"/>
                  </a:lnTo>
                  <a:lnTo>
                    <a:pt x="1227" y="678"/>
                  </a:lnTo>
                  <a:lnTo>
                    <a:pt x="1018" y="861"/>
                  </a:lnTo>
                  <a:lnTo>
                    <a:pt x="835" y="1096"/>
                  </a:lnTo>
                  <a:lnTo>
                    <a:pt x="679" y="1331"/>
                  </a:lnTo>
                  <a:lnTo>
                    <a:pt x="548" y="1591"/>
                  </a:lnTo>
                  <a:lnTo>
                    <a:pt x="444" y="1852"/>
                  </a:lnTo>
                  <a:lnTo>
                    <a:pt x="366" y="2165"/>
                  </a:lnTo>
                  <a:lnTo>
                    <a:pt x="1" y="4904"/>
                  </a:lnTo>
                  <a:lnTo>
                    <a:pt x="9026" y="4904"/>
                  </a:lnTo>
                  <a:lnTo>
                    <a:pt x="8661" y="2165"/>
                  </a:lnTo>
                  <a:lnTo>
                    <a:pt x="8609" y="1852"/>
                  </a:lnTo>
                  <a:lnTo>
                    <a:pt x="8505" y="1591"/>
                  </a:lnTo>
                  <a:lnTo>
                    <a:pt x="8374" y="1331"/>
                  </a:lnTo>
                  <a:lnTo>
                    <a:pt x="8218" y="1096"/>
                  </a:lnTo>
                  <a:lnTo>
                    <a:pt x="8035" y="861"/>
                  </a:lnTo>
                  <a:lnTo>
                    <a:pt x="7827" y="678"/>
                  </a:lnTo>
                  <a:lnTo>
                    <a:pt x="7618" y="496"/>
                  </a:lnTo>
                  <a:lnTo>
                    <a:pt x="7383" y="339"/>
                  </a:lnTo>
                  <a:lnTo>
                    <a:pt x="7122" y="235"/>
                  </a:lnTo>
                  <a:lnTo>
                    <a:pt x="6861" y="131"/>
                  </a:lnTo>
                  <a:lnTo>
                    <a:pt x="6600" y="52"/>
                  </a:lnTo>
                  <a:lnTo>
                    <a:pt x="6313" y="26"/>
                  </a:lnTo>
                  <a:lnTo>
                    <a:pt x="6027" y="0"/>
                  </a:lnTo>
                  <a:lnTo>
                    <a:pt x="5740" y="26"/>
                  </a:lnTo>
                  <a:lnTo>
                    <a:pt x="5453" y="78"/>
                  </a:lnTo>
                  <a:lnTo>
                    <a:pt x="5166" y="183"/>
                  </a:lnTo>
                  <a:lnTo>
                    <a:pt x="4853" y="261"/>
                  </a:lnTo>
                  <a:lnTo>
                    <a:pt x="4514" y="287"/>
                  </a:lnTo>
                  <a:lnTo>
                    <a:pt x="4201" y="261"/>
                  </a:lnTo>
                  <a:lnTo>
                    <a:pt x="3887" y="183"/>
                  </a:lnTo>
                  <a:lnTo>
                    <a:pt x="3601" y="78"/>
                  </a:lnTo>
                  <a:lnTo>
                    <a:pt x="3314" y="26"/>
                  </a:lnTo>
                  <a:lnTo>
                    <a:pt x="30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577;p61"/>
          <p:cNvGrpSpPr/>
          <p:nvPr/>
        </p:nvGrpSpPr>
        <p:grpSpPr>
          <a:xfrm>
            <a:off x="7029377" y="2000246"/>
            <a:ext cx="257267" cy="363295"/>
            <a:chOff x="1793500" y="2047175"/>
            <a:chExt cx="245250" cy="346325"/>
          </a:xfrm>
        </p:grpSpPr>
        <p:sp>
          <p:nvSpPr>
            <p:cNvPr id="40" name="Google Shape;5578;p61"/>
            <p:cNvSpPr/>
            <p:nvPr/>
          </p:nvSpPr>
          <p:spPr>
            <a:xfrm>
              <a:off x="1887425" y="2133250"/>
              <a:ext cx="57425" cy="56125"/>
            </a:xfrm>
            <a:custGeom>
              <a:avLst/>
              <a:gdLst/>
              <a:ahLst/>
              <a:cxnLst/>
              <a:rect l="l" t="t" r="r" b="b"/>
              <a:pathLst>
                <a:path w="2297" h="2245" extrusionOk="0">
                  <a:moveTo>
                    <a:pt x="1148" y="1"/>
                  </a:moveTo>
                  <a:lnTo>
                    <a:pt x="0" y="27"/>
                  </a:lnTo>
                  <a:lnTo>
                    <a:pt x="183" y="1383"/>
                  </a:lnTo>
                  <a:lnTo>
                    <a:pt x="235" y="1592"/>
                  </a:lnTo>
                  <a:lnTo>
                    <a:pt x="313" y="1748"/>
                  </a:lnTo>
                  <a:lnTo>
                    <a:pt x="418" y="1905"/>
                  </a:lnTo>
                  <a:lnTo>
                    <a:pt x="522" y="2035"/>
                  </a:lnTo>
                  <a:lnTo>
                    <a:pt x="679" y="2114"/>
                  </a:lnTo>
                  <a:lnTo>
                    <a:pt x="835" y="2192"/>
                  </a:lnTo>
                  <a:lnTo>
                    <a:pt x="992" y="2218"/>
                  </a:lnTo>
                  <a:lnTo>
                    <a:pt x="1148" y="2244"/>
                  </a:lnTo>
                  <a:lnTo>
                    <a:pt x="1305" y="2218"/>
                  </a:lnTo>
                  <a:lnTo>
                    <a:pt x="1487" y="2192"/>
                  </a:lnTo>
                  <a:lnTo>
                    <a:pt x="1644" y="2114"/>
                  </a:lnTo>
                  <a:lnTo>
                    <a:pt x="1774" y="2035"/>
                  </a:lnTo>
                  <a:lnTo>
                    <a:pt x="1905" y="1905"/>
                  </a:lnTo>
                  <a:lnTo>
                    <a:pt x="2009" y="1748"/>
                  </a:lnTo>
                  <a:lnTo>
                    <a:pt x="2087" y="1592"/>
                  </a:lnTo>
                  <a:lnTo>
                    <a:pt x="2113" y="1383"/>
                  </a:lnTo>
                  <a:lnTo>
                    <a:pt x="2296" y="27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79;p61"/>
            <p:cNvSpPr/>
            <p:nvPr/>
          </p:nvSpPr>
          <p:spPr>
            <a:xfrm>
              <a:off x="1953950" y="2135200"/>
              <a:ext cx="65875" cy="54175"/>
            </a:xfrm>
            <a:custGeom>
              <a:avLst/>
              <a:gdLst/>
              <a:ahLst/>
              <a:cxnLst/>
              <a:rect l="l" t="t" r="r" b="b"/>
              <a:pathLst>
                <a:path w="2635" h="2167" extrusionOk="0">
                  <a:moveTo>
                    <a:pt x="444" y="1"/>
                  </a:moveTo>
                  <a:lnTo>
                    <a:pt x="261" y="1410"/>
                  </a:lnTo>
                  <a:lnTo>
                    <a:pt x="235" y="1618"/>
                  </a:lnTo>
                  <a:lnTo>
                    <a:pt x="183" y="1801"/>
                  </a:lnTo>
                  <a:lnTo>
                    <a:pt x="105" y="1983"/>
                  </a:lnTo>
                  <a:lnTo>
                    <a:pt x="0" y="2166"/>
                  </a:lnTo>
                  <a:lnTo>
                    <a:pt x="1748" y="2166"/>
                  </a:lnTo>
                  <a:lnTo>
                    <a:pt x="2635" y="992"/>
                  </a:lnTo>
                  <a:lnTo>
                    <a:pt x="2244" y="183"/>
                  </a:lnTo>
                  <a:lnTo>
                    <a:pt x="1644" y="105"/>
                  </a:lnTo>
                  <a:lnTo>
                    <a:pt x="1122" y="53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80;p61"/>
            <p:cNvSpPr/>
            <p:nvPr/>
          </p:nvSpPr>
          <p:spPr>
            <a:xfrm>
              <a:off x="1812425" y="2135200"/>
              <a:ext cx="65900" cy="54175"/>
            </a:xfrm>
            <a:custGeom>
              <a:avLst/>
              <a:gdLst/>
              <a:ahLst/>
              <a:cxnLst/>
              <a:rect l="l" t="t" r="r" b="b"/>
              <a:pathLst>
                <a:path w="2636" h="2167" extrusionOk="0">
                  <a:moveTo>
                    <a:pt x="2192" y="1"/>
                  </a:moveTo>
                  <a:lnTo>
                    <a:pt x="1200" y="79"/>
                  </a:lnTo>
                  <a:lnTo>
                    <a:pt x="392" y="183"/>
                  </a:lnTo>
                  <a:lnTo>
                    <a:pt x="0" y="992"/>
                  </a:lnTo>
                  <a:lnTo>
                    <a:pt x="887" y="2166"/>
                  </a:lnTo>
                  <a:lnTo>
                    <a:pt x="2635" y="2166"/>
                  </a:lnTo>
                  <a:lnTo>
                    <a:pt x="2557" y="1983"/>
                  </a:lnTo>
                  <a:lnTo>
                    <a:pt x="2479" y="1801"/>
                  </a:lnTo>
                  <a:lnTo>
                    <a:pt x="2400" y="1618"/>
                  </a:lnTo>
                  <a:lnTo>
                    <a:pt x="2374" y="141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81;p61"/>
            <p:cNvSpPr/>
            <p:nvPr/>
          </p:nvSpPr>
          <p:spPr>
            <a:xfrm>
              <a:off x="1833300" y="2047175"/>
              <a:ext cx="165675" cy="71100"/>
            </a:xfrm>
            <a:custGeom>
              <a:avLst/>
              <a:gdLst/>
              <a:ahLst/>
              <a:cxnLst/>
              <a:rect l="l" t="t" r="r" b="b"/>
              <a:pathLst>
                <a:path w="6627" h="2844" extrusionOk="0">
                  <a:moveTo>
                    <a:pt x="3313" y="0"/>
                  </a:moveTo>
                  <a:lnTo>
                    <a:pt x="2896" y="26"/>
                  </a:lnTo>
                  <a:lnTo>
                    <a:pt x="2505" y="105"/>
                  </a:lnTo>
                  <a:lnTo>
                    <a:pt x="2113" y="235"/>
                  </a:lnTo>
                  <a:lnTo>
                    <a:pt x="1748" y="444"/>
                  </a:lnTo>
                  <a:lnTo>
                    <a:pt x="1383" y="678"/>
                  </a:lnTo>
                  <a:lnTo>
                    <a:pt x="1226" y="809"/>
                  </a:lnTo>
                  <a:lnTo>
                    <a:pt x="1070" y="965"/>
                  </a:lnTo>
                  <a:lnTo>
                    <a:pt x="939" y="1122"/>
                  </a:lnTo>
                  <a:lnTo>
                    <a:pt x="809" y="1305"/>
                  </a:lnTo>
                  <a:lnTo>
                    <a:pt x="678" y="1487"/>
                  </a:lnTo>
                  <a:lnTo>
                    <a:pt x="574" y="1696"/>
                  </a:lnTo>
                  <a:lnTo>
                    <a:pt x="0" y="2844"/>
                  </a:lnTo>
                  <a:lnTo>
                    <a:pt x="678" y="2765"/>
                  </a:lnTo>
                  <a:lnTo>
                    <a:pt x="1305" y="2713"/>
                  </a:lnTo>
                  <a:lnTo>
                    <a:pt x="2087" y="2661"/>
                  </a:lnTo>
                  <a:lnTo>
                    <a:pt x="3052" y="2635"/>
                  </a:lnTo>
                  <a:lnTo>
                    <a:pt x="4122" y="2635"/>
                  </a:lnTo>
                  <a:lnTo>
                    <a:pt x="5322" y="2713"/>
                  </a:lnTo>
                  <a:lnTo>
                    <a:pt x="5974" y="2765"/>
                  </a:lnTo>
                  <a:lnTo>
                    <a:pt x="6626" y="2844"/>
                  </a:lnTo>
                  <a:lnTo>
                    <a:pt x="6078" y="1696"/>
                  </a:lnTo>
                  <a:lnTo>
                    <a:pt x="5948" y="1487"/>
                  </a:lnTo>
                  <a:lnTo>
                    <a:pt x="5844" y="1305"/>
                  </a:lnTo>
                  <a:lnTo>
                    <a:pt x="5713" y="1122"/>
                  </a:lnTo>
                  <a:lnTo>
                    <a:pt x="5557" y="965"/>
                  </a:lnTo>
                  <a:lnTo>
                    <a:pt x="5400" y="809"/>
                  </a:lnTo>
                  <a:lnTo>
                    <a:pt x="5244" y="678"/>
                  </a:lnTo>
                  <a:lnTo>
                    <a:pt x="4904" y="444"/>
                  </a:lnTo>
                  <a:lnTo>
                    <a:pt x="4513" y="235"/>
                  </a:lnTo>
                  <a:lnTo>
                    <a:pt x="4122" y="105"/>
                  </a:lnTo>
                  <a:lnTo>
                    <a:pt x="3731" y="26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82;p61"/>
            <p:cNvSpPr/>
            <p:nvPr/>
          </p:nvSpPr>
          <p:spPr>
            <a:xfrm>
              <a:off x="192655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" y="1"/>
                  </a:moveTo>
                  <a:lnTo>
                    <a:pt x="1" y="2453"/>
                  </a:lnTo>
                  <a:lnTo>
                    <a:pt x="3679" y="2453"/>
                  </a:lnTo>
                  <a:lnTo>
                    <a:pt x="3679" y="5714"/>
                  </a:lnTo>
                  <a:lnTo>
                    <a:pt x="4487" y="5714"/>
                  </a:lnTo>
                  <a:lnTo>
                    <a:pt x="4487" y="2870"/>
                  </a:lnTo>
                  <a:lnTo>
                    <a:pt x="4461" y="2479"/>
                  </a:lnTo>
                  <a:lnTo>
                    <a:pt x="4409" y="2088"/>
                  </a:lnTo>
                  <a:lnTo>
                    <a:pt x="4305" y="1696"/>
                  </a:lnTo>
                  <a:lnTo>
                    <a:pt x="4174" y="1331"/>
                  </a:lnTo>
                  <a:lnTo>
                    <a:pt x="4018" y="966"/>
                  </a:lnTo>
                  <a:lnTo>
                    <a:pt x="3809" y="627"/>
                  </a:lnTo>
                  <a:lnTo>
                    <a:pt x="3574" y="314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83;p61"/>
            <p:cNvSpPr/>
            <p:nvPr/>
          </p:nvSpPr>
          <p:spPr>
            <a:xfrm>
              <a:off x="179350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201" y="1"/>
                  </a:moveTo>
                  <a:lnTo>
                    <a:pt x="940" y="314"/>
                  </a:lnTo>
                  <a:lnTo>
                    <a:pt x="679" y="627"/>
                  </a:lnTo>
                  <a:lnTo>
                    <a:pt x="497" y="966"/>
                  </a:lnTo>
                  <a:lnTo>
                    <a:pt x="314" y="1331"/>
                  </a:lnTo>
                  <a:lnTo>
                    <a:pt x="184" y="1696"/>
                  </a:lnTo>
                  <a:lnTo>
                    <a:pt x="79" y="2088"/>
                  </a:lnTo>
                  <a:lnTo>
                    <a:pt x="27" y="2479"/>
                  </a:lnTo>
                  <a:lnTo>
                    <a:pt x="1" y="2870"/>
                  </a:lnTo>
                  <a:lnTo>
                    <a:pt x="1" y="5714"/>
                  </a:lnTo>
                  <a:lnTo>
                    <a:pt x="836" y="5714"/>
                  </a:lnTo>
                  <a:lnTo>
                    <a:pt x="836" y="2453"/>
                  </a:lnTo>
                  <a:lnTo>
                    <a:pt x="4488" y="2453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84;p61"/>
            <p:cNvSpPr/>
            <p:nvPr/>
          </p:nvSpPr>
          <p:spPr>
            <a:xfrm>
              <a:off x="1834600" y="2291075"/>
              <a:ext cx="163050" cy="102425"/>
            </a:xfrm>
            <a:custGeom>
              <a:avLst/>
              <a:gdLst/>
              <a:ahLst/>
              <a:cxnLst/>
              <a:rect l="l" t="t" r="r" b="b"/>
              <a:pathLst>
                <a:path w="6522" h="4097" extrusionOk="0">
                  <a:moveTo>
                    <a:pt x="3679" y="1644"/>
                  </a:moveTo>
                  <a:lnTo>
                    <a:pt x="3679" y="2453"/>
                  </a:lnTo>
                  <a:lnTo>
                    <a:pt x="2844" y="2453"/>
                  </a:lnTo>
                  <a:lnTo>
                    <a:pt x="2844" y="1644"/>
                  </a:lnTo>
                  <a:close/>
                  <a:moveTo>
                    <a:pt x="0" y="0"/>
                  </a:moveTo>
                  <a:lnTo>
                    <a:pt x="0" y="4096"/>
                  </a:lnTo>
                  <a:lnTo>
                    <a:pt x="6522" y="4096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0" name="Google Shape;4750;p38"/>
          <p:cNvSpPr txBox="1">
            <a:spLocks noGrp="1"/>
          </p:cNvSpPr>
          <p:nvPr>
            <p:ph type="title"/>
          </p:nvPr>
        </p:nvSpPr>
        <p:spPr>
          <a:xfrm>
            <a:off x="0" y="539500"/>
            <a:ext cx="91440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800" b="1" dirty="0" smtClean="0">
                <a:latin typeface="Zametka_Parletter" pitchFamily="2" charset="0"/>
              </a:rPr>
              <a:t>МЕЖДУНАРОДНОЕ РЕГУЛИРОВАНИЕ</a:t>
            </a:r>
            <a:endParaRPr lang="ru-RU" sz="2800" b="1" dirty="0">
              <a:latin typeface="Zametka_Parletter" pitchFamily="2" charset="0"/>
            </a:endParaRPr>
          </a:p>
        </p:txBody>
      </p:sp>
      <p:sp>
        <p:nvSpPr>
          <p:cNvPr id="4751" name="Google Shape;4751;p38"/>
          <p:cNvSpPr txBox="1">
            <a:spLocks noGrp="1"/>
          </p:cNvSpPr>
          <p:nvPr>
            <p:ph type="subTitle" idx="1"/>
          </p:nvPr>
        </p:nvSpPr>
        <p:spPr>
          <a:xfrm>
            <a:off x="712978" y="3063306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2000" dirty="0" smtClean="0">
                <a:latin typeface="+mn-lt"/>
              </a:rPr>
              <a:t>Конвенция о </a:t>
            </a:r>
            <a:r>
              <a:rPr lang="ru-RU" sz="2000" dirty="0" err="1" smtClean="0">
                <a:latin typeface="+mn-lt"/>
              </a:rPr>
              <a:t>киберпреступности</a:t>
            </a:r>
            <a:r>
              <a:rPr lang="ru-RU" sz="2000" dirty="0" smtClean="0">
                <a:latin typeface="+mn-lt"/>
              </a:rPr>
              <a:t> </a:t>
            </a:r>
            <a:endParaRPr sz="2000">
              <a:latin typeface="+mn-lt"/>
            </a:endParaRPr>
          </a:p>
        </p:txBody>
      </p:sp>
      <p:sp>
        <p:nvSpPr>
          <p:cNvPr id="4753" name="Google Shape;4753;p38"/>
          <p:cNvSpPr txBox="1">
            <a:spLocks noGrp="1"/>
          </p:cNvSpPr>
          <p:nvPr>
            <p:ph type="subTitle" idx="3"/>
          </p:nvPr>
        </p:nvSpPr>
        <p:spPr>
          <a:xfrm>
            <a:off x="3286116" y="2928940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sz="2000" dirty="0" smtClean="0">
                <a:latin typeface="+mn-lt"/>
              </a:rPr>
              <a:t>GDPR </a:t>
            </a:r>
            <a:endParaRPr sz="2000">
              <a:latin typeface="+mn-lt"/>
            </a:endParaRPr>
          </a:p>
        </p:txBody>
      </p:sp>
      <p:sp>
        <p:nvSpPr>
          <p:cNvPr id="4755" name="Google Shape;4755;p38"/>
          <p:cNvSpPr txBox="1">
            <a:spLocks noGrp="1"/>
          </p:cNvSpPr>
          <p:nvPr>
            <p:ph type="subTitle" idx="5"/>
          </p:nvPr>
        </p:nvSpPr>
        <p:spPr>
          <a:xfrm>
            <a:off x="5922371" y="3206182"/>
            <a:ext cx="25017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ru-RU" sz="2000" dirty="0" smtClean="0">
                <a:latin typeface="+mn-lt"/>
              </a:rPr>
              <a:t>Директива об авторском праве в цифровую эпоху </a:t>
            </a:r>
            <a:endParaRPr sz="2000">
              <a:latin typeface="+mn-lt"/>
            </a:endParaRPr>
          </a:p>
        </p:txBody>
      </p:sp>
      <p:sp>
        <p:nvSpPr>
          <p:cNvPr id="4757" name="Google Shape;4757;p38"/>
          <p:cNvSpPr/>
          <p:nvPr/>
        </p:nvSpPr>
        <p:spPr>
          <a:xfrm rot="-3136296">
            <a:off x="1482234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8" name="Google Shape;4758;p38"/>
          <p:cNvSpPr/>
          <p:nvPr/>
        </p:nvSpPr>
        <p:spPr>
          <a:xfrm rot="-3136296">
            <a:off x="4083455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9" name="Google Shape;4759;p38"/>
          <p:cNvSpPr/>
          <p:nvPr/>
        </p:nvSpPr>
        <p:spPr>
          <a:xfrm rot="-3136296">
            <a:off x="6684676" y="1940184"/>
            <a:ext cx="977090" cy="536157"/>
          </a:xfrm>
          <a:prstGeom prst="ellipse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" name="Google Shape;4768;p38"/>
          <p:cNvGrpSpPr/>
          <p:nvPr/>
        </p:nvGrpSpPr>
        <p:grpSpPr>
          <a:xfrm rot="1635329">
            <a:off x="-1190464" y="4812642"/>
            <a:ext cx="6323714" cy="329951"/>
            <a:chOff x="3124618" y="4362262"/>
            <a:chExt cx="6042147" cy="315300"/>
          </a:xfrm>
        </p:grpSpPr>
        <p:sp>
          <p:nvSpPr>
            <p:cNvPr id="4769" name="Google Shape;4769;p38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4770;p38"/>
            <p:cNvSpPr/>
            <p:nvPr/>
          </p:nvSpPr>
          <p:spPr>
            <a:xfrm>
              <a:off x="3124618" y="4362262"/>
              <a:ext cx="6042147" cy="3153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ctr">
                <a:lnSpc>
                  <a:spcPct val="85000"/>
                </a:lnSpc>
              </a:pP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МЕЖДУНАРОДНОЕ </a:t>
              </a:r>
              <a:r>
                <a:rPr lang="ru-RU" sz="1200" dirty="0" smtClean="0">
                  <a:solidFill>
                    <a:schemeClr val="dk1"/>
                  </a:solidFill>
                  <a:latin typeface="Days One"/>
                  <a:ea typeface="Days One"/>
                  <a:cs typeface="Days One"/>
                  <a:sym typeface="Days One"/>
                </a:rPr>
                <a:t>РЕГУЛИРОВАНИЕ МЕЖДУНАРОДНОЕ РЕГУЛИР</a:t>
              </a:r>
              <a:endParaRPr lang="ru-RU" sz="1200" dirty="0" smtClean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  <a:p>
              <a:pPr lvl="0" algn="ctr">
                <a:lnSpc>
                  <a:spcPct val="85000"/>
                </a:lnSpc>
              </a:pPr>
              <a:endParaRPr lang="ru-RU" sz="1200" dirty="0">
                <a:solidFill>
                  <a:schemeClr val="dk1"/>
                </a:solidFill>
                <a:latin typeface="Days One"/>
                <a:ea typeface="Days One"/>
                <a:cs typeface="Days One"/>
                <a:sym typeface="Days One"/>
              </a:endParaRPr>
            </a:p>
          </p:txBody>
        </p:sp>
        <p:sp>
          <p:nvSpPr>
            <p:cNvPr id="4771" name="Google Shape;4771;p38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" name="Google Shape;4772;p38"/>
          <p:cNvGrpSpPr/>
          <p:nvPr/>
        </p:nvGrpSpPr>
        <p:grpSpPr>
          <a:xfrm rot="1635329">
            <a:off x="5875490" y="523864"/>
            <a:ext cx="4245962" cy="325093"/>
            <a:chOff x="3910484" y="4364563"/>
            <a:chExt cx="4056908" cy="310658"/>
          </a:xfrm>
        </p:grpSpPr>
        <p:sp>
          <p:nvSpPr>
            <p:cNvPr id="4773" name="Google Shape;4773;p38"/>
            <p:cNvSpPr/>
            <p:nvPr/>
          </p:nvSpPr>
          <p:spPr>
            <a:xfrm>
              <a:off x="3910484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38"/>
            <p:cNvSpPr/>
            <p:nvPr/>
          </p:nvSpPr>
          <p:spPr>
            <a:xfrm flipH="1">
              <a:off x="7806816" y="4364563"/>
              <a:ext cx="160576" cy="310658"/>
            </a:xfrm>
            <a:custGeom>
              <a:avLst/>
              <a:gdLst/>
              <a:ahLst/>
              <a:cxnLst/>
              <a:rect l="l" t="t" r="r" b="b"/>
              <a:pathLst>
                <a:path w="108314" h="209550" extrusionOk="0">
                  <a:moveTo>
                    <a:pt x="0" y="0"/>
                  </a:moveTo>
                  <a:lnTo>
                    <a:pt x="39854" y="37915"/>
                  </a:lnTo>
                  <a:lnTo>
                    <a:pt x="0" y="47903"/>
                  </a:lnTo>
                  <a:lnTo>
                    <a:pt x="19879" y="63224"/>
                  </a:lnTo>
                  <a:lnTo>
                    <a:pt x="0" y="83102"/>
                  </a:lnTo>
                  <a:lnTo>
                    <a:pt x="39854" y="116363"/>
                  </a:lnTo>
                  <a:lnTo>
                    <a:pt x="0" y="131005"/>
                  </a:lnTo>
                  <a:lnTo>
                    <a:pt x="19879" y="147684"/>
                  </a:lnTo>
                  <a:lnTo>
                    <a:pt x="0" y="161647"/>
                  </a:lnTo>
                  <a:lnTo>
                    <a:pt x="32581" y="181526"/>
                  </a:lnTo>
                  <a:lnTo>
                    <a:pt x="0" y="209550"/>
                  </a:lnTo>
                  <a:lnTo>
                    <a:pt x="108314" y="209550"/>
                  </a:lnTo>
                  <a:lnTo>
                    <a:pt x="10831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5658;p61"/>
          <p:cNvGrpSpPr/>
          <p:nvPr/>
        </p:nvGrpSpPr>
        <p:grpSpPr>
          <a:xfrm>
            <a:off x="1785918" y="2065579"/>
            <a:ext cx="362613" cy="363295"/>
            <a:chOff x="2517400" y="2713025"/>
            <a:chExt cx="345675" cy="346325"/>
          </a:xfrm>
        </p:grpSpPr>
        <p:sp>
          <p:nvSpPr>
            <p:cNvPr id="25" name="Google Shape;5659;p61"/>
            <p:cNvSpPr/>
            <p:nvPr/>
          </p:nvSpPr>
          <p:spPr>
            <a:xfrm>
              <a:off x="2517400" y="2713025"/>
              <a:ext cx="183300" cy="346325"/>
            </a:xfrm>
            <a:custGeom>
              <a:avLst/>
              <a:gdLst/>
              <a:ahLst/>
              <a:cxnLst/>
              <a:rect l="l" t="t" r="r" b="b"/>
              <a:pathLst>
                <a:path w="7332" h="13853" extrusionOk="0">
                  <a:moveTo>
                    <a:pt x="2427" y="1644"/>
                  </a:moveTo>
                  <a:lnTo>
                    <a:pt x="2427" y="2452"/>
                  </a:lnTo>
                  <a:lnTo>
                    <a:pt x="1618" y="2452"/>
                  </a:lnTo>
                  <a:lnTo>
                    <a:pt x="1618" y="1644"/>
                  </a:lnTo>
                  <a:close/>
                  <a:moveTo>
                    <a:pt x="4070" y="1644"/>
                  </a:moveTo>
                  <a:lnTo>
                    <a:pt x="4070" y="2452"/>
                  </a:lnTo>
                  <a:lnTo>
                    <a:pt x="3262" y="2452"/>
                  </a:lnTo>
                  <a:lnTo>
                    <a:pt x="3262" y="1644"/>
                  </a:lnTo>
                  <a:close/>
                  <a:moveTo>
                    <a:pt x="5688" y="1644"/>
                  </a:moveTo>
                  <a:lnTo>
                    <a:pt x="5688" y="2452"/>
                  </a:lnTo>
                  <a:lnTo>
                    <a:pt x="4879" y="2452"/>
                  </a:lnTo>
                  <a:lnTo>
                    <a:pt x="4879" y="1644"/>
                  </a:lnTo>
                  <a:close/>
                  <a:moveTo>
                    <a:pt x="4070" y="3261"/>
                  </a:moveTo>
                  <a:lnTo>
                    <a:pt x="4070" y="4070"/>
                  </a:lnTo>
                  <a:lnTo>
                    <a:pt x="3262" y="4070"/>
                  </a:lnTo>
                  <a:lnTo>
                    <a:pt x="3262" y="3261"/>
                  </a:lnTo>
                  <a:close/>
                  <a:moveTo>
                    <a:pt x="5688" y="3261"/>
                  </a:moveTo>
                  <a:lnTo>
                    <a:pt x="5688" y="4070"/>
                  </a:lnTo>
                  <a:lnTo>
                    <a:pt x="4879" y="4070"/>
                  </a:lnTo>
                  <a:lnTo>
                    <a:pt x="4879" y="3261"/>
                  </a:lnTo>
                  <a:close/>
                  <a:moveTo>
                    <a:pt x="4070" y="4905"/>
                  </a:moveTo>
                  <a:lnTo>
                    <a:pt x="4070" y="5713"/>
                  </a:lnTo>
                  <a:lnTo>
                    <a:pt x="3262" y="5713"/>
                  </a:lnTo>
                  <a:lnTo>
                    <a:pt x="3262" y="4905"/>
                  </a:lnTo>
                  <a:close/>
                  <a:moveTo>
                    <a:pt x="5688" y="4905"/>
                  </a:moveTo>
                  <a:lnTo>
                    <a:pt x="5688" y="5713"/>
                  </a:lnTo>
                  <a:lnTo>
                    <a:pt x="4879" y="5713"/>
                  </a:lnTo>
                  <a:lnTo>
                    <a:pt x="4879" y="4905"/>
                  </a:lnTo>
                  <a:close/>
                  <a:moveTo>
                    <a:pt x="4070" y="6522"/>
                  </a:moveTo>
                  <a:lnTo>
                    <a:pt x="4070" y="7331"/>
                  </a:lnTo>
                  <a:lnTo>
                    <a:pt x="3262" y="7331"/>
                  </a:lnTo>
                  <a:lnTo>
                    <a:pt x="3262" y="6522"/>
                  </a:lnTo>
                  <a:close/>
                  <a:moveTo>
                    <a:pt x="5688" y="6522"/>
                  </a:moveTo>
                  <a:lnTo>
                    <a:pt x="5688" y="7331"/>
                  </a:lnTo>
                  <a:lnTo>
                    <a:pt x="4879" y="7331"/>
                  </a:lnTo>
                  <a:lnTo>
                    <a:pt x="4879" y="6522"/>
                  </a:lnTo>
                  <a:close/>
                  <a:moveTo>
                    <a:pt x="4070" y="8165"/>
                  </a:moveTo>
                  <a:lnTo>
                    <a:pt x="4070" y="8974"/>
                  </a:lnTo>
                  <a:lnTo>
                    <a:pt x="3262" y="8974"/>
                  </a:lnTo>
                  <a:lnTo>
                    <a:pt x="3262" y="8165"/>
                  </a:lnTo>
                  <a:close/>
                  <a:moveTo>
                    <a:pt x="5688" y="8165"/>
                  </a:moveTo>
                  <a:lnTo>
                    <a:pt x="5688" y="8974"/>
                  </a:lnTo>
                  <a:lnTo>
                    <a:pt x="4879" y="8974"/>
                  </a:lnTo>
                  <a:lnTo>
                    <a:pt x="4879" y="8165"/>
                  </a:lnTo>
                  <a:close/>
                  <a:moveTo>
                    <a:pt x="2427" y="3261"/>
                  </a:moveTo>
                  <a:lnTo>
                    <a:pt x="2427" y="10591"/>
                  </a:lnTo>
                  <a:lnTo>
                    <a:pt x="1618" y="10591"/>
                  </a:lnTo>
                  <a:lnTo>
                    <a:pt x="1618" y="3261"/>
                  </a:lnTo>
                  <a:close/>
                  <a:moveTo>
                    <a:pt x="4070" y="9783"/>
                  </a:moveTo>
                  <a:lnTo>
                    <a:pt x="4070" y="10591"/>
                  </a:lnTo>
                  <a:lnTo>
                    <a:pt x="3262" y="10591"/>
                  </a:lnTo>
                  <a:lnTo>
                    <a:pt x="3262" y="9783"/>
                  </a:lnTo>
                  <a:close/>
                  <a:moveTo>
                    <a:pt x="5688" y="9783"/>
                  </a:moveTo>
                  <a:lnTo>
                    <a:pt x="5688" y="10591"/>
                  </a:lnTo>
                  <a:lnTo>
                    <a:pt x="4879" y="10591"/>
                  </a:lnTo>
                  <a:lnTo>
                    <a:pt x="4879" y="9783"/>
                  </a:lnTo>
                  <a:close/>
                  <a:moveTo>
                    <a:pt x="2427" y="11400"/>
                  </a:moveTo>
                  <a:lnTo>
                    <a:pt x="2427" y="12235"/>
                  </a:lnTo>
                  <a:lnTo>
                    <a:pt x="1618" y="12235"/>
                  </a:lnTo>
                  <a:lnTo>
                    <a:pt x="1618" y="11400"/>
                  </a:lnTo>
                  <a:close/>
                  <a:moveTo>
                    <a:pt x="4070" y="11400"/>
                  </a:moveTo>
                  <a:lnTo>
                    <a:pt x="4070" y="12235"/>
                  </a:lnTo>
                  <a:lnTo>
                    <a:pt x="3262" y="12235"/>
                  </a:lnTo>
                  <a:lnTo>
                    <a:pt x="3262" y="11400"/>
                  </a:lnTo>
                  <a:close/>
                  <a:moveTo>
                    <a:pt x="5688" y="11400"/>
                  </a:moveTo>
                  <a:lnTo>
                    <a:pt x="5688" y="12235"/>
                  </a:lnTo>
                  <a:lnTo>
                    <a:pt x="4879" y="12235"/>
                  </a:lnTo>
                  <a:lnTo>
                    <a:pt x="4879" y="11400"/>
                  </a:lnTo>
                  <a:close/>
                  <a:moveTo>
                    <a:pt x="1" y="0"/>
                  </a:moveTo>
                  <a:lnTo>
                    <a:pt x="1" y="13852"/>
                  </a:lnTo>
                  <a:lnTo>
                    <a:pt x="7331" y="13852"/>
                  </a:lnTo>
                  <a:lnTo>
                    <a:pt x="7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660;p61"/>
            <p:cNvSpPr/>
            <p:nvPr/>
          </p:nvSpPr>
          <p:spPr>
            <a:xfrm>
              <a:off x="2761325" y="2988225"/>
              <a:ext cx="61325" cy="71125"/>
            </a:xfrm>
            <a:custGeom>
              <a:avLst/>
              <a:gdLst/>
              <a:ahLst/>
              <a:cxnLst/>
              <a:rect l="l" t="t" r="r" b="b"/>
              <a:pathLst>
                <a:path w="2453" h="2845" extrusionOk="0">
                  <a:moveTo>
                    <a:pt x="0" y="1"/>
                  </a:moveTo>
                  <a:lnTo>
                    <a:pt x="0" y="1618"/>
                  </a:lnTo>
                  <a:lnTo>
                    <a:pt x="52" y="1905"/>
                  </a:lnTo>
                  <a:lnTo>
                    <a:pt x="131" y="2166"/>
                  </a:lnTo>
                  <a:lnTo>
                    <a:pt x="261" y="2375"/>
                  </a:lnTo>
                  <a:lnTo>
                    <a:pt x="418" y="2531"/>
                  </a:lnTo>
                  <a:lnTo>
                    <a:pt x="600" y="2662"/>
                  </a:lnTo>
                  <a:lnTo>
                    <a:pt x="783" y="2766"/>
                  </a:lnTo>
                  <a:lnTo>
                    <a:pt x="1018" y="2818"/>
                  </a:lnTo>
                  <a:lnTo>
                    <a:pt x="1226" y="2844"/>
                  </a:lnTo>
                  <a:lnTo>
                    <a:pt x="1461" y="2818"/>
                  </a:lnTo>
                  <a:lnTo>
                    <a:pt x="1670" y="2766"/>
                  </a:lnTo>
                  <a:lnTo>
                    <a:pt x="1878" y="2662"/>
                  </a:lnTo>
                  <a:lnTo>
                    <a:pt x="2061" y="2531"/>
                  </a:lnTo>
                  <a:lnTo>
                    <a:pt x="2217" y="2375"/>
                  </a:lnTo>
                  <a:lnTo>
                    <a:pt x="2322" y="2166"/>
                  </a:lnTo>
                  <a:lnTo>
                    <a:pt x="2426" y="1905"/>
                  </a:lnTo>
                  <a:lnTo>
                    <a:pt x="2452" y="1618"/>
                  </a:lnTo>
                  <a:lnTo>
                    <a:pt x="24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661;p61"/>
            <p:cNvSpPr/>
            <p:nvPr/>
          </p:nvSpPr>
          <p:spPr>
            <a:xfrm>
              <a:off x="2721525" y="2763900"/>
              <a:ext cx="141550" cy="204150"/>
            </a:xfrm>
            <a:custGeom>
              <a:avLst/>
              <a:gdLst/>
              <a:ahLst/>
              <a:cxnLst/>
              <a:rect l="l" t="t" r="r" b="b"/>
              <a:pathLst>
                <a:path w="5662" h="8166" extrusionOk="0">
                  <a:moveTo>
                    <a:pt x="3001" y="835"/>
                  </a:moveTo>
                  <a:lnTo>
                    <a:pt x="3183" y="861"/>
                  </a:lnTo>
                  <a:lnTo>
                    <a:pt x="3366" y="913"/>
                  </a:lnTo>
                  <a:lnTo>
                    <a:pt x="3549" y="965"/>
                  </a:lnTo>
                  <a:lnTo>
                    <a:pt x="3731" y="1044"/>
                  </a:lnTo>
                  <a:lnTo>
                    <a:pt x="3888" y="1122"/>
                  </a:lnTo>
                  <a:lnTo>
                    <a:pt x="4044" y="1226"/>
                  </a:lnTo>
                  <a:lnTo>
                    <a:pt x="4201" y="1331"/>
                  </a:lnTo>
                  <a:lnTo>
                    <a:pt x="4331" y="1487"/>
                  </a:lnTo>
                  <a:lnTo>
                    <a:pt x="4462" y="1617"/>
                  </a:lnTo>
                  <a:lnTo>
                    <a:pt x="4566" y="1800"/>
                  </a:lnTo>
                  <a:lnTo>
                    <a:pt x="4644" y="1983"/>
                  </a:lnTo>
                  <a:lnTo>
                    <a:pt x="4722" y="2165"/>
                  </a:lnTo>
                  <a:lnTo>
                    <a:pt x="4801" y="2374"/>
                  </a:lnTo>
                  <a:lnTo>
                    <a:pt x="4827" y="2609"/>
                  </a:lnTo>
                  <a:lnTo>
                    <a:pt x="4853" y="2870"/>
                  </a:lnTo>
                  <a:lnTo>
                    <a:pt x="4853" y="3078"/>
                  </a:lnTo>
                  <a:lnTo>
                    <a:pt x="4827" y="3261"/>
                  </a:lnTo>
                  <a:lnTo>
                    <a:pt x="4775" y="3470"/>
                  </a:lnTo>
                  <a:lnTo>
                    <a:pt x="4696" y="3652"/>
                  </a:lnTo>
                  <a:lnTo>
                    <a:pt x="4618" y="3835"/>
                  </a:lnTo>
                  <a:lnTo>
                    <a:pt x="4514" y="3991"/>
                  </a:lnTo>
                  <a:lnTo>
                    <a:pt x="4383" y="4148"/>
                  </a:lnTo>
                  <a:lnTo>
                    <a:pt x="4253" y="4304"/>
                  </a:lnTo>
                  <a:lnTo>
                    <a:pt x="4123" y="4435"/>
                  </a:lnTo>
                  <a:lnTo>
                    <a:pt x="3966" y="4539"/>
                  </a:lnTo>
                  <a:lnTo>
                    <a:pt x="3783" y="4643"/>
                  </a:lnTo>
                  <a:lnTo>
                    <a:pt x="3601" y="4748"/>
                  </a:lnTo>
                  <a:lnTo>
                    <a:pt x="3418" y="4800"/>
                  </a:lnTo>
                  <a:lnTo>
                    <a:pt x="3236" y="4852"/>
                  </a:lnTo>
                  <a:lnTo>
                    <a:pt x="3027" y="4878"/>
                  </a:lnTo>
                  <a:lnTo>
                    <a:pt x="2818" y="4904"/>
                  </a:lnTo>
                  <a:lnTo>
                    <a:pt x="2610" y="4878"/>
                  </a:lnTo>
                  <a:lnTo>
                    <a:pt x="2401" y="4852"/>
                  </a:lnTo>
                  <a:lnTo>
                    <a:pt x="2218" y="4800"/>
                  </a:lnTo>
                  <a:lnTo>
                    <a:pt x="2036" y="4748"/>
                  </a:lnTo>
                  <a:lnTo>
                    <a:pt x="1853" y="4643"/>
                  </a:lnTo>
                  <a:lnTo>
                    <a:pt x="1696" y="4539"/>
                  </a:lnTo>
                  <a:lnTo>
                    <a:pt x="1540" y="4435"/>
                  </a:lnTo>
                  <a:lnTo>
                    <a:pt x="1383" y="4304"/>
                  </a:lnTo>
                  <a:lnTo>
                    <a:pt x="1253" y="4148"/>
                  </a:lnTo>
                  <a:lnTo>
                    <a:pt x="1123" y="3991"/>
                  </a:lnTo>
                  <a:lnTo>
                    <a:pt x="1044" y="3835"/>
                  </a:lnTo>
                  <a:lnTo>
                    <a:pt x="940" y="3652"/>
                  </a:lnTo>
                  <a:lnTo>
                    <a:pt x="888" y="3470"/>
                  </a:lnTo>
                  <a:lnTo>
                    <a:pt x="836" y="3261"/>
                  </a:lnTo>
                  <a:lnTo>
                    <a:pt x="810" y="3078"/>
                  </a:lnTo>
                  <a:lnTo>
                    <a:pt x="783" y="2870"/>
                  </a:lnTo>
                  <a:lnTo>
                    <a:pt x="810" y="2609"/>
                  </a:lnTo>
                  <a:lnTo>
                    <a:pt x="862" y="2374"/>
                  </a:lnTo>
                  <a:lnTo>
                    <a:pt x="914" y="2165"/>
                  </a:lnTo>
                  <a:lnTo>
                    <a:pt x="992" y="1983"/>
                  </a:lnTo>
                  <a:lnTo>
                    <a:pt x="1096" y="1800"/>
                  </a:lnTo>
                  <a:lnTo>
                    <a:pt x="1201" y="1617"/>
                  </a:lnTo>
                  <a:lnTo>
                    <a:pt x="1305" y="1487"/>
                  </a:lnTo>
                  <a:lnTo>
                    <a:pt x="1462" y="1331"/>
                  </a:lnTo>
                  <a:lnTo>
                    <a:pt x="1592" y="1226"/>
                  </a:lnTo>
                  <a:lnTo>
                    <a:pt x="1749" y="1122"/>
                  </a:lnTo>
                  <a:lnTo>
                    <a:pt x="1931" y="1044"/>
                  </a:lnTo>
                  <a:lnTo>
                    <a:pt x="2088" y="965"/>
                  </a:lnTo>
                  <a:lnTo>
                    <a:pt x="2270" y="913"/>
                  </a:lnTo>
                  <a:lnTo>
                    <a:pt x="2453" y="861"/>
                  </a:lnTo>
                  <a:lnTo>
                    <a:pt x="2636" y="835"/>
                  </a:lnTo>
                  <a:close/>
                  <a:moveTo>
                    <a:pt x="2818" y="0"/>
                  </a:moveTo>
                  <a:lnTo>
                    <a:pt x="2505" y="26"/>
                  </a:lnTo>
                  <a:lnTo>
                    <a:pt x="2192" y="78"/>
                  </a:lnTo>
                  <a:lnTo>
                    <a:pt x="1905" y="157"/>
                  </a:lnTo>
                  <a:lnTo>
                    <a:pt x="1644" y="261"/>
                  </a:lnTo>
                  <a:lnTo>
                    <a:pt x="1410" y="391"/>
                  </a:lnTo>
                  <a:lnTo>
                    <a:pt x="1175" y="522"/>
                  </a:lnTo>
                  <a:lnTo>
                    <a:pt x="966" y="678"/>
                  </a:lnTo>
                  <a:lnTo>
                    <a:pt x="783" y="861"/>
                  </a:lnTo>
                  <a:lnTo>
                    <a:pt x="601" y="1044"/>
                  </a:lnTo>
                  <a:lnTo>
                    <a:pt x="470" y="1252"/>
                  </a:lnTo>
                  <a:lnTo>
                    <a:pt x="340" y="1461"/>
                  </a:lnTo>
                  <a:lnTo>
                    <a:pt x="236" y="1696"/>
                  </a:lnTo>
                  <a:lnTo>
                    <a:pt x="131" y="1931"/>
                  </a:lnTo>
                  <a:lnTo>
                    <a:pt x="79" y="2165"/>
                  </a:lnTo>
                  <a:lnTo>
                    <a:pt x="27" y="2426"/>
                  </a:lnTo>
                  <a:lnTo>
                    <a:pt x="1" y="2661"/>
                  </a:lnTo>
                  <a:lnTo>
                    <a:pt x="1" y="2922"/>
                  </a:lnTo>
                  <a:lnTo>
                    <a:pt x="1" y="3157"/>
                  </a:lnTo>
                  <a:lnTo>
                    <a:pt x="27" y="3417"/>
                  </a:lnTo>
                  <a:lnTo>
                    <a:pt x="79" y="3652"/>
                  </a:lnTo>
                  <a:lnTo>
                    <a:pt x="157" y="3887"/>
                  </a:lnTo>
                  <a:lnTo>
                    <a:pt x="262" y="4122"/>
                  </a:lnTo>
                  <a:lnTo>
                    <a:pt x="392" y="4357"/>
                  </a:lnTo>
                  <a:lnTo>
                    <a:pt x="523" y="4565"/>
                  </a:lnTo>
                  <a:lnTo>
                    <a:pt x="679" y="4748"/>
                  </a:lnTo>
                  <a:lnTo>
                    <a:pt x="862" y="4957"/>
                  </a:lnTo>
                  <a:lnTo>
                    <a:pt x="1070" y="5113"/>
                  </a:lnTo>
                  <a:lnTo>
                    <a:pt x="1305" y="5270"/>
                  </a:lnTo>
                  <a:lnTo>
                    <a:pt x="1540" y="5400"/>
                  </a:lnTo>
                  <a:lnTo>
                    <a:pt x="1801" y="5530"/>
                  </a:lnTo>
                  <a:lnTo>
                    <a:pt x="2114" y="5609"/>
                  </a:lnTo>
                  <a:lnTo>
                    <a:pt x="2427" y="5687"/>
                  </a:lnTo>
                  <a:lnTo>
                    <a:pt x="2427" y="6522"/>
                  </a:lnTo>
                  <a:lnTo>
                    <a:pt x="1592" y="6522"/>
                  </a:lnTo>
                  <a:lnTo>
                    <a:pt x="1592" y="8165"/>
                  </a:lnTo>
                  <a:lnTo>
                    <a:pt x="4044" y="8165"/>
                  </a:lnTo>
                  <a:lnTo>
                    <a:pt x="4044" y="6522"/>
                  </a:lnTo>
                  <a:lnTo>
                    <a:pt x="3236" y="6522"/>
                  </a:lnTo>
                  <a:lnTo>
                    <a:pt x="3236" y="5687"/>
                  </a:lnTo>
                  <a:lnTo>
                    <a:pt x="3496" y="5635"/>
                  </a:lnTo>
                  <a:lnTo>
                    <a:pt x="3731" y="5557"/>
                  </a:lnTo>
                  <a:lnTo>
                    <a:pt x="3966" y="5478"/>
                  </a:lnTo>
                  <a:lnTo>
                    <a:pt x="4201" y="5348"/>
                  </a:lnTo>
                  <a:lnTo>
                    <a:pt x="4409" y="5217"/>
                  </a:lnTo>
                  <a:lnTo>
                    <a:pt x="4618" y="5087"/>
                  </a:lnTo>
                  <a:lnTo>
                    <a:pt x="4801" y="4904"/>
                  </a:lnTo>
                  <a:lnTo>
                    <a:pt x="4957" y="4722"/>
                  </a:lnTo>
                  <a:lnTo>
                    <a:pt x="5114" y="4539"/>
                  </a:lnTo>
                  <a:lnTo>
                    <a:pt x="5270" y="4330"/>
                  </a:lnTo>
                  <a:lnTo>
                    <a:pt x="5375" y="4122"/>
                  </a:lnTo>
                  <a:lnTo>
                    <a:pt x="5479" y="3887"/>
                  </a:lnTo>
                  <a:lnTo>
                    <a:pt x="5557" y="3626"/>
                  </a:lnTo>
                  <a:lnTo>
                    <a:pt x="5636" y="3391"/>
                  </a:lnTo>
                  <a:lnTo>
                    <a:pt x="5662" y="3130"/>
                  </a:lnTo>
                  <a:lnTo>
                    <a:pt x="5662" y="2870"/>
                  </a:lnTo>
                  <a:lnTo>
                    <a:pt x="5662" y="2583"/>
                  </a:lnTo>
                  <a:lnTo>
                    <a:pt x="5609" y="2296"/>
                  </a:lnTo>
                  <a:lnTo>
                    <a:pt x="5531" y="2009"/>
                  </a:lnTo>
                  <a:lnTo>
                    <a:pt x="5453" y="1748"/>
                  </a:lnTo>
                  <a:lnTo>
                    <a:pt x="5322" y="1513"/>
                  </a:lnTo>
                  <a:lnTo>
                    <a:pt x="5192" y="1278"/>
                  </a:lnTo>
                  <a:lnTo>
                    <a:pt x="5009" y="1044"/>
                  </a:lnTo>
                  <a:lnTo>
                    <a:pt x="4827" y="835"/>
                  </a:lnTo>
                  <a:lnTo>
                    <a:pt x="4644" y="652"/>
                  </a:lnTo>
                  <a:lnTo>
                    <a:pt x="4409" y="496"/>
                  </a:lnTo>
                  <a:lnTo>
                    <a:pt x="4175" y="365"/>
                  </a:lnTo>
                  <a:lnTo>
                    <a:pt x="3940" y="235"/>
                  </a:lnTo>
                  <a:lnTo>
                    <a:pt x="3679" y="131"/>
                  </a:lnTo>
                  <a:lnTo>
                    <a:pt x="3392" y="78"/>
                  </a:lnTo>
                  <a:lnTo>
                    <a:pt x="3105" y="26"/>
                  </a:lnTo>
                  <a:lnTo>
                    <a:pt x="281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5720;p61"/>
          <p:cNvGrpSpPr/>
          <p:nvPr/>
        </p:nvGrpSpPr>
        <p:grpSpPr>
          <a:xfrm>
            <a:off x="7000892" y="2071684"/>
            <a:ext cx="302400" cy="363295"/>
            <a:chOff x="4067600" y="3401700"/>
            <a:chExt cx="288275" cy="346325"/>
          </a:xfrm>
        </p:grpSpPr>
        <p:sp>
          <p:nvSpPr>
            <p:cNvPr id="30" name="Google Shape;5721;p61"/>
            <p:cNvSpPr/>
            <p:nvPr/>
          </p:nvSpPr>
          <p:spPr>
            <a:xfrm>
              <a:off x="4164750" y="3541925"/>
              <a:ext cx="36550" cy="119350"/>
            </a:xfrm>
            <a:custGeom>
              <a:avLst/>
              <a:gdLst/>
              <a:ahLst/>
              <a:cxnLst/>
              <a:rect l="l" t="t" r="r" b="b"/>
              <a:pathLst>
                <a:path w="1462" h="4774" extrusionOk="0">
                  <a:moveTo>
                    <a:pt x="1" y="0"/>
                  </a:moveTo>
                  <a:lnTo>
                    <a:pt x="27" y="496"/>
                  </a:lnTo>
                  <a:lnTo>
                    <a:pt x="79" y="991"/>
                  </a:lnTo>
                  <a:lnTo>
                    <a:pt x="131" y="1461"/>
                  </a:lnTo>
                  <a:lnTo>
                    <a:pt x="210" y="1904"/>
                  </a:lnTo>
                  <a:lnTo>
                    <a:pt x="288" y="2348"/>
                  </a:lnTo>
                  <a:lnTo>
                    <a:pt x="392" y="2765"/>
                  </a:lnTo>
                  <a:lnTo>
                    <a:pt x="523" y="3157"/>
                  </a:lnTo>
                  <a:lnTo>
                    <a:pt x="653" y="3522"/>
                  </a:lnTo>
                  <a:lnTo>
                    <a:pt x="836" y="3939"/>
                  </a:lnTo>
                  <a:lnTo>
                    <a:pt x="1044" y="4304"/>
                  </a:lnTo>
                  <a:lnTo>
                    <a:pt x="1253" y="4591"/>
                  </a:lnTo>
                  <a:lnTo>
                    <a:pt x="1462" y="4774"/>
                  </a:lnTo>
                  <a:lnTo>
                    <a:pt x="14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722;p61"/>
            <p:cNvSpPr/>
            <p:nvPr/>
          </p:nvSpPr>
          <p:spPr>
            <a:xfrm>
              <a:off x="4164750" y="3401700"/>
              <a:ext cx="36550" cy="120025"/>
            </a:xfrm>
            <a:custGeom>
              <a:avLst/>
              <a:gdLst/>
              <a:ahLst/>
              <a:cxnLst/>
              <a:rect l="l" t="t" r="r" b="b"/>
              <a:pathLst>
                <a:path w="1462" h="4801" extrusionOk="0">
                  <a:moveTo>
                    <a:pt x="1462" y="1"/>
                  </a:moveTo>
                  <a:lnTo>
                    <a:pt x="1279" y="209"/>
                  </a:lnTo>
                  <a:lnTo>
                    <a:pt x="1097" y="418"/>
                  </a:lnTo>
                  <a:lnTo>
                    <a:pt x="940" y="653"/>
                  </a:lnTo>
                  <a:lnTo>
                    <a:pt x="810" y="914"/>
                  </a:lnTo>
                  <a:lnTo>
                    <a:pt x="679" y="1201"/>
                  </a:lnTo>
                  <a:lnTo>
                    <a:pt x="549" y="1488"/>
                  </a:lnTo>
                  <a:lnTo>
                    <a:pt x="366" y="2140"/>
                  </a:lnTo>
                  <a:lnTo>
                    <a:pt x="210" y="2792"/>
                  </a:lnTo>
                  <a:lnTo>
                    <a:pt x="105" y="3470"/>
                  </a:lnTo>
                  <a:lnTo>
                    <a:pt x="53" y="4148"/>
                  </a:lnTo>
                  <a:lnTo>
                    <a:pt x="1" y="4800"/>
                  </a:lnTo>
                  <a:lnTo>
                    <a:pt x="1462" y="4800"/>
                  </a:lnTo>
                  <a:lnTo>
                    <a:pt x="14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723;p61"/>
            <p:cNvSpPr/>
            <p:nvPr/>
          </p:nvSpPr>
          <p:spPr>
            <a:xfrm>
              <a:off x="4222150" y="3541925"/>
              <a:ext cx="35900" cy="119350"/>
            </a:xfrm>
            <a:custGeom>
              <a:avLst/>
              <a:gdLst/>
              <a:ahLst/>
              <a:cxnLst/>
              <a:rect l="l" t="t" r="r" b="b"/>
              <a:pathLst>
                <a:path w="1436" h="4774" extrusionOk="0">
                  <a:moveTo>
                    <a:pt x="1" y="0"/>
                  </a:moveTo>
                  <a:lnTo>
                    <a:pt x="1" y="4774"/>
                  </a:lnTo>
                  <a:lnTo>
                    <a:pt x="209" y="4591"/>
                  </a:lnTo>
                  <a:lnTo>
                    <a:pt x="418" y="4304"/>
                  </a:lnTo>
                  <a:lnTo>
                    <a:pt x="627" y="3939"/>
                  </a:lnTo>
                  <a:lnTo>
                    <a:pt x="809" y="3522"/>
                  </a:lnTo>
                  <a:lnTo>
                    <a:pt x="940" y="3157"/>
                  </a:lnTo>
                  <a:lnTo>
                    <a:pt x="1070" y="2765"/>
                  </a:lnTo>
                  <a:lnTo>
                    <a:pt x="1174" y="2348"/>
                  </a:lnTo>
                  <a:lnTo>
                    <a:pt x="1253" y="1904"/>
                  </a:lnTo>
                  <a:lnTo>
                    <a:pt x="1331" y="1461"/>
                  </a:lnTo>
                  <a:lnTo>
                    <a:pt x="1383" y="991"/>
                  </a:lnTo>
                  <a:lnTo>
                    <a:pt x="1435" y="496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724;p61"/>
            <p:cNvSpPr/>
            <p:nvPr/>
          </p:nvSpPr>
          <p:spPr>
            <a:xfrm>
              <a:off x="4222150" y="3401700"/>
              <a:ext cx="35900" cy="120025"/>
            </a:xfrm>
            <a:custGeom>
              <a:avLst/>
              <a:gdLst/>
              <a:ahLst/>
              <a:cxnLst/>
              <a:rect l="l" t="t" r="r" b="b"/>
              <a:pathLst>
                <a:path w="1436" h="4801" extrusionOk="0">
                  <a:moveTo>
                    <a:pt x="1" y="1"/>
                  </a:moveTo>
                  <a:lnTo>
                    <a:pt x="1" y="4800"/>
                  </a:lnTo>
                  <a:lnTo>
                    <a:pt x="1435" y="4800"/>
                  </a:lnTo>
                  <a:lnTo>
                    <a:pt x="1435" y="4305"/>
                  </a:lnTo>
                  <a:lnTo>
                    <a:pt x="1383" y="3809"/>
                  </a:lnTo>
                  <a:lnTo>
                    <a:pt x="1331" y="3340"/>
                  </a:lnTo>
                  <a:lnTo>
                    <a:pt x="1253" y="2896"/>
                  </a:lnTo>
                  <a:lnTo>
                    <a:pt x="1174" y="2453"/>
                  </a:lnTo>
                  <a:lnTo>
                    <a:pt x="1070" y="2035"/>
                  </a:lnTo>
                  <a:lnTo>
                    <a:pt x="940" y="1644"/>
                  </a:lnTo>
                  <a:lnTo>
                    <a:pt x="809" y="1279"/>
                  </a:lnTo>
                  <a:lnTo>
                    <a:pt x="627" y="861"/>
                  </a:lnTo>
                  <a:lnTo>
                    <a:pt x="418" y="496"/>
                  </a:lnTo>
                  <a:lnTo>
                    <a:pt x="209" y="20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725;p61"/>
            <p:cNvSpPr/>
            <p:nvPr/>
          </p:nvSpPr>
          <p:spPr>
            <a:xfrm>
              <a:off x="4078025" y="3403650"/>
              <a:ext cx="95250" cy="118075"/>
            </a:xfrm>
            <a:custGeom>
              <a:avLst/>
              <a:gdLst/>
              <a:ahLst/>
              <a:cxnLst/>
              <a:rect l="l" t="t" r="r" b="b"/>
              <a:pathLst>
                <a:path w="3810" h="4723" extrusionOk="0">
                  <a:moveTo>
                    <a:pt x="3809" y="1"/>
                  </a:moveTo>
                  <a:lnTo>
                    <a:pt x="3418" y="131"/>
                  </a:lnTo>
                  <a:lnTo>
                    <a:pt x="3053" y="288"/>
                  </a:lnTo>
                  <a:lnTo>
                    <a:pt x="2687" y="470"/>
                  </a:lnTo>
                  <a:lnTo>
                    <a:pt x="2348" y="679"/>
                  </a:lnTo>
                  <a:lnTo>
                    <a:pt x="2035" y="914"/>
                  </a:lnTo>
                  <a:lnTo>
                    <a:pt x="1722" y="1175"/>
                  </a:lnTo>
                  <a:lnTo>
                    <a:pt x="1461" y="1462"/>
                  </a:lnTo>
                  <a:lnTo>
                    <a:pt x="1200" y="1749"/>
                  </a:lnTo>
                  <a:lnTo>
                    <a:pt x="940" y="2062"/>
                  </a:lnTo>
                  <a:lnTo>
                    <a:pt x="731" y="2401"/>
                  </a:lnTo>
                  <a:lnTo>
                    <a:pt x="548" y="2766"/>
                  </a:lnTo>
                  <a:lnTo>
                    <a:pt x="392" y="3131"/>
                  </a:lnTo>
                  <a:lnTo>
                    <a:pt x="235" y="3496"/>
                  </a:lnTo>
                  <a:lnTo>
                    <a:pt x="131" y="3888"/>
                  </a:lnTo>
                  <a:lnTo>
                    <a:pt x="53" y="4305"/>
                  </a:lnTo>
                  <a:lnTo>
                    <a:pt x="1" y="4722"/>
                  </a:lnTo>
                  <a:lnTo>
                    <a:pt x="2661" y="4722"/>
                  </a:lnTo>
                  <a:lnTo>
                    <a:pt x="2687" y="4122"/>
                  </a:lnTo>
                  <a:lnTo>
                    <a:pt x="2740" y="3522"/>
                  </a:lnTo>
                  <a:lnTo>
                    <a:pt x="2818" y="2896"/>
                  </a:lnTo>
                  <a:lnTo>
                    <a:pt x="2948" y="2270"/>
                  </a:lnTo>
                  <a:lnTo>
                    <a:pt x="3105" y="1644"/>
                  </a:lnTo>
                  <a:lnTo>
                    <a:pt x="3287" y="1044"/>
                  </a:lnTo>
                  <a:lnTo>
                    <a:pt x="3522" y="496"/>
                  </a:lnTo>
                  <a:lnTo>
                    <a:pt x="3653" y="236"/>
                  </a:lnTo>
                  <a:lnTo>
                    <a:pt x="380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726;p61"/>
            <p:cNvSpPr/>
            <p:nvPr/>
          </p:nvSpPr>
          <p:spPr>
            <a:xfrm>
              <a:off x="4078025" y="3541925"/>
              <a:ext cx="95250" cy="118050"/>
            </a:xfrm>
            <a:custGeom>
              <a:avLst/>
              <a:gdLst/>
              <a:ahLst/>
              <a:cxnLst/>
              <a:rect l="l" t="t" r="r" b="b"/>
              <a:pathLst>
                <a:path w="3810" h="4722" extrusionOk="0">
                  <a:moveTo>
                    <a:pt x="1" y="0"/>
                  </a:moveTo>
                  <a:lnTo>
                    <a:pt x="53" y="418"/>
                  </a:lnTo>
                  <a:lnTo>
                    <a:pt x="131" y="835"/>
                  </a:lnTo>
                  <a:lnTo>
                    <a:pt x="235" y="1226"/>
                  </a:lnTo>
                  <a:lnTo>
                    <a:pt x="392" y="1591"/>
                  </a:lnTo>
                  <a:lnTo>
                    <a:pt x="548" y="1957"/>
                  </a:lnTo>
                  <a:lnTo>
                    <a:pt x="731" y="2322"/>
                  </a:lnTo>
                  <a:lnTo>
                    <a:pt x="940" y="2635"/>
                  </a:lnTo>
                  <a:lnTo>
                    <a:pt x="1200" y="2974"/>
                  </a:lnTo>
                  <a:lnTo>
                    <a:pt x="1461" y="3261"/>
                  </a:lnTo>
                  <a:lnTo>
                    <a:pt x="1722" y="3548"/>
                  </a:lnTo>
                  <a:lnTo>
                    <a:pt x="2035" y="3809"/>
                  </a:lnTo>
                  <a:lnTo>
                    <a:pt x="2348" y="4044"/>
                  </a:lnTo>
                  <a:lnTo>
                    <a:pt x="2687" y="4252"/>
                  </a:lnTo>
                  <a:lnTo>
                    <a:pt x="3053" y="4435"/>
                  </a:lnTo>
                  <a:lnTo>
                    <a:pt x="3418" y="4591"/>
                  </a:lnTo>
                  <a:lnTo>
                    <a:pt x="3809" y="4722"/>
                  </a:lnTo>
                  <a:lnTo>
                    <a:pt x="3653" y="4487"/>
                  </a:lnTo>
                  <a:lnTo>
                    <a:pt x="3522" y="4226"/>
                  </a:lnTo>
                  <a:lnTo>
                    <a:pt x="3287" y="3652"/>
                  </a:lnTo>
                  <a:lnTo>
                    <a:pt x="3105" y="3078"/>
                  </a:lnTo>
                  <a:lnTo>
                    <a:pt x="2948" y="2452"/>
                  </a:lnTo>
                  <a:lnTo>
                    <a:pt x="2818" y="1826"/>
                  </a:lnTo>
                  <a:lnTo>
                    <a:pt x="2740" y="1200"/>
                  </a:lnTo>
                  <a:lnTo>
                    <a:pt x="2687" y="574"/>
                  </a:lnTo>
                  <a:lnTo>
                    <a:pt x="26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727;p61"/>
            <p:cNvSpPr/>
            <p:nvPr/>
          </p:nvSpPr>
          <p:spPr>
            <a:xfrm>
              <a:off x="4250200" y="3403650"/>
              <a:ext cx="95225" cy="118075"/>
            </a:xfrm>
            <a:custGeom>
              <a:avLst/>
              <a:gdLst/>
              <a:ahLst/>
              <a:cxnLst/>
              <a:rect l="l" t="t" r="r" b="b"/>
              <a:pathLst>
                <a:path w="3809" h="4723" extrusionOk="0">
                  <a:moveTo>
                    <a:pt x="0" y="1"/>
                  </a:moveTo>
                  <a:lnTo>
                    <a:pt x="157" y="236"/>
                  </a:lnTo>
                  <a:lnTo>
                    <a:pt x="287" y="496"/>
                  </a:lnTo>
                  <a:lnTo>
                    <a:pt x="522" y="1044"/>
                  </a:lnTo>
                  <a:lnTo>
                    <a:pt x="705" y="1644"/>
                  </a:lnTo>
                  <a:lnTo>
                    <a:pt x="861" y="2270"/>
                  </a:lnTo>
                  <a:lnTo>
                    <a:pt x="992" y="2896"/>
                  </a:lnTo>
                  <a:lnTo>
                    <a:pt x="1070" y="3522"/>
                  </a:lnTo>
                  <a:lnTo>
                    <a:pt x="1122" y="4122"/>
                  </a:lnTo>
                  <a:lnTo>
                    <a:pt x="1148" y="4722"/>
                  </a:lnTo>
                  <a:lnTo>
                    <a:pt x="3809" y="4722"/>
                  </a:lnTo>
                  <a:lnTo>
                    <a:pt x="3757" y="4305"/>
                  </a:lnTo>
                  <a:lnTo>
                    <a:pt x="3678" y="3888"/>
                  </a:lnTo>
                  <a:lnTo>
                    <a:pt x="3574" y="3496"/>
                  </a:lnTo>
                  <a:lnTo>
                    <a:pt x="3418" y="3131"/>
                  </a:lnTo>
                  <a:lnTo>
                    <a:pt x="3261" y="2766"/>
                  </a:lnTo>
                  <a:lnTo>
                    <a:pt x="3078" y="2401"/>
                  </a:lnTo>
                  <a:lnTo>
                    <a:pt x="2844" y="2062"/>
                  </a:lnTo>
                  <a:lnTo>
                    <a:pt x="2609" y="1749"/>
                  </a:lnTo>
                  <a:lnTo>
                    <a:pt x="2348" y="1462"/>
                  </a:lnTo>
                  <a:lnTo>
                    <a:pt x="2061" y="1175"/>
                  </a:lnTo>
                  <a:lnTo>
                    <a:pt x="1774" y="914"/>
                  </a:lnTo>
                  <a:lnTo>
                    <a:pt x="1461" y="679"/>
                  </a:lnTo>
                  <a:lnTo>
                    <a:pt x="1122" y="470"/>
                  </a:lnTo>
                  <a:lnTo>
                    <a:pt x="757" y="288"/>
                  </a:lnTo>
                  <a:lnTo>
                    <a:pt x="392" y="1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728;p61"/>
            <p:cNvSpPr/>
            <p:nvPr/>
          </p:nvSpPr>
          <p:spPr>
            <a:xfrm>
              <a:off x="4250200" y="3541925"/>
              <a:ext cx="95225" cy="118050"/>
            </a:xfrm>
            <a:custGeom>
              <a:avLst/>
              <a:gdLst/>
              <a:ahLst/>
              <a:cxnLst/>
              <a:rect l="l" t="t" r="r" b="b"/>
              <a:pathLst>
                <a:path w="3809" h="4722" extrusionOk="0">
                  <a:moveTo>
                    <a:pt x="1148" y="0"/>
                  </a:moveTo>
                  <a:lnTo>
                    <a:pt x="1122" y="574"/>
                  </a:lnTo>
                  <a:lnTo>
                    <a:pt x="1070" y="1200"/>
                  </a:lnTo>
                  <a:lnTo>
                    <a:pt x="992" y="1826"/>
                  </a:lnTo>
                  <a:lnTo>
                    <a:pt x="861" y="2452"/>
                  </a:lnTo>
                  <a:lnTo>
                    <a:pt x="705" y="3078"/>
                  </a:lnTo>
                  <a:lnTo>
                    <a:pt x="522" y="3652"/>
                  </a:lnTo>
                  <a:lnTo>
                    <a:pt x="287" y="4226"/>
                  </a:lnTo>
                  <a:lnTo>
                    <a:pt x="157" y="4487"/>
                  </a:lnTo>
                  <a:lnTo>
                    <a:pt x="0" y="4722"/>
                  </a:lnTo>
                  <a:lnTo>
                    <a:pt x="392" y="4591"/>
                  </a:lnTo>
                  <a:lnTo>
                    <a:pt x="757" y="4435"/>
                  </a:lnTo>
                  <a:lnTo>
                    <a:pt x="1122" y="4252"/>
                  </a:lnTo>
                  <a:lnTo>
                    <a:pt x="1461" y="4044"/>
                  </a:lnTo>
                  <a:lnTo>
                    <a:pt x="1774" y="3809"/>
                  </a:lnTo>
                  <a:lnTo>
                    <a:pt x="2061" y="3548"/>
                  </a:lnTo>
                  <a:lnTo>
                    <a:pt x="2348" y="3261"/>
                  </a:lnTo>
                  <a:lnTo>
                    <a:pt x="2609" y="2974"/>
                  </a:lnTo>
                  <a:lnTo>
                    <a:pt x="2844" y="2635"/>
                  </a:lnTo>
                  <a:lnTo>
                    <a:pt x="3078" y="2322"/>
                  </a:lnTo>
                  <a:lnTo>
                    <a:pt x="3261" y="1957"/>
                  </a:lnTo>
                  <a:lnTo>
                    <a:pt x="3418" y="1591"/>
                  </a:lnTo>
                  <a:lnTo>
                    <a:pt x="3574" y="1226"/>
                  </a:lnTo>
                  <a:lnTo>
                    <a:pt x="3678" y="835"/>
                  </a:lnTo>
                  <a:lnTo>
                    <a:pt x="3757" y="418"/>
                  </a:lnTo>
                  <a:lnTo>
                    <a:pt x="380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729;p61"/>
            <p:cNvSpPr/>
            <p:nvPr/>
          </p:nvSpPr>
          <p:spPr>
            <a:xfrm>
              <a:off x="4067600" y="3661250"/>
              <a:ext cx="288275" cy="86775"/>
            </a:xfrm>
            <a:custGeom>
              <a:avLst/>
              <a:gdLst/>
              <a:ahLst/>
              <a:cxnLst/>
              <a:rect l="l" t="t" r="r" b="b"/>
              <a:pathLst>
                <a:path w="11531" h="3471" extrusionOk="0">
                  <a:moveTo>
                    <a:pt x="5348" y="1"/>
                  </a:moveTo>
                  <a:lnTo>
                    <a:pt x="5348" y="1070"/>
                  </a:lnTo>
                  <a:lnTo>
                    <a:pt x="5217" y="1123"/>
                  </a:lnTo>
                  <a:lnTo>
                    <a:pt x="5113" y="1201"/>
                  </a:lnTo>
                  <a:lnTo>
                    <a:pt x="4878" y="1357"/>
                  </a:lnTo>
                  <a:lnTo>
                    <a:pt x="4722" y="1566"/>
                  </a:lnTo>
                  <a:lnTo>
                    <a:pt x="4591" y="1827"/>
                  </a:lnTo>
                  <a:lnTo>
                    <a:pt x="0" y="1827"/>
                  </a:lnTo>
                  <a:lnTo>
                    <a:pt x="0" y="2636"/>
                  </a:lnTo>
                  <a:lnTo>
                    <a:pt x="4591" y="2636"/>
                  </a:lnTo>
                  <a:lnTo>
                    <a:pt x="4696" y="2844"/>
                  </a:lnTo>
                  <a:lnTo>
                    <a:pt x="4800" y="3001"/>
                  </a:lnTo>
                  <a:lnTo>
                    <a:pt x="4930" y="3157"/>
                  </a:lnTo>
                  <a:lnTo>
                    <a:pt x="5061" y="3262"/>
                  </a:lnTo>
                  <a:lnTo>
                    <a:pt x="5243" y="3340"/>
                  </a:lnTo>
                  <a:lnTo>
                    <a:pt x="5400" y="3418"/>
                  </a:lnTo>
                  <a:lnTo>
                    <a:pt x="5583" y="3444"/>
                  </a:lnTo>
                  <a:lnTo>
                    <a:pt x="5765" y="3470"/>
                  </a:lnTo>
                  <a:lnTo>
                    <a:pt x="5948" y="3444"/>
                  </a:lnTo>
                  <a:lnTo>
                    <a:pt x="6130" y="3418"/>
                  </a:lnTo>
                  <a:lnTo>
                    <a:pt x="6287" y="3340"/>
                  </a:lnTo>
                  <a:lnTo>
                    <a:pt x="6443" y="3262"/>
                  </a:lnTo>
                  <a:lnTo>
                    <a:pt x="6600" y="3157"/>
                  </a:lnTo>
                  <a:lnTo>
                    <a:pt x="6730" y="3001"/>
                  </a:lnTo>
                  <a:lnTo>
                    <a:pt x="6835" y="2844"/>
                  </a:lnTo>
                  <a:lnTo>
                    <a:pt x="6939" y="2636"/>
                  </a:lnTo>
                  <a:lnTo>
                    <a:pt x="11530" y="2636"/>
                  </a:lnTo>
                  <a:lnTo>
                    <a:pt x="11530" y="1827"/>
                  </a:lnTo>
                  <a:lnTo>
                    <a:pt x="6939" y="1827"/>
                  </a:lnTo>
                  <a:lnTo>
                    <a:pt x="6809" y="1566"/>
                  </a:lnTo>
                  <a:lnTo>
                    <a:pt x="6626" y="1357"/>
                  </a:lnTo>
                  <a:lnTo>
                    <a:pt x="6417" y="1201"/>
                  </a:lnTo>
                  <a:lnTo>
                    <a:pt x="6313" y="1123"/>
                  </a:lnTo>
                  <a:lnTo>
                    <a:pt x="6183" y="1070"/>
                  </a:lnTo>
                  <a:lnTo>
                    <a:pt x="6183" y="1"/>
                  </a:lnTo>
                  <a:lnTo>
                    <a:pt x="6078" y="79"/>
                  </a:lnTo>
                  <a:lnTo>
                    <a:pt x="5974" y="131"/>
                  </a:lnTo>
                  <a:lnTo>
                    <a:pt x="5870" y="157"/>
                  </a:lnTo>
                  <a:lnTo>
                    <a:pt x="5765" y="184"/>
                  </a:lnTo>
                  <a:lnTo>
                    <a:pt x="5661" y="157"/>
                  </a:lnTo>
                  <a:lnTo>
                    <a:pt x="5557" y="131"/>
                  </a:lnTo>
                  <a:lnTo>
                    <a:pt x="5452" y="79"/>
                  </a:lnTo>
                  <a:lnTo>
                    <a:pt x="53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5577;p61"/>
          <p:cNvGrpSpPr/>
          <p:nvPr/>
        </p:nvGrpSpPr>
        <p:grpSpPr>
          <a:xfrm>
            <a:off x="4429124" y="2000246"/>
            <a:ext cx="257267" cy="363295"/>
            <a:chOff x="1793500" y="2047175"/>
            <a:chExt cx="245250" cy="346325"/>
          </a:xfrm>
        </p:grpSpPr>
        <p:sp>
          <p:nvSpPr>
            <p:cNvPr id="40" name="Google Shape;5578;p61"/>
            <p:cNvSpPr/>
            <p:nvPr/>
          </p:nvSpPr>
          <p:spPr>
            <a:xfrm>
              <a:off x="1887425" y="2133250"/>
              <a:ext cx="57425" cy="56125"/>
            </a:xfrm>
            <a:custGeom>
              <a:avLst/>
              <a:gdLst/>
              <a:ahLst/>
              <a:cxnLst/>
              <a:rect l="l" t="t" r="r" b="b"/>
              <a:pathLst>
                <a:path w="2297" h="2245" extrusionOk="0">
                  <a:moveTo>
                    <a:pt x="1148" y="1"/>
                  </a:moveTo>
                  <a:lnTo>
                    <a:pt x="0" y="27"/>
                  </a:lnTo>
                  <a:lnTo>
                    <a:pt x="183" y="1383"/>
                  </a:lnTo>
                  <a:lnTo>
                    <a:pt x="235" y="1592"/>
                  </a:lnTo>
                  <a:lnTo>
                    <a:pt x="313" y="1748"/>
                  </a:lnTo>
                  <a:lnTo>
                    <a:pt x="418" y="1905"/>
                  </a:lnTo>
                  <a:lnTo>
                    <a:pt x="522" y="2035"/>
                  </a:lnTo>
                  <a:lnTo>
                    <a:pt x="679" y="2114"/>
                  </a:lnTo>
                  <a:lnTo>
                    <a:pt x="835" y="2192"/>
                  </a:lnTo>
                  <a:lnTo>
                    <a:pt x="992" y="2218"/>
                  </a:lnTo>
                  <a:lnTo>
                    <a:pt x="1148" y="2244"/>
                  </a:lnTo>
                  <a:lnTo>
                    <a:pt x="1305" y="2218"/>
                  </a:lnTo>
                  <a:lnTo>
                    <a:pt x="1487" y="2192"/>
                  </a:lnTo>
                  <a:lnTo>
                    <a:pt x="1644" y="2114"/>
                  </a:lnTo>
                  <a:lnTo>
                    <a:pt x="1774" y="2035"/>
                  </a:lnTo>
                  <a:lnTo>
                    <a:pt x="1905" y="1905"/>
                  </a:lnTo>
                  <a:lnTo>
                    <a:pt x="2009" y="1748"/>
                  </a:lnTo>
                  <a:lnTo>
                    <a:pt x="2087" y="1592"/>
                  </a:lnTo>
                  <a:lnTo>
                    <a:pt x="2113" y="1383"/>
                  </a:lnTo>
                  <a:lnTo>
                    <a:pt x="2296" y="27"/>
                  </a:lnTo>
                  <a:lnTo>
                    <a:pt x="11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579;p61"/>
            <p:cNvSpPr/>
            <p:nvPr/>
          </p:nvSpPr>
          <p:spPr>
            <a:xfrm>
              <a:off x="1953950" y="2135200"/>
              <a:ext cx="65875" cy="54175"/>
            </a:xfrm>
            <a:custGeom>
              <a:avLst/>
              <a:gdLst/>
              <a:ahLst/>
              <a:cxnLst/>
              <a:rect l="l" t="t" r="r" b="b"/>
              <a:pathLst>
                <a:path w="2635" h="2167" extrusionOk="0">
                  <a:moveTo>
                    <a:pt x="444" y="1"/>
                  </a:moveTo>
                  <a:lnTo>
                    <a:pt x="261" y="1410"/>
                  </a:lnTo>
                  <a:lnTo>
                    <a:pt x="235" y="1618"/>
                  </a:lnTo>
                  <a:lnTo>
                    <a:pt x="183" y="1801"/>
                  </a:lnTo>
                  <a:lnTo>
                    <a:pt x="105" y="1983"/>
                  </a:lnTo>
                  <a:lnTo>
                    <a:pt x="0" y="2166"/>
                  </a:lnTo>
                  <a:lnTo>
                    <a:pt x="1748" y="2166"/>
                  </a:lnTo>
                  <a:lnTo>
                    <a:pt x="2635" y="992"/>
                  </a:lnTo>
                  <a:lnTo>
                    <a:pt x="2244" y="183"/>
                  </a:lnTo>
                  <a:lnTo>
                    <a:pt x="1644" y="105"/>
                  </a:lnTo>
                  <a:lnTo>
                    <a:pt x="1122" y="53"/>
                  </a:lnTo>
                  <a:lnTo>
                    <a:pt x="44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580;p61"/>
            <p:cNvSpPr/>
            <p:nvPr/>
          </p:nvSpPr>
          <p:spPr>
            <a:xfrm>
              <a:off x="1812425" y="2135200"/>
              <a:ext cx="65900" cy="54175"/>
            </a:xfrm>
            <a:custGeom>
              <a:avLst/>
              <a:gdLst/>
              <a:ahLst/>
              <a:cxnLst/>
              <a:rect l="l" t="t" r="r" b="b"/>
              <a:pathLst>
                <a:path w="2636" h="2167" extrusionOk="0">
                  <a:moveTo>
                    <a:pt x="2192" y="1"/>
                  </a:moveTo>
                  <a:lnTo>
                    <a:pt x="1200" y="79"/>
                  </a:lnTo>
                  <a:lnTo>
                    <a:pt x="392" y="183"/>
                  </a:lnTo>
                  <a:lnTo>
                    <a:pt x="0" y="992"/>
                  </a:lnTo>
                  <a:lnTo>
                    <a:pt x="887" y="2166"/>
                  </a:lnTo>
                  <a:lnTo>
                    <a:pt x="2635" y="2166"/>
                  </a:lnTo>
                  <a:lnTo>
                    <a:pt x="2557" y="1983"/>
                  </a:lnTo>
                  <a:lnTo>
                    <a:pt x="2479" y="1801"/>
                  </a:lnTo>
                  <a:lnTo>
                    <a:pt x="2400" y="1618"/>
                  </a:lnTo>
                  <a:lnTo>
                    <a:pt x="2374" y="1410"/>
                  </a:lnTo>
                  <a:lnTo>
                    <a:pt x="21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581;p61"/>
            <p:cNvSpPr/>
            <p:nvPr/>
          </p:nvSpPr>
          <p:spPr>
            <a:xfrm>
              <a:off x="1833300" y="2047175"/>
              <a:ext cx="165675" cy="71100"/>
            </a:xfrm>
            <a:custGeom>
              <a:avLst/>
              <a:gdLst/>
              <a:ahLst/>
              <a:cxnLst/>
              <a:rect l="l" t="t" r="r" b="b"/>
              <a:pathLst>
                <a:path w="6627" h="2844" extrusionOk="0">
                  <a:moveTo>
                    <a:pt x="3313" y="0"/>
                  </a:moveTo>
                  <a:lnTo>
                    <a:pt x="2896" y="26"/>
                  </a:lnTo>
                  <a:lnTo>
                    <a:pt x="2505" y="105"/>
                  </a:lnTo>
                  <a:lnTo>
                    <a:pt x="2113" y="235"/>
                  </a:lnTo>
                  <a:lnTo>
                    <a:pt x="1748" y="444"/>
                  </a:lnTo>
                  <a:lnTo>
                    <a:pt x="1383" y="678"/>
                  </a:lnTo>
                  <a:lnTo>
                    <a:pt x="1226" y="809"/>
                  </a:lnTo>
                  <a:lnTo>
                    <a:pt x="1070" y="965"/>
                  </a:lnTo>
                  <a:lnTo>
                    <a:pt x="939" y="1122"/>
                  </a:lnTo>
                  <a:lnTo>
                    <a:pt x="809" y="1305"/>
                  </a:lnTo>
                  <a:lnTo>
                    <a:pt x="678" y="1487"/>
                  </a:lnTo>
                  <a:lnTo>
                    <a:pt x="574" y="1696"/>
                  </a:lnTo>
                  <a:lnTo>
                    <a:pt x="0" y="2844"/>
                  </a:lnTo>
                  <a:lnTo>
                    <a:pt x="678" y="2765"/>
                  </a:lnTo>
                  <a:lnTo>
                    <a:pt x="1305" y="2713"/>
                  </a:lnTo>
                  <a:lnTo>
                    <a:pt x="2087" y="2661"/>
                  </a:lnTo>
                  <a:lnTo>
                    <a:pt x="3052" y="2635"/>
                  </a:lnTo>
                  <a:lnTo>
                    <a:pt x="4122" y="2635"/>
                  </a:lnTo>
                  <a:lnTo>
                    <a:pt x="5322" y="2713"/>
                  </a:lnTo>
                  <a:lnTo>
                    <a:pt x="5974" y="2765"/>
                  </a:lnTo>
                  <a:lnTo>
                    <a:pt x="6626" y="2844"/>
                  </a:lnTo>
                  <a:lnTo>
                    <a:pt x="6078" y="1696"/>
                  </a:lnTo>
                  <a:lnTo>
                    <a:pt x="5948" y="1487"/>
                  </a:lnTo>
                  <a:lnTo>
                    <a:pt x="5844" y="1305"/>
                  </a:lnTo>
                  <a:lnTo>
                    <a:pt x="5713" y="1122"/>
                  </a:lnTo>
                  <a:lnTo>
                    <a:pt x="5557" y="965"/>
                  </a:lnTo>
                  <a:lnTo>
                    <a:pt x="5400" y="809"/>
                  </a:lnTo>
                  <a:lnTo>
                    <a:pt x="5244" y="678"/>
                  </a:lnTo>
                  <a:lnTo>
                    <a:pt x="4904" y="444"/>
                  </a:lnTo>
                  <a:lnTo>
                    <a:pt x="4513" y="235"/>
                  </a:lnTo>
                  <a:lnTo>
                    <a:pt x="4122" y="105"/>
                  </a:lnTo>
                  <a:lnTo>
                    <a:pt x="3731" y="26"/>
                  </a:lnTo>
                  <a:lnTo>
                    <a:pt x="33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582;p61"/>
            <p:cNvSpPr/>
            <p:nvPr/>
          </p:nvSpPr>
          <p:spPr>
            <a:xfrm>
              <a:off x="192655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" y="1"/>
                  </a:moveTo>
                  <a:lnTo>
                    <a:pt x="1" y="2453"/>
                  </a:lnTo>
                  <a:lnTo>
                    <a:pt x="3679" y="2453"/>
                  </a:lnTo>
                  <a:lnTo>
                    <a:pt x="3679" y="5714"/>
                  </a:lnTo>
                  <a:lnTo>
                    <a:pt x="4487" y="5714"/>
                  </a:lnTo>
                  <a:lnTo>
                    <a:pt x="4487" y="2870"/>
                  </a:lnTo>
                  <a:lnTo>
                    <a:pt x="4461" y="2479"/>
                  </a:lnTo>
                  <a:lnTo>
                    <a:pt x="4409" y="2088"/>
                  </a:lnTo>
                  <a:lnTo>
                    <a:pt x="4305" y="1696"/>
                  </a:lnTo>
                  <a:lnTo>
                    <a:pt x="4174" y="1331"/>
                  </a:lnTo>
                  <a:lnTo>
                    <a:pt x="4018" y="966"/>
                  </a:lnTo>
                  <a:lnTo>
                    <a:pt x="3809" y="627"/>
                  </a:lnTo>
                  <a:lnTo>
                    <a:pt x="3574" y="314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583;p61"/>
            <p:cNvSpPr/>
            <p:nvPr/>
          </p:nvSpPr>
          <p:spPr>
            <a:xfrm>
              <a:off x="1793500" y="2209550"/>
              <a:ext cx="112200" cy="142850"/>
            </a:xfrm>
            <a:custGeom>
              <a:avLst/>
              <a:gdLst/>
              <a:ahLst/>
              <a:cxnLst/>
              <a:rect l="l" t="t" r="r" b="b"/>
              <a:pathLst>
                <a:path w="4488" h="5714" extrusionOk="0">
                  <a:moveTo>
                    <a:pt x="1201" y="1"/>
                  </a:moveTo>
                  <a:lnTo>
                    <a:pt x="940" y="314"/>
                  </a:lnTo>
                  <a:lnTo>
                    <a:pt x="679" y="627"/>
                  </a:lnTo>
                  <a:lnTo>
                    <a:pt x="497" y="966"/>
                  </a:lnTo>
                  <a:lnTo>
                    <a:pt x="314" y="1331"/>
                  </a:lnTo>
                  <a:lnTo>
                    <a:pt x="184" y="1696"/>
                  </a:lnTo>
                  <a:lnTo>
                    <a:pt x="79" y="2088"/>
                  </a:lnTo>
                  <a:lnTo>
                    <a:pt x="27" y="2479"/>
                  </a:lnTo>
                  <a:lnTo>
                    <a:pt x="1" y="2870"/>
                  </a:lnTo>
                  <a:lnTo>
                    <a:pt x="1" y="5714"/>
                  </a:lnTo>
                  <a:lnTo>
                    <a:pt x="836" y="5714"/>
                  </a:lnTo>
                  <a:lnTo>
                    <a:pt x="836" y="2453"/>
                  </a:lnTo>
                  <a:lnTo>
                    <a:pt x="4488" y="2453"/>
                  </a:lnTo>
                  <a:lnTo>
                    <a:pt x="44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84;p61"/>
            <p:cNvSpPr/>
            <p:nvPr/>
          </p:nvSpPr>
          <p:spPr>
            <a:xfrm>
              <a:off x="1834600" y="2291075"/>
              <a:ext cx="163050" cy="102425"/>
            </a:xfrm>
            <a:custGeom>
              <a:avLst/>
              <a:gdLst/>
              <a:ahLst/>
              <a:cxnLst/>
              <a:rect l="l" t="t" r="r" b="b"/>
              <a:pathLst>
                <a:path w="6522" h="4097" extrusionOk="0">
                  <a:moveTo>
                    <a:pt x="3679" y="1644"/>
                  </a:moveTo>
                  <a:lnTo>
                    <a:pt x="3679" y="2453"/>
                  </a:lnTo>
                  <a:lnTo>
                    <a:pt x="2844" y="2453"/>
                  </a:lnTo>
                  <a:lnTo>
                    <a:pt x="2844" y="1644"/>
                  </a:lnTo>
                  <a:close/>
                  <a:moveTo>
                    <a:pt x="0" y="0"/>
                  </a:moveTo>
                  <a:lnTo>
                    <a:pt x="0" y="4096"/>
                  </a:lnTo>
                  <a:lnTo>
                    <a:pt x="6522" y="4096"/>
                  </a:lnTo>
                  <a:lnTo>
                    <a:pt x="652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Прямоугольник 84"/>
          <p:cNvSpPr/>
          <p:nvPr/>
        </p:nvSpPr>
        <p:spPr>
          <a:xfrm rot="5400000">
            <a:off x="8108174" y="4107674"/>
            <a:ext cx="714348" cy="1357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4" name="Прямоугольник 83"/>
          <p:cNvSpPr/>
          <p:nvPr/>
        </p:nvSpPr>
        <p:spPr>
          <a:xfrm>
            <a:off x="0" y="0"/>
            <a:ext cx="714348" cy="135730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10" name="Google Shape;4910;p44"/>
          <p:cNvSpPr txBox="1">
            <a:spLocks noGrp="1"/>
          </p:cNvSpPr>
          <p:nvPr>
            <p:ph type="title" idx="15"/>
          </p:nvPr>
        </p:nvSpPr>
        <p:spPr>
          <a:xfrm>
            <a:off x="720000" y="428610"/>
            <a:ext cx="7704000" cy="457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ru-RU" sz="2800" b="1" dirty="0" smtClean="0">
                <a:latin typeface="Zametka_Parletter" pitchFamily="2" charset="0"/>
              </a:rPr>
              <a:t>ОСНОВНЫЕ законы</a:t>
            </a:r>
            <a:endParaRPr lang="ru-RU" sz="2800" b="1" dirty="0">
              <a:latin typeface="Zametka_Parletter" pitchFamily="2" charset="0"/>
            </a:endParaRPr>
          </a:p>
        </p:txBody>
      </p:sp>
      <p:sp>
        <p:nvSpPr>
          <p:cNvPr id="4911" name="Google Shape;4911;p44"/>
          <p:cNvSpPr txBox="1">
            <a:spLocks noGrp="1"/>
          </p:cNvSpPr>
          <p:nvPr>
            <p:ph type="title"/>
          </p:nvPr>
        </p:nvSpPr>
        <p:spPr>
          <a:xfrm>
            <a:off x="947230" y="928676"/>
            <a:ext cx="571504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smtClean="0">
                <a:latin typeface="+mn-lt"/>
              </a:rPr>
              <a:t>Конституция </a:t>
            </a:r>
            <a:r>
              <a:rPr lang="ru-RU" sz="1600" dirty="0" smtClean="0">
                <a:latin typeface="+mn-lt"/>
              </a:rPr>
              <a:t>РФ (ст</a:t>
            </a:r>
            <a:r>
              <a:rPr lang="ru-RU" sz="1600" dirty="0" smtClean="0">
                <a:latin typeface="+mn-lt"/>
              </a:rPr>
              <a:t>. 23, 24, 29</a:t>
            </a:r>
            <a:r>
              <a:rPr lang="ru-RU" sz="1600" dirty="0" smtClean="0">
                <a:latin typeface="+mn-lt"/>
              </a:rPr>
              <a:t>);</a:t>
            </a:r>
            <a:endParaRPr sz="1600">
              <a:latin typeface="+mn-lt"/>
            </a:endParaRPr>
          </a:p>
        </p:txBody>
      </p:sp>
      <p:sp>
        <p:nvSpPr>
          <p:cNvPr id="4913" name="Google Shape;4913;p44"/>
          <p:cNvSpPr txBox="1">
            <a:spLocks noGrp="1"/>
          </p:cNvSpPr>
          <p:nvPr>
            <p:ph type="title" idx="2"/>
          </p:nvPr>
        </p:nvSpPr>
        <p:spPr>
          <a:xfrm>
            <a:off x="928662" y="1314628"/>
            <a:ext cx="3500462" cy="5000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smtClean="0">
                <a:latin typeface="+mn-lt"/>
              </a:rPr>
              <a:t>Гражданский кодекс </a:t>
            </a:r>
            <a:r>
              <a:rPr lang="ru-RU" sz="1600" dirty="0" smtClean="0">
                <a:latin typeface="+mn-lt"/>
              </a:rPr>
              <a:t>РФ;</a:t>
            </a:r>
            <a:endParaRPr lang="ru-RU" sz="1600" dirty="0">
              <a:latin typeface="+mn-lt"/>
            </a:endParaRPr>
          </a:p>
        </p:txBody>
      </p:sp>
      <p:sp>
        <p:nvSpPr>
          <p:cNvPr id="4915" name="Google Shape;4915;p44"/>
          <p:cNvSpPr txBox="1">
            <a:spLocks noGrp="1"/>
          </p:cNvSpPr>
          <p:nvPr>
            <p:ph type="title" idx="4"/>
          </p:nvPr>
        </p:nvSpPr>
        <p:spPr>
          <a:xfrm>
            <a:off x="928662" y="2947576"/>
            <a:ext cx="4143404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smtClean="0">
                <a:latin typeface="+mn-lt"/>
              </a:rPr>
              <a:t>№126-ФЗ </a:t>
            </a:r>
            <a:r>
              <a:rPr lang="ru-RU" sz="1600" dirty="0" smtClean="0">
                <a:latin typeface="+mn-lt"/>
              </a:rPr>
              <a:t>«О связи»;</a:t>
            </a:r>
            <a:endParaRPr lang="ru-RU" sz="1600" dirty="0">
              <a:latin typeface="+mn-lt"/>
            </a:endParaRPr>
          </a:p>
        </p:txBody>
      </p:sp>
      <p:sp>
        <p:nvSpPr>
          <p:cNvPr id="4917" name="Google Shape;4917;p44"/>
          <p:cNvSpPr txBox="1">
            <a:spLocks noGrp="1"/>
          </p:cNvSpPr>
          <p:nvPr>
            <p:ph type="title" idx="6"/>
          </p:nvPr>
        </p:nvSpPr>
        <p:spPr>
          <a:xfrm>
            <a:off x="928662" y="3357568"/>
            <a:ext cx="8286776" cy="64294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smtClean="0">
                <a:latin typeface="+mn-lt"/>
              </a:rPr>
              <a:t>№436-ФЗ </a:t>
            </a:r>
            <a:r>
              <a:rPr lang="ru-RU" sz="1600" dirty="0" smtClean="0">
                <a:latin typeface="+mn-lt"/>
              </a:rPr>
              <a:t>«О </a:t>
            </a:r>
            <a:r>
              <a:rPr lang="ru-RU" sz="1600" dirty="0" smtClean="0">
                <a:latin typeface="+mn-lt"/>
              </a:rPr>
              <a:t>защите детей от информации, причиняющей вред их здоровью и </a:t>
            </a:r>
            <a:r>
              <a:rPr lang="ru-RU" sz="1600" dirty="0" smtClean="0">
                <a:latin typeface="+mn-lt"/>
              </a:rPr>
              <a:t>развитию»;</a:t>
            </a:r>
            <a:endParaRPr lang="ru-RU" sz="1600" dirty="0">
              <a:latin typeface="+mn-lt"/>
            </a:endParaRPr>
          </a:p>
        </p:txBody>
      </p:sp>
      <p:sp>
        <p:nvSpPr>
          <p:cNvPr id="4919" name="Google Shape;4919;p44"/>
          <p:cNvSpPr txBox="1">
            <a:spLocks noGrp="1"/>
          </p:cNvSpPr>
          <p:nvPr>
            <p:ph type="title" idx="8"/>
          </p:nvPr>
        </p:nvSpPr>
        <p:spPr>
          <a:xfrm>
            <a:off x="928662" y="2457636"/>
            <a:ext cx="6500858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smtClean="0">
                <a:latin typeface="+mn-lt"/>
              </a:rPr>
              <a:t>№152-ФЗ </a:t>
            </a:r>
            <a:r>
              <a:rPr lang="ru-RU" sz="1600" dirty="0" smtClean="0">
                <a:latin typeface="+mn-lt"/>
              </a:rPr>
              <a:t>«</a:t>
            </a:r>
            <a:r>
              <a:rPr lang="ru-RU" sz="1600" dirty="0" smtClean="0">
                <a:latin typeface="+mn-lt"/>
              </a:rPr>
              <a:t>О </a:t>
            </a:r>
            <a:r>
              <a:rPr lang="ru-RU" sz="1600" dirty="0" smtClean="0">
                <a:latin typeface="+mn-lt"/>
              </a:rPr>
              <a:t>персональных </a:t>
            </a:r>
            <a:r>
              <a:rPr lang="ru-RU" sz="1600" dirty="0" smtClean="0">
                <a:latin typeface="+mn-lt"/>
              </a:rPr>
              <a:t>данных»;</a:t>
            </a:r>
            <a:endParaRPr lang="ru-RU" sz="1600" dirty="0">
              <a:latin typeface="+mn-lt"/>
            </a:endParaRPr>
          </a:p>
        </p:txBody>
      </p:sp>
      <p:sp>
        <p:nvSpPr>
          <p:cNvPr id="4921" name="Google Shape;4921;p44"/>
          <p:cNvSpPr txBox="1">
            <a:spLocks noGrp="1"/>
          </p:cNvSpPr>
          <p:nvPr>
            <p:ph type="title" idx="13"/>
          </p:nvPr>
        </p:nvSpPr>
        <p:spPr>
          <a:xfrm>
            <a:off x="928662" y="4063438"/>
            <a:ext cx="8358246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/>
            <a:r>
              <a:rPr lang="ru-RU" sz="1600" dirty="0" smtClean="0">
                <a:latin typeface="+mn-lt"/>
              </a:rPr>
              <a:t>№530-ФЗ </a:t>
            </a:r>
            <a:r>
              <a:rPr lang="ru-RU" sz="1600" dirty="0" smtClean="0">
                <a:latin typeface="+mn-lt"/>
              </a:rPr>
              <a:t>«О </a:t>
            </a:r>
            <a:r>
              <a:rPr lang="ru-RU" sz="1600" dirty="0" smtClean="0">
                <a:latin typeface="+mn-lt"/>
              </a:rPr>
              <a:t>внесении изменений в отдельные законодательные </a:t>
            </a:r>
            <a:r>
              <a:rPr lang="ru-RU" sz="1600" dirty="0" smtClean="0">
                <a:latin typeface="+mn-lt"/>
              </a:rPr>
              <a:t>акты»;</a:t>
            </a:r>
            <a:endParaRPr lang="ru-RU" sz="1600" dirty="0">
              <a:latin typeface="+mn-lt"/>
            </a:endParaRPr>
          </a:p>
        </p:txBody>
      </p:sp>
      <p:sp>
        <p:nvSpPr>
          <p:cNvPr id="75" name="Прямоугольник 74"/>
          <p:cNvSpPr/>
          <p:nvPr/>
        </p:nvSpPr>
        <p:spPr>
          <a:xfrm>
            <a:off x="928694" y="4519212"/>
            <a:ext cx="785814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№519-ФЗ </a:t>
            </a:r>
            <a:r>
              <a:rPr lang="ru-RU" sz="16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«О </a:t>
            </a:r>
            <a:r>
              <a:rPr lang="ru-RU" sz="16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внесении изменений в Федеральный закон </a:t>
            </a:r>
            <a:r>
              <a:rPr lang="ru-RU" sz="16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'Об </a:t>
            </a:r>
            <a:r>
              <a:rPr lang="ru-RU" sz="16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информации</a:t>
            </a:r>
            <a:r>
              <a:rPr lang="ru-RU" sz="16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...</a:t>
            </a:r>
            <a:r>
              <a:rPr lang="ru-RU" sz="1600" dirty="0" smtClean="0">
                <a:solidFill>
                  <a:schemeClr val="lt1"/>
                </a:solidFill>
                <a:ea typeface="Days One"/>
                <a:cs typeface="Days One"/>
                <a:sym typeface="Days One"/>
              </a:rPr>
              <a:t>'</a:t>
            </a:r>
            <a:r>
              <a:rPr lang="ru-RU" sz="1600" dirty="0" smtClean="0">
                <a:solidFill>
                  <a:schemeClr val="lt1"/>
                </a:solidFill>
                <a:latin typeface="+mn-lt"/>
                <a:ea typeface="Days One"/>
                <a:cs typeface="Days One"/>
                <a:sym typeface="Days One"/>
              </a:rPr>
              <a:t>». </a:t>
            </a:r>
            <a:endParaRPr lang="ru-RU" sz="1600" dirty="0" smtClean="0">
              <a:solidFill>
                <a:schemeClr val="lt1"/>
              </a:solidFill>
              <a:latin typeface="+mn-lt"/>
              <a:ea typeface="Days One"/>
              <a:cs typeface="Days One"/>
              <a:sym typeface="Days One"/>
            </a:endParaRPr>
          </a:p>
        </p:txBody>
      </p:sp>
      <p:sp>
        <p:nvSpPr>
          <p:cNvPr id="60" name="Google Shape;4913;p44"/>
          <p:cNvSpPr txBox="1">
            <a:spLocks/>
          </p:cNvSpPr>
          <p:nvPr/>
        </p:nvSpPr>
        <p:spPr>
          <a:xfrm>
            <a:off x="928662" y="1857370"/>
            <a:ext cx="8072494" cy="5000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lt1"/>
              </a:buClr>
              <a:buSzPts val="2500"/>
            </a:pPr>
            <a:r>
              <a:rPr lang="ru-RU" sz="1600" dirty="0" smtClean="0">
                <a:solidFill>
                  <a:schemeClr val="bg1"/>
                </a:solidFill>
                <a:latin typeface="+mn-lt"/>
              </a:rPr>
              <a:t>№ </a:t>
            </a:r>
            <a:r>
              <a:rPr lang="ru-RU" sz="1600" dirty="0" smtClean="0">
                <a:solidFill>
                  <a:schemeClr val="bg1"/>
                </a:solidFill>
                <a:latin typeface="+mn-lt"/>
              </a:rPr>
              <a:t>149-ФЗ «Об </a:t>
            </a:r>
            <a:r>
              <a:rPr lang="ru-RU" sz="1600" dirty="0" smtClean="0">
                <a:solidFill>
                  <a:schemeClr val="bg1"/>
                </a:solidFill>
                <a:latin typeface="+mn-lt"/>
              </a:rPr>
              <a:t>информации, информационных технологиях и о защите </a:t>
            </a:r>
            <a:r>
              <a:rPr lang="ru-RU" sz="1600" dirty="0" smtClean="0">
                <a:solidFill>
                  <a:schemeClr val="bg1"/>
                </a:solidFill>
                <a:latin typeface="+mn-lt"/>
              </a:rPr>
              <a:t>информации»;</a:t>
            </a:r>
            <a:endParaRPr kumimoji="0" lang="ru-RU" sz="16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Days One"/>
              <a:cs typeface="Days One"/>
              <a:sym typeface="Days One"/>
            </a:endParaRPr>
          </a:p>
        </p:txBody>
      </p:sp>
      <p:sp>
        <p:nvSpPr>
          <p:cNvPr id="76" name="4-конечная звезда 75"/>
          <p:cNvSpPr/>
          <p:nvPr/>
        </p:nvSpPr>
        <p:spPr>
          <a:xfrm>
            <a:off x="714348" y="1571618"/>
            <a:ext cx="45719" cy="45719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4-конечная звезда 76"/>
          <p:cNvSpPr/>
          <p:nvPr/>
        </p:nvSpPr>
        <p:spPr>
          <a:xfrm>
            <a:off x="714348" y="1068509"/>
            <a:ext cx="45719" cy="45719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4-конечная звезда 77"/>
          <p:cNvSpPr/>
          <p:nvPr/>
        </p:nvSpPr>
        <p:spPr>
          <a:xfrm>
            <a:off x="714348" y="2068641"/>
            <a:ext cx="45719" cy="45719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4-конечная звезда 78"/>
          <p:cNvSpPr/>
          <p:nvPr/>
        </p:nvSpPr>
        <p:spPr>
          <a:xfrm>
            <a:off x="714348" y="2643188"/>
            <a:ext cx="45719" cy="45719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0" name="4-конечная звезда 79"/>
          <p:cNvSpPr/>
          <p:nvPr/>
        </p:nvSpPr>
        <p:spPr>
          <a:xfrm>
            <a:off x="714348" y="3097535"/>
            <a:ext cx="45719" cy="45719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1" name="4-конечная звезда 80"/>
          <p:cNvSpPr/>
          <p:nvPr/>
        </p:nvSpPr>
        <p:spPr>
          <a:xfrm>
            <a:off x="714348" y="3597601"/>
            <a:ext cx="45719" cy="45719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4-конечная звезда 81"/>
          <p:cNvSpPr/>
          <p:nvPr/>
        </p:nvSpPr>
        <p:spPr>
          <a:xfrm>
            <a:off x="714348" y="4248990"/>
            <a:ext cx="45719" cy="45719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4-конечная звезда 82"/>
          <p:cNvSpPr/>
          <p:nvPr/>
        </p:nvSpPr>
        <p:spPr>
          <a:xfrm>
            <a:off x="714348" y="4669171"/>
            <a:ext cx="45719" cy="45719"/>
          </a:xfrm>
          <a:prstGeom prst="star4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work Security Introduction Workshop by Slidesgo">
  <a:themeElements>
    <a:clrScheme name="Simple Light">
      <a:dk1>
        <a:srgbClr val="2A3C9E"/>
      </a:dk1>
      <a:lt1>
        <a:srgbClr val="FFFFFF"/>
      </a:lt1>
      <a:dk2>
        <a:srgbClr val="4358CD"/>
      </a:dk2>
      <a:lt2>
        <a:srgbClr val="64F3FA"/>
      </a:lt2>
      <a:accent1>
        <a:srgbClr val="3C50C0"/>
      </a:accent1>
      <a:accent2>
        <a:srgbClr val="E9E9E9"/>
      </a:accent2>
      <a:accent3>
        <a:srgbClr val="495ED1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595</Words>
  <PresentationFormat>Экран (16:9)</PresentationFormat>
  <Paragraphs>125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9" baseType="lpstr">
      <vt:lpstr>Arial</vt:lpstr>
      <vt:lpstr>Days One</vt:lpstr>
      <vt:lpstr>Zametka_Parletter</vt:lpstr>
      <vt:lpstr>Loved by the King</vt:lpstr>
      <vt:lpstr>Arimo Medium</vt:lpstr>
      <vt:lpstr>Arimo</vt:lpstr>
      <vt:lpstr>Titillium Web</vt:lpstr>
      <vt:lpstr>Bebas Neue</vt:lpstr>
      <vt:lpstr>Network Security Introduction Workshop by Slidesgo</vt:lpstr>
      <vt:lpstr>ПРАВОВОЕ РЕГУЛИРОВАНИЕ ОТНОШЕНИЙ, СВЯЗАННЫХ С ИСПОЛЬЗОВАНИЕМ ИНФОРМАЦИОННО - КОММУНИКАЦИОННЫХ СЕТЕЙ</vt:lpstr>
      <vt:lpstr>РОЛЬ ГОСУДАРСТВА В РАЗВИТИИ И РЕГУЛИРОВАНИИ СЕТИ ИНТЕРНЕТ </vt:lpstr>
      <vt:lpstr>ГОСУДАРСТВО ОБЕСПЕЧИВЕТ</vt:lpstr>
      <vt:lpstr>Примеры регулирования в России</vt:lpstr>
      <vt:lpstr>ПРАВОВОЕ РЕГУЛИРОВАНИЕ ОТНОШЕНИЙ, ВОЗНИКАЮЩИХ ПРИ РАБОТЕ В СЕТИ ИНТЕРНЕТ </vt:lpstr>
      <vt:lpstr>КЛЮЧЕВЫЕ АСПЕКТЫ РЕГУЛИРОВАНИЯ</vt:lpstr>
      <vt:lpstr>КОНТРОЛИРУЮЩИЕ ОРГАНЫ</vt:lpstr>
      <vt:lpstr>МЕЖДУНАРОДНОЕ РЕГУЛИРОВАНИЕ</vt:lpstr>
      <vt:lpstr>ОСНОВНЫЕ законы</vt:lpstr>
      <vt:lpstr>Кибербезопасность и контроль</vt:lpstr>
      <vt:lpstr>Регулирование контента и платформ</vt:lpstr>
      <vt:lpstr>Юрисдикция</vt:lpstr>
      <vt:lpstr>Правовой статус доменного имени   </vt:lpstr>
      <vt:lpstr>Основные аспекты правового статуса доменного имени</vt:lpstr>
      <vt:lpstr>Основные аспекты правового статуса доменного имени</vt:lpstr>
      <vt:lpstr>Понятие и правовой статус сайта</vt:lpstr>
      <vt:lpstr>Сайт –</vt:lpstr>
      <vt:lpstr>Право на сайт</vt:lpstr>
      <vt:lpstr>виды сайтов</vt:lpstr>
      <vt:lpstr>ЗАКЛЮЧЕНИЕ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ПРАВОВОЕ РЕГУЛИРОВАНИЕ ОТНОШЕНИЙ, СВЯЗАННЫХ С ИСПОЛЬЗОВАНИЕМ ИНФОРМАЦИОННО-КОММУНИКАЦИОННЫХ СЕТЕЙ</dc:title>
  <cp:lastModifiedBy>HP</cp:lastModifiedBy>
  <cp:revision>31</cp:revision>
  <dcterms:modified xsi:type="dcterms:W3CDTF">2025-04-07T05:12:52Z</dcterms:modified>
</cp:coreProperties>
</file>