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0290BD-3DAA-4F0D-A49E-0F66F95E790B}">
  <a:tblStyle styleId="{AF0290BD-3DAA-4F0D-A49E-0F66F95E7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81e3aa5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981e3aa5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81e3aa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81e3aa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981e3aa52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981e3aa52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81e3aa52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81e3aa52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81e3aa5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81e3aa5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81e3aa52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81e3aa52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81e3aa52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981e3aa52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981e3aa52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981e3aa52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81e3aa52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81e3aa52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adviser.ru/index.php/%D0%A1%D1%82%D0%B0%D1%82%D1%8C%D1%8F:%D0%9F%D1%80%D0%BE%D0%BC%D1%8B%D1%88%D0%BB%D0%B5%D0%BD%D0%BD%D1%8B%D0%B5_%D1%80%D0%BE%D0%B1%D0%BE%D1%82%D1%8B_%D0%B2_%D0%A0%D0%BE%D1%81%D1%81%D0%B8%D0%B8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68975"/>
            <a:ext cx="7136700" cy="16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60">
                <a:solidFill>
                  <a:srgbClr val="434343"/>
                </a:solidFill>
              </a:rPr>
              <a:t>Разработка системы</a:t>
            </a:r>
            <a:endParaRPr sz="266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60">
                <a:solidFill>
                  <a:srgbClr val="434343"/>
                </a:solidFill>
              </a:rPr>
              <a:t>автоматического управления манипулятором с применением технологии компьютерного зрения</a:t>
            </a:r>
            <a:endParaRPr sz="2660"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520"/>
              <a:t>Исполнитель: Гусынин Д.А.</a:t>
            </a:r>
            <a:endParaRPr sz="15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520"/>
              <a:t>Руководитель ВКР: Драгунов С.Е.</a:t>
            </a:r>
            <a:endParaRPr sz="1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Планируемые результаты работы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Планируется разработать прототип системы автоматического управления манипулятором с 4 степенями свободы с применением технологии компьютерного зрения, обучить нейронную сеть для распознавания </a:t>
            </a:r>
            <a:r>
              <a:rPr lang="ru" sz="1600"/>
              <a:t>объектов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Также планируется написать 2 научные статьи, основанные на аналитической и практической части ВКР.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В дальнейшем, при нахождении данной системе практического применения, можно использовать более совершенный манипулятор с большим количеством степеней свободы. Также можно изменить систему для применения ее для определенных задач.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Актуальность работы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101500" cy="3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системы автоматического управления манипулятором с применением технологии компьютерного зрения представляет собой современное направление в области робототехники и автоматизации </a:t>
            </a:r>
            <a:r>
              <a:rPr lang="ru"/>
              <a:t>производственных</a:t>
            </a:r>
            <a:r>
              <a:rPr lang="ru"/>
              <a:t> процессов.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Разработка такой системы имеет высокий потенциал, так как сейчас в нашей стране взят курс на </a:t>
            </a:r>
            <a:r>
              <a:rPr lang="ru"/>
              <a:t>развитие промышленных роботов. По статистике </a:t>
            </a:r>
            <a:r>
              <a:rPr lang="ru"/>
              <a:t>лишь в 15,8% промышленных предприятий - высокий уровень автоматизации и внедрения робототехники, а средний уровень в 36,8%, поэтому данная система может найти себе применение при должном спросе на нее. </a:t>
            </a:r>
            <a:br>
              <a:rPr lang="ru"/>
            </a:br>
            <a:r>
              <a:rPr lang="ru"/>
              <a:t>(Источник: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https://www.tadviser.ru/index.php/Статья:Промышленные_роботы_в_России</a:t>
            </a:r>
            <a:r>
              <a:rPr lang="ru"/>
              <a:t>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Применение технологии компьютерного зрения в управлении манипулятором позволяет повысить точность, скорость работы, обойти многие ограничения традиционных систем управления, например, необходимость точного предварительного позиционирования объектов, указание их размеров, расстояния до предметов и т.д. Разработка таких систем имеет большой потенциал для применения в различных отраслях, включая производство, логистику, медицину, строительство и др.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275" y="1377700"/>
            <a:ext cx="3419026" cy="3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 и задачи работы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работы является написание программы для автоматического управления роботом-манипулятором с 4-мя степенями свободы с применением технологии компьютерного зрения.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достижения поставленной цели необходимо решить следующие задачи: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Произвести анализ методов управления манипуляторами.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Изучить необходимый материал для успешной работы с технологией компьютерного зрения.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Подготовить датасет для распознавания объектов.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Подготовить демонстрационный стенд с моделью робота-манипулятора, камерами и объектами для перемещения.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Разработать программное обеспечение для управления роботом-манипулятором с </a:t>
            </a:r>
            <a:r>
              <a:rPr lang="ru"/>
              <a:t>применением</a:t>
            </a:r>
            <a:r>
              <a:rPr lang="ru"/>
              <a:t> </a:t>
            </a:r>
            <a:r>
              <a:rPr lang="ru"/>
              <a:t>технологии</a:t>
            </a:r>
            <a:r>
              <a:rPr lang="ru"/>
              <a:t> </a:t>
            </a:r>
            <a:r>
              <a:rPr lang="ru"/>
              <a:t>компьютерного зрения.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Требования пользователя к ПО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Программа должна представлять собой десктопное приложение на </a:t>
            </a:r>
            <a:r>
              <a:rPr lang="ru"/>
              <a:t>платформе</a:t>
            </a:r>
            <a:r>
              <a:rPr lang="ru"/>
              <a:t> Windows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Наличие графического интерфейса пользователя.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Должно быть реализовано ручное и автоматическое управление манипулятором.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программе должен быть реализован набор заданных траекторий движения манипулятора, соответствующих определенным задачам по перемещению объектов.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Программа должна распознавать объекты на стенде, определять их местоположение и генерировать управляющие команды для манипулятора.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Сравнительный анализ аналогов и прототипов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Yaskawa Motoman's MotoSight 2D Vision System представляет собой систему компьютерного зрения, разработанную для промышленных роботов. Она позволяет роботам в реальном времени распознавать и измерять объекты на производственной линии, выполнить точное позиционирование и обеспечить точное выполнение задач. Эта система обеспечивает повышение производительности и эффективности производства, а также улучшает качество выпускаемой продукции.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2) Universal Robots PolyScope 5 представляет собой операционную систему для управления промышленными роботами. Она предоставляет пользователю удобный интерфейс для программирования и управления роботами, а также включает в себя инструменты для мониторинга и диагностики работы роботов. Основной функционал включает в себя создание и редактирование программ движения, управление цифровыми входами-выходами, настройку параметров безопасности и многое другое.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3) FANUC iRVision - это система машинного зрения, разработанная для использования с промышленными роботами FANUC. Эта программа позволяет роботам "видеть" и распознавать объекты, выполнять задачи позиционирования, обнаруживать дефекты и выполнять другие операции, основанные на визуальном восприятии. FANUC iRVision оснащена различными инструментами, такими как поиск деталей, совмещение изображений, обучение коллизий и другие, что позволяет реализовать широкий спектр приложений, связанных с автоматизацией производства.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Сравнительный анализ аналогов и прототипов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311700" y="12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{AF0290BD-3DAA-4F0D-A49E-0F66F95E790B}</a:tableStyleId>
              </a:tblPr>
              <a:tblGrid>
                <a:gridCol w="2023475"/>
                <a:gridCol w="2023475"/>
                <a:gridCol w="2417600"/>
                <a:gridCol w="2056025"/>
              </a:tblGrid>
              <a:tr h="4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Наименование </a:t>
                      </a:r>
                      <a:r>
                        <a:rPr lang="ru" sz="1000"/>
                        <a:t>системы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FANUC iRVision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Universal Robots PolyScope 5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 Yaskawa Motoman's MotoSight 2D Vision System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Работа с манипуляторами других производителей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Точное </a:t>
                      </a:r>
                      <a:r>
                        <a:rPr lang="ru" sz="1000"/>
                        <a:t>позиционирование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Обнаружение дефектов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Измерение объектов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Распознавание в реальном времени и поиск деталей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Доступность в РФ на официальной основе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нет</a:t>
                      </a:r>
                      <a:endParaRPr sz="10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Графическое представление системы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50" y="1152425"/>
            <a:ext cx="5169300" cy="34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Архитектура </a:t>
            </a:r>
            <a:r>
              <a:rPr lang="ru">
                <a:solidFill>
                  <a:srgbClr val="434343"/>
                </a:solidFill>
              </a:rPr>
              <a:t>системы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152425"/>
            <a:ext cx="76771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40">
                <a:solidFill>
                  <a:srgbClr val="434343"/>
                </a:solidFill>
              </a:rPr>
              <a:t>Календарный план р</a:t>
            </a:r>
            <a:r>
              <a:rPr lang="ru" sz="3140">
                <a:solidFill>
                  <a:srgbClr val="434343"/>
                </a:solidFill>
              </a:rPr>
              <a:t>аботы</a:t>
            </a:r>
            <a:r>
              <a:rPr lang="ru" sz="3140">
                <a:solidFill>
                  <a:srgbClr val="434343"/>
                </a:solidFill>
              </a:rPr>
              <a:t>. Текущее состояние  работы.</a:t>
            </a:r>
            <a:endParaRPr sz="3140">
              <a:solidFill>
                <a:srgbClr val="434343"/>
              </a:solidFill>
            </a:endParaRPr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311650" y="11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{AF0290BD-3DAA-4F0D-A49E-0F66F95E790B}</a:tableStyleId>
              </a:tblPr>
              <a:tblGrid>
                <a:gridCol w="2207450"/>
                <a:gridCol w="631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Дата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Работа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20.10.23 - 12.11.23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Анализ предметной области. Изучение и формализация предметной области. Поиск литературы по теме ВКР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13.11.23 - 11.12.23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Исследование современного состояния вопроса. Выбор и обоснование метода решения. Сравнительный анализ аналогов и прототипов. Постановка задачи. Определение цели и задачи ВКР. Разработка требований к программному продукту. Формализация требований.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 общей архитектуры программного продукта.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12.12.23 - 01.02.24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Разработка системы управления манипулятором.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01.02.24 - 01.03.24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Тестирование и отладка системы.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311650" y="4106400"/>
            <a:ext cx="852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В данный момент идет разработка системы управления манипулятором: </a:t>
            </a:r>
            <a:endParaRPr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Уже написана предварительная версия прошивки для Arduino Mega2560;</a:t>
            </a:r>
            <a:endParaRPr sz="13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Также начата разработка основной управляющей программы на языке Python.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