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Нейросеть для классификации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облака </a:t>
            </a:r>
            <a:r>
              <a:rPr lang="ru-RU" altLang="en-US"/>
              <a:t>точек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Подход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на </a:t>
            </a:r>
            <a:r>
              <a:rPr lang="ru-RU" altLang="en-US"/>
              <a:t>основе ближайших соседей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640445" y="4892040"/>
            <a:ext cx="3147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Автор идеи:</a:t>
            </a:r>
            <a:endParaRPr lang="ru-RU" altLang="en-US"/>
          </a:p>
          <a:p>
            <a:r>
              <a:rPr lang="ru-RU" altLang="en-US"/>
              <a:t>Павлов Дмитрий Павлович</a:t>
            </a:r>
            <a:endParaRPr lang="ru-RU" altLang="en-US"/>
          </a:p>
          <a:p>
            <a:r>
              <a:rPr lang="ru-RU" altLang="en-US"/>
              <a:t>Студент ФКТиПМ </a:t>
            </a:r>
            <a:endParaRPr lang="ru-RU" altLang="en-US"/>
          </a:p>
          <a:p>
            <a:r>
              <a:rPr lang="ru-RU" altLang="en-US"/>
              <a:t>группы  ПИ51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375150" y="5654675"/>
            <a:ext cx="303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Краснодар 2025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Идея метода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Замещающее содержимое 3" descr="КартинкаАбстрактного обнаруженияОбект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340" y="1174750"/>
            <a:ext cx="700468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Трассировка  лучей как часть идеи</a:t>
            </a:r>
            <a:endParaRPr lang="ru-RU" altLang="en-US"/>
          </a:p>
        </p:txBody>
      </p:sp>
      <p:pic>
        <p:nvPicPr>
          <p:cNvPr id="4" name="Замещающее содержимое 3" descr="ТрасЛуч1"/>
          <p:cNvPicPr>
            <a:picLocks noChangeAspect="1"/>
          </p:cNvPicPr>
          <p:nvPr>
            <p:ph sz="half" idx="1"/>
          </p:nvPr>
        </p:nvPicPr>
        <p:blipFill>
          <a:blip r:embed="rId1"/>
          <a:srcRect l="9313" r="9313"/>
          <a:stretch>
            <a:fillRect/>
          </a:stretch>
        </p:blipFill>
        <p:spPr>
          <a:xfrm>
            <a:off x="609600" y="1174750"/>
            <a:ext cx="5384800" cy="4953000"/>
          </a:xfrm>
        </p:spPr>
      </p:pic>
      <p:pic>
        <p:nvPicPr>
          <p:cNvPr id="7" name="Замещающее содержимое 6" descr="ТрасЛуч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8115" y="1974215"/>
            <a:ext cx="47625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Трассировка  лучей как часть идеи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 altLang="en-US"/>
              <a:t>Трассиро́вка</a:t>
            </a:r>
            <a:r>
              <a:rPr lang="en-US" altLang="ru-RU"/>
              <a:t> </a:t>
            </a:r>
            <a:r>
              <a:rPr lang="en-US" altLang="en-US"/>
              <a:t>луче́й</a:t>
            </a:r>
            <a:r>
              <a:rPr lang="en-US" altLang="ru-RU"/>
              <a:t> (</a:t>
            </a:r>
            <a:r>
              <a:rPr lang="en-US" altLang="en-US"/>
              <a:t>англ</a:t>
            </a:r>
            <a:r>
              <a:rPr lang="en-US" altLang="ru-RU"/>
              <a:t>. Ray tracing; </a:t>
            </a:r>
            <a:r>
              <a:rPr lang="en-US" altLang="en-US"/>
              <a:t>рейтре́йсинг</a:t>
            </a:r>
            <a:r>
              <a:rPr lang="en-US" altLang="ru-RU"/>
              <a:t>) — </a:t>
            </a:r>
            <a:r>
              <a:rPr lang="en-US" altLang="en-US"/>
              <a:t>один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методов</a:t>
            </a:r>
            <a:r>
              <a:rPr lang="en-US" altLang="ru-RU"/>
              <a:t> </a:t>
            </a:r>
            <a:r>
              <a:rPr lang="en-US" altLang="en-US"/>
              <a:t>геометрической</a:t>
            </a:r>
            <a:r>
              <a:rPr lang="en-US" altLang="ru-RU"/>
              <a:t> </a:t>
            </a:r>
            <a:r>
              <a:rPr lang="en-US" altLang="en-US"/>
              <a:t>оптики</a:t>
            </a:r>
            <a:r>
              <a:rPr lang="en-US" altLang="ru-RU"/>
              <a:t> — </a:t>
            </a:r>
            <a:r>
              <a:rPr lang="en-US" altLang="en-US"/>
              <a:t>исследование</a:t>
            </a:r>
            <a:r>
              <a:rPr lang="en-US" altLang="ru-RU"/>
              <a:t> </a:t>
            </a:r>
            <a:r>
              <a:rPr lang="en-US" altLang="en-US"/>
              <a:t>оптических</a:t>
            </a:r>
            <a:r>
              <a:rPr lang="en-US" altLang="ru-RU"/>
              <a:t> </a:t>
            </a:r>
            <a:r>
              <a:rPr lang="en-US" altLang="en-US"/>
              <a:t>систем</a:t>
            </a:r>
            <a:r>
              <a:rPr lang="en-US" altLang="ru-RU"/>
              <a:t> </a:t>
            </a:r>
            <a:r>
              <a:rPr lang="en-US" altLang="en-US"/>
              <a:t>путём</a:t>
            </a:r>
            <a:r>
              <a:rPr lang="en-US" altLang="ru-RU"/>
              <a:t> </a:t>
            </a:r>
            <a:r>
              <a:rPr lang="en-US" altLang="en-US"/>
              <a:t>отслеживания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отдельных</a:t>
            </a:r>
            <a:r>
              <a:rPr lang="en-US" altLang="ru-RU"/>
              <a:t> </a:t>
            </a:r>
            <a:r>
              <a:rPr lang="en-US" altLang="en-US"/>
              <a:t>лучей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поверхностями</a:t>
            </a:r>
            <a:r>
              <a:rPr lang="en-US" altLang="ru-RU"/>
              <a:t>.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узком</a:t>
            </a:r>
            <a:r>
              <a:rPr lang="en-US" altLang="ru-RU"/>
              <a:t> </a:t>
            </a:r>
            <a:r>
              <a:rPr lang="en-US" altLang="en-US"/>
              <a:t>смысле</a:t>
            </a:r>
            <a:r>
              <a:rPr lang="en-US" altLang="ru-RU"/>
              <a:t> — </a:t>
            </a:r>
            <a:r>
              <a:rPr lang="en-US" altLang="en-US"/>
              <a:t>технология</a:t>
            </a:r>
            <a:r>
              <a:rPr lang="en-US" altLang="ru-RU"/>
              <a:t> </a:t>
            </a:r>
            <a:r>
              <a:rPr lang="en-US" altLang="en-US"/>
              <a:t>построения</a:t>
            </a:r>
            <a:r>
              <a:rPr lang="en-US" altLang="ru-RU"/>
              <a:t> </a:t>
            </a:r>
            <a:r>
              <a:rPr lang="en-US" altLang="en-US"/>
              <a:t>изображения</a:t>
            </a:r>
            <a:r>
              <a:rPr lang="en-US" altLang="ru-RU"/>
              <a:t> </a:t>
            </a:r>
            <a:r>
              <a:rPr lang="en-US" altLang="en-US"/>
              <a:t>трёхмерных</a:t>
            </a:r>
            <a:r>
              <a:rPr lang="en-US" altLang="ru-RU"/>
              <a:t> </a:t>
            </a:r>
            <a:r>
              <a:rPr lang="en-US" altLang="en-US"/>
              <a:t>моделей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компьютерных</a:t>
            </a:r>
            <a:r>
              <a:rPr lang="en-US" altLang="ru-RU"/>
              <a:t> </a:t>
            </a:r>
            <a:r>
              <a:rPr lang="en-US" altLang="en-US"/>
              <a:t>программах</a:t>
            </a:r>
            <a:r>
              <a:rPr lang="en-US" altLang="ru-RU"/>
              <a:t>,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которых</a:t>
            </a:r>
            <a:r>
              <a:rPr lang="en-US" altLang="ru-RU"/>
              <a:t> </a:t>
            </a:r>
            <a:r>
              <a:rPr lang="en-US" altLang="en-US"/>
              <a:t>отслеживается</a:t>
            </a:r>
            <a:r>
              <a:rPr lang="en-US" altLang="ru-RU"/>
              <a:t> </a:t>
            </a:r>
            <a:r>
              <a:rPr lang="en-US" altLang="en-US"/>
              <a:t>обратная</a:t>
            </a:r>
            <a:r>
              <a:rPr lang="en-US" altLang="ru-RU"/>
              <a:t> </a:t>
            </a:r>
            <a:r>
              <a:rPr lang="en-US" altLang="en-US"/>
              <a:t>траектория</a:t>
            </a:r>
            <a:r>
              <a:rPr lang="en-US" altLang="ru-RU"/>
              <a:t> </a:t>
            </a:r>
            <a:r>
              <a:rPr lang="en-US" altLang="en-US"/>
              <a:t>распространения</a:t>
            </a:r>
            <a:r>
              <a:rPr lang="en-US" altLang="ru-RU"/>
              <a:t> </a:t>
            </a:r>
            <a:r>
              <a:rPr lang="en-US" altLang="en-US"/>
              <a:t>луча</a:t>
            </a:r>
            <a:r>
              <a:rPr lang="en-US" altLang="ru-RU"/>
              <a:t> (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экрана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источнику</a:t>
            </a:r>
            <a:r>
              <a:rPr lang="en-US" altLang="ru-RU"/>
              <a:t>).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Нововведения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37850" cy="4953000"/>
          </a:xfrm>
        </p:spPr>
        <p:txBody>
          <a:bodyPr/>
          <a:p>
            <a:r>
              <a:rPr lang="ru-RU" altLang="en-US"/>
              <a:t>Вместо расчета света, рассчитывать поподает ли массив точек под форму определенного объекта, трассируя координаты точек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Идея подхода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43865" y="284353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Облако точек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952750" y="2843530"/>
            <a:ext cx="2183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Разделение облака точек плоскостями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Изображение 7" descr="Трамвай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174115"/>
            <a:ext cx="2004060" cy="1463040"/>
          </a:xfrm>
          <a:prstGeom prst="rect">
            <a:avLst/>
          </a:prstGeom>
        </p:spPr>
      </p:pic>
      <p:pic>
        <p:nvPicPr>
          <p:cNvPr id="9" name="Изображение 8" descr="ТрамвайПлоскост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385" y="1174115"/>
            <a:ext cx="2003425" cy="1463675"/>
          </a:xfrm>
          <a:prstGeom prst="rect">
            <a:avLst/>
          </a:prstGeom>
        </p:spPr>
      </p:pic>
      <p:pic>
        <p:nvPicPr>
          <p:cNvPr id="11" name="Изображение 10" descr="МатрицаПопадани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70" y="1174750"/>
            <a:ext cx="2004060" cy="1463040"/>
          </a:xfrm>
          <a:prstGeom prst="rect">
            <a:avLst/>
          </a:prstGeom>
        </p:spPr>
      </p:pic>
      <p:sp>
        <p:nvSpPr>
          <p:cNvPr id="14" name="Текстовое поле 13"/>
          <p:cNvSpPr txBox="1"/>
          <p:nvPr/>
        </p:nvSpPr>
        <p:spPr>
          <a:xfrm>
            <a:off x="5546090" y="2843530"/>
            <a:ext cx="2183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Построение и обработка матрицы попадания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(Силуэта)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4808855" y="148653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7154545" y="148653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8317230" y="1703705"/>
            <a:ext cx="183896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ru-RU" altLang="en-US">
                <a:ln>
                  <a:solidFill>
                    <a:schemeClr val="tx1"/>
                  </a:solidFill>
                </a:ln>
              </a:rPr>
              <a:t>0100111</a:t>
            </a:r>
            <a:endParaRPr lang="ru-RU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8139430" y="2843530"/>
            <a:ext cx="2183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Линеризация матрицы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Передача данных в нейросеть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 rot="5400000">
            <a:off x="8585835" y="393636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8139430" y="4925695"/>
            <a:ext cx="2183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Определенние нейросетью принадлежности силуэта к классу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 rot="10800000">
            <a:off x="5390515" y="5052695"/>
            <a:ext cx="2651760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Текстовое поле 26"/>
          <p:cNvSpPr txBox="1"/>
          <p:nvPr/>
        </p:nvSpPr>
        <p:spPr>
          <a:xfrm>
            <a:off x="2095500" y="1569720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3912235" y="4590415"/>
            <a:ext cx="2183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Соотношение полученного класса и выбранной плоскости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Текстовое поле 28"/>
          <p:cNvSpPr txBox="1"/>
          <p:nvPr/>
        </p:nvSpPr>
        <p:spPr>
          <a:xfrm rot="11040000">
            <a:off x="2379345" y="484568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167640" y="4732655"/>
            <a:ext cx="2183765" cy="1160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Присвоение точкам класса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Начальный формат нейросети</a:t>
            </a:r>
            <a:endParaRPr lang="ru-RU" altLang="en-US"/>
          </a:p>
        </p:txBody>
      </p:sp>
      <p:pic>
        <p:nvPicPr>
          <p:cNvPr id="4" name="Замещающее содержимое 3" descr="НачальныйФорматНейросети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831850"/>
            <a:ext cx="10568940" cy="529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Presentation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Microsoft YaHei</vt:lpstr>
      <vt:lpstr>Arial Unicode MS</vt:lpstr>
      <vt:lpstr>Orange Waves</vt:lpstr>
      <vt:lpstr>Нейросеть для классификации облака точек</vt:lpstr>
      <vt:lpstr>Идея метода</vt:lpstr>
      <vt:lpstr>Трассировка  лучей как часть идеи</vt:lpstr>
      <vt:lpstr>Трассировка  лучей как часть идеи</vt:lpstr>
      <vt:lpstr>Нововведения</vt:lpstr>
      <vt:lpstr>Идея подхода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Дмитрий</dc:creator>
  <cp:lastModifiedBy>Дмитрий</cp:lastModifiedBy>
  <cp:revision>8</cp:revision>
  <dcterms:created xsi:type="dcterms:W3CDTF">2025-09-23T12:22:00Z</dcterms:created>
  <dcterms:modified xsi:type="dcterms:W3CDTF">2025-09-27T09:36:54Z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1049-12.2.0.22549</vt:lpwstr>
  </property>
  <property fmtid="{D5CDD505-2E9C-101B-9397-08002B2CF9AE}" pid="3" name="ICV">
    <vt:lpwstr>346E5F4F5F25475A82B1B223CD868A63_11</vt:lpwstr>
  </property>
</Properties>
</file>