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61" r:id="rId10"/>
    <p:sldId id="262" r:id="rId11"/>
    <p:sldId id="264" r:id="rId12"/>
    <p:sldId id="265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4527FD-C22F-4528-B2BB-24ACAEFD76B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en-US"/>
              <a:t>Нейросеть для классификации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облака </a:t>
            </a:r>
            <a:r>
              <a:rPr lang="ru-RU" altLang="en-US"/>
              <a:t>точек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Подход 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на </a:t>
            </a:r>
            <a:r>
              <a:rPr lang="ru-RU" altLang="en-US"/>
              <a:t>основе ближайших соседей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640445" y="4892040"/>
            <a:ext cx="3147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Автор идеи:</a:t>
            </a:r>
            <a:endParaRPr lang="ru-RU" altLang="en-US"/>
          </a:p>
          <a:p>
            <a:r>
              <a:rPr lang="ru-RU" altLang="en-US"/>
              <a:t>Павлов Дмитрий Павлович</a:t>
            </a:r>
            <a:endParaRPr lang="ru-RU" altLang="en-US"/>
          </a:p>
          <a:p>
            <a:r>
              <a:rPr lang="ru-RU" altLang="en-US"/>
              <a:t>Студент ФКТиПМ </a:t>
            </a:r>
            <a:endParaRPr lang="ru-RU" altLang="en-US"/>
          </a:p>
          <a:p>
            <a:r>
              <a:rPr lang="ru-RU" altLang="en-US"/>
              <a:t>группы  ПИ51</a:t>
            </a:r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375150" y="5654675"/>
            <a:ext cx="3032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Краснодар 2025</a:t>
            </a:r>
            <a:endParaRPr lang="ru-RU" alt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Испульзуемые языки программирования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 descr="cshar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005" y="1015365"/>
            <a:ext cx="1383665" cy="1553210"/>
          </a:xfrm>
          <a:prstGeom prst="rect">
            <a:avLst/>
          </a:prstGeom>
        </p:spPr>
      </p:pic>
      <p:pic>
        <p:nvPicPr>
          <p:cNvPr id="5" name="Изображение 4" descr="c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835" y="1014730"/>
            <a:ext cx="1143000" cy="1553845"/>
          </a:xfrm>
          <a:prstGeom prst="rect">
            <a:avLst/>
          </a:prstGeom>
        </p:spPr>
      </p:pic>
      <p:pic>
        <p:nvPicPr>
          <p:cNvPr id="6" name="Изображение 5" descr="htmlcs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535" y="854075"/>
            <a:ext cx="2428875" cy="1876425"/>
          </a:xfrm>
          <a:prstGeom prst="rect">
            <a:avLst/>
          </a:prstGeom>
        </p:spPr>
      </p:pic>
      <p:pic>
        <p:nvPicPr>
          <p:cNvPr id="7" name="Изображение 6" descr="javascrip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500" y="2568575"/>
            <a:ext cx="1143000" cy="1143000"/>
          </a:xfrm>
          <a:prstGeom prst="rect">
            <a:avLst/>
          </a:prstGeom>
        </p:spPr>
      </p:pic>
      <p:pic>
        <p:nvPicPr>
          <p:cNvPr id="8" name="Изображение 7" descr="openc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7345" y="3372485"/>
            <a:ext cx="2143125" cy="2143125"/>
          </a:xfrm>
          <a:prstGeom prst="rect">
            <a:avLst/>
          </a:prstGeom>
        </p:spPr>
      </p:pic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8532" y="1314133"/>
            <a:ext cx="10943167" cy="1082675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Спасибо за внимание!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4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p>
            <a:pPr algn="ctr"/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Идея метода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 descr="КартинкаАбстрактного обнаруженияОбект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93340" y="1174750"/>
            <a:ext cx="7004685" cy="4953000"/>
          </a:xfrm>
          <a:prstGeom prst="rect">
            <a:avLst/>
          </a:prstGeom>
        </p:spPr>
      </p:pic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Трассировка  лучей как часть идеи</a:t>
            </a:r>
            <a:endParaRPr lang="ru-RU" altLang="en-US"/>
          </a:p>
        </p:txBody>
      </p:sp>
      <p:pic>
        <p:nvPicPr>
          <p:cNvPr id="4" name="Замещающее содержимое 3" descr="ТрасЛуч1"/>
          <p:cNvPicPr>
            <a:picLocks noChangeAspect="1"/>
          </p:cNvPicPr>
          <p:nvPr>
            <p:ph sz="half" idx="1"/>
          </p:nvPr>
        </p:nvPicPr>
        <p:blipFill>
          <a:blip r:embed="rId1"/>
          <a:srcRect l="9313" r="9313"/>
          <a:stretch>
            <a:fillRect/>
          </a:stretch>
        </p:blipFill>
        <p:spPr>
          <a:xfrm>
            <a:off x="609600" y="1174750"/>
            <a:ext cx="5384800" cy="4953000"/>
          </a:xfrm>
        </p:spPr>
      </p:pic>
      <p:pic>
        <p:nvPicPr>
          <p:cNvPr id="7" name="Замещающее содержимое 6" descr="ТрасЛуч2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115" y="1974215"/>
            <a:ext cx="4762500" cy="3352800"/>
          </a:xfrm>
          <a:prstGeom prst="rect">
            <a:avLst/>
          </a:prstGeom>
        </p:spPr>
      </p:pic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Трассировка  лучей как часть идеи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972165" cy="4953000"/>
          </a:xfrm>
        </p:spPr>
        <p:txBody>
          <a:bodyPr/>
          <a:p>
            <a:r>
              <a:rPr lang="en-US" altLang="en-US"/>
              <a:t>Трассиро́вка</a:t>
            </a:r>
            <a:r>
              <a:rPr lang="en-US" altLang="ru-RU"/>
              <a:t> </a:t>
            </a:r>
            <a:r>
              <a:rPr lang="en-US" altLang="en-US"/>
              <a:t>луче́й</a:t>
            </a:r>
            <a:r>
              <a:rPr lang="en-US" altLang="ru-RU"/>
              <a:t> (</a:t>
            </a:r>
            <a:r>
              <a:rPr lang="en-US" altLang="en-US"/>
              <a:t>англ</a:t>
            </a:r>
            <a:r>
              <a:rPr lang="en-US" altLang="ru-RU"/>
              <a:t>. Ray tracing; </a:t>
            </a:r>
            <a:r>
              <a:rPr lang="en-US" altLang="en-US"/>
              <a:t>рейтре́йсинг</a:t>
            </a:r>
            <a:r>
              <a:rPr lang="en-US" altLang="ru-RU"/>
              <a:t>) — </a:t>
            </a:r>
            <a:r>
              <a:rPr lang="en-US" altLang="en-US"/>
              <a:t>один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методов</a:t>
            </a:r>
            <a:r>
              <a:rPr lang="en-US" altLang="ru-RU"/>
              <a:t> </a:t>
            </a:r>
            <a:r>
              <a:rPr lang="en-US" altLang="en-US"/>
              <a:t>геометрической</a:t>
            </a:r>
            <a:r>
              <a:rPr lang="en-US" altLang="ru-RU"/>
              <a:t> </a:t>
            </a:r>
            <a:r>
              <a:rPr lang="en-US" altLang="en-US"/>
              <a:t>оптики</a:t>
            </a:r>
            <a:r>
              <a:rPr lang="en-US" altLang="ru-RU"/>
              <a:t> — </a:t>
            </a:r>
            <a:r>
              <a:rPr lang="en-US" altLang="en-US"/>
              <a:t>исследование</a:t>
            </a:r>
            <a:r>
              <a:rPr lang="en-US" altLang="ru-RU"/>
              <a:t> </a:t>
            </a:r>
            <a:r>
              <a:rPr lang="en-US" altLang="en-US"/>
              <a:t>оптических</a:t>
            </a:r>
            <a:r>
              <a:rPr lang="en-US" altLang="ru-RU"/>
              <a:t> </a:t>
            </a:r>
            <a:r>
              <a:rPr lang="en-US" altLang="en-US"/>
              <a:t>систем</a:t>
            </a:r>
            <a:r>
              <a:rPr lang="en-US" altLang="ru-RU"/>
              <a:t> </a:t>
            </a:r>
            <a:r>
              <a:rPr lang="en-US" altLang="en-US"/>
              <a:t>путём</a:t>
            </a:r>
            <a:r>
              <a:rPr lang="en-US" altLang="ru-RU"/>
              <a:t> </a:t>
            </a:r>
            <a:r>
              <a:rPr lang="en-US" altLang="en-US"/>
              <a:t>отслеживания</a:t>
            </a:r>
            <a:r>
              <a:rPr lang="en-US" altLang="ru-RU"/>
              <a:t> </a:t>
            </a:r>
            <a:r>
              <a:rPr lang="en-US" altLang="en-US"/>
              <a:t>взаимодействия</a:t>
            </a:r>
            <a:r>
              <a:rPr lang="en-US" altLang="ru-RU"/>
              <a:t> </a:t>
            </a:r>
            <a:r>
              <a:rPr lang="en-US" altLang="en-US"/>
              <a:t>отдельных</a:t>
            </a:r>
            <a:r>
              <a:rPr lang="en-US" altLang="ru-RU"/>
              <a:t> </a:t>
            </a:r>
            <a:r>
              <a:rPr lang="en-US" altLang="en-US"/>
              <a:t>лучей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поверхностями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узком</a:t>
            </a:r>
            <a:r>
              <a:rPr lang="en-US" altLang="ru-RU"/>
              <a:t> </a:t>
            </a:r>
            <a:r>
              <a:rPr lang="en-US" altLang="en-US"/>
              <a:t>смысле</a:t>
            </a:r>
            <a:r>
              <a:rPr lang="en-US" altLang="ru-RU"/>
              <a:t> — </a:t>
            </a:r>
            <a:r>
              <a:rPr lang="en-US" altLang="en-US"/>
              <a:t>технология</a:t>
            </a:r>
            <a:r>
              <a:rPr lang="en-US" altLang="ru-RU"/>
              <a:t> </a:t>
            </a:r>
            <a:r>
              <a:rPr lang="en-US" altLang="en-US"/>
              <a:t>построения</a:t>
            </a:r>
            <a:r>
              <a:rPr lang="en-US" altLang="ru-RU"/>
              <a:t> </a:t>
            </a:r>
            <a:r>
              <a:rPr lang="en-US" altLang="en-US"/>
              <a:t>изображения</a:t>
            </a:r>
            <a:r>
              <a:rPr lang="en-US" altLang="ru-RU"/>
              <a:t> </a:t>
            </a:r>
            <a:r>
              <a:rPr lang="en-US" altLang="en-US"/>
              <a:t>трёхмерных</a:t>
            </a:r>
            <a:r>
              <a:rPr lang="en-US" altLang="ru-RU"/>
              <a:t> </a:t>
            </a:r>
            <a:r>
              <a:rPr lang="en-US" altLang="en-US"/>
              <a:t>моделей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компьютерных</a:t>
            </a:r>
            <a:r>
              <a:rPr lang="en-US" altLang="ru-RU"/>
              <a:t> </a:t>
            </a:r>
            <a:r>
              <a:rPr lang="en-US" altLang="en-US"/>
              <a:t>программах</a:t>
            </a:r>
            <a:r>
              <a:rPr lang="en-US" altLang="ru-RU"/>
              <a:t>, </a:t>
            </a:r>
            <a:r>
              <a:rPr lang="en-US" altLang="en-US"/>
              <a:t>при</a:t>
            </a:r>
            <a:r>
              <a:rPr lang="en-US" altLang="ru-RU"/>
              <a:t> </a:t>
            </a:r>
            <a:r>
              <a:rPr lang="en-US" altLang="en-US"/>
              <a:t>которых</a:t>
            </a:r>
            <a:r>
              <a:rPr lang="en-US" altLang="ru-RU"/>
              <a:t> </a:t>
            </a:r>
            <a:r>
              <a:rPr lang="en-US" altLang="en-US"/>
              <a:t>отслеживается</a:t>
            </a:r>
            <a:r>
              <a:rPr lang="en-US" altLang="ru-RU"/>
              <a:t> </a:t>
            </a:r>
            <a:r>
              <a:rPr lang="en-US" altLang="en-US"/>
              <a:t>обратная</a:t>
            </a:r>
            <a:r>
              <a:rPr lang="en-US" altLang="ru-RU"/>
              <a:t> </a:t>
            </a:r>
            <a:r>
              <a:rPr lang="en-US" altLang="en-US"/>
              <a:t>траектория</a:t>
            </a:r>
            <a:r>
              <a:rPr lang="en-US" altLang="ru-RU"/>
              <a:t> </a:t>
            </a:r>
            <a:r>
              <a:rPr lang="en-US" altLang="en-US"/>
              <a:t>распространения</a:t>
            </a:r>
            <a:r>
              <a:rPr lang="en-US" altLang="ru-RU"/>
              <a:t> </a:t>
            </a:r>
            <a:r>
              <a:rPr lang="en-US" altLang="en-US"/>
              <a:t>луча</a:t>
            </a:r>
            <a:r>
              <a:rPr lang="en-US" altLang="ru-RU"/>
              <a:t> (</a:t>
            </a:r>
            <a:r>
              <a:rPr lang="en-US" altLang="en-US"/>
              <a:t>от</a:t>
            </a:r>
            <a:r>
              <a:rPr lang="en-US" altLang="ru-RU"/>
              <a:t> </a:t>
            </a:r>
            <a:r>
              <a:rPr lang="en-US" altLang="en-US"/>
              <a:t>экрана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источнику</a:t>
            </a:r>
            <a:r>
              <a:rPr lang="en-US" altLang="ru-RU"/>
              <a:t>).</a:t>
            </a:r>
            <a:endParaRPr lang="en-US" alt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Нововведения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37850" cy="4953000"/>
          </a:xfrm>
        </p:spPr>
        <p:txBody>
          <a:bodyPr/>
          <a:p>
            <a:r>
              <a:rPr lang="ru-RU" altLang="en-US"/>
              <a:t>Вместо расчета света, рассчитывать поподает ли массив точек под форму определенного объекта, трассируя координаты точек</a:t>
            </a:r>
            <a:endParaRPr lang="ru-RU" alt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Идея подхода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760710" cy="1753235"/>
          </a:xfrm>
        </p:spPr>
        <p:txBody>
          <a:bodyPr/>
          <a:p>
            <a:r>
              <a:rPr lang="ru-RU" altLang="en-US"/>
              <a:t>Любой объект будет обладать определенным силуэтом и на основании его силуата можно определить его особенные черты.</a:t>
            </a:r>
            <a:endParaRPr lang="ru-RU" alt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  <p:pic>
        <p:nvPicPr>
          <p:cNvPr id="6" name="Изображение 5" descr="ПаркКраснодарПризрачныеКолонныНочь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6670" y="3191510"/>
            <a:ext cx="3961130" cy="26409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Идея подхода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696575" cy="4953000"/>
          </a:xfrm>
        </p:spPr>
        <p:txBody>
          <a:bodyPr/>
          <a:p>
            <a:pPr marL="457200" lvl="1" indent="0">
              <a:buNone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Чтобы получить силуэт объекта в цифровом пространстве из координат, можно использовать </a:t>
            </a:r>
            <a:r>
              <a:rPr lang="ru-RU" altLang="en-US" b="1" u="sng">
                <a:latin typeface="Times New Roman" panose="02020603050405020304" charset="0"/>
                <a:cs typeface="Times New Roman" panose="02020603050405020304" charset="0"/>
              </a:rPr>
              <a:t>плоскости.</a:t>
            </a:r>
            <a:endParaRPr lang="ru-RU" altLang="en-US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Точки, поподающие в определенную окрестность плоскости, при отображение в</a:t>
            </a:r>
            <a:r>
              <a:rPr lang="ru-RU" altLang="en-US" b="1" u="sng">
                <a:latin typeface="Times New Roman" panose="02020603050405020304" charset="0"/>
                <a:cs typeface="Times New Roman" panose="02020603050405020304" charset="0"/>
              </a:rPr>
              <a:t> бинарный вид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 , будут образовывать подобие силуэта.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Идея подхода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443865" y="284353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Облако точек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952750" y="2843530"/>
            <a:ext cx="21837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Разделение облака точек плоскостями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Изображение 7" descr="Трамвай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865" y="1174115"/>
            <a:ext cx="2004060" cy="1463040"/>
          </a:xfrm>
          <a:prstGeom prst="rect">
            <a:avLst/>
          </a:prstGeom>
        </p:spPr>
      </p:pic>
      <p:pic>
        <p:nvPicPr>
          <p:cNvPr id="9" name="Изображение 8" descr="ТрамвайПлоскости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385" y="1174115"/>
            <a:ext cx="2003425" cy="1463675"/>
          </a:xfrm>
          <a:prstGeom prst="rect">
            <a:avLst/>
          </a:prstGeom>
        </p:spPr>
      </p:pic>
      <p:pic>
        <p:nvPicPr>
          <p:cNvPr id="11" name="Изображение 10" descr="МатрицаПопадани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270" y="1174750"/>
            <a:ext cx="2004060" cy="1463040"/>
          </a:xfrm>
          <a:prstGeom prst="rect">
            <a:avLst/>
          </a:prstGeom>
        </p:spPr>
      </p:pic>
      <p:sp>
        <p:nvSpPr>
          <p:cNvPr id="14" name="Текстовое поле 13"/>
          <p:cNvSpPr txBox="1"/>
          <p:nvPr/>
        </p:nvSpPr>
        <p:spPr>
          <a:xfrm>
            <a:off x="5546090" y="2843530"/>
            <a:ext cx="2183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Построение и обработка матрицы попадания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(Силуэта)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4808855" y="148653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7154545" y="148653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8317230" y="1703705"/>
            <a:ext cx="183896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ru-RU" altLang="en-US">
                <a:ln>
                  <a:solidFill>
                    <a:schemeClr val="tx1"/>
                  </a:solidFill>
                </a:ln>
              </a:rPr>
              <a:t>0100111</a:t>
            </a:r>
            <a:endParaRPr lang="ru-RU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8139430" y="2843530"/>
            <a:ext cx="2183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Линеризация матрицы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Передача данных в нейросеть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 rot="5400000">
            <a:off x="8585835" y="393636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8139430" y="4925695"/>
            <a:ext cx="21837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Определенние нейросетью принадлежности силуэта к классу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 rot="10800000">
            <a:off x="5390515" y="5052695"/>
            <a:ext cx="2651760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2095500" y="1569720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3912235" y="4590415"/>
            <a:ext cx="21837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Соотношение полученного класса и выбранной плоскости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9" name="Текстовое поле 28"/>
          <p:cNvSpPr txBox="1"/>
          <p:nvPr/>
        </p:nvSpPr>
        <p:spPr>
          <a:xfrm rot="11040000">
            <a:off x="2379345" y="4845685"/>
            <a:ext cx="984885" cy="84010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pPr algn="ctr"/>
            <a:r>
              <a:rPr lang="ru-RU" altLang="en-US" sz="6000" b="1">
                <a:solidFill>
                  <a:srgbClr val="FFFF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→</a:t>
            </a:r>
            <a:endParaRPr lang="ru-RU" altLang="en-US" sz="6000" b="1">
              <a:solidFill>
                <a:srgbClr val="FFFF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167640" y="4732655"/>
            <a:ext cx="2183765" cy="1160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Присвоение точкам класса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 b="1">
                <a:latin typeface="Times New Roman" panose="02020603050405020304" charset="0"/>
                <a:cs typeface="Times New Roman" panose="02020603050405020304" charset="0"/>
              </a:rPr>
              <a:t>Начальный формат нейросети</a:t>
            </a:r>
            <a:endParaRPr lang="ru-RU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Замещающее содержимое 3" descr="НачальныйФорматНейросети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360" y="831850"/>
            <a:ext cx="10568940" cy="5295900"/>
          </a:xfrm>
          <a:prstGeom prst="rect">
            <a:avLst/>
          </a:prstGeom>
        </p:spPr>
      </p:pic>
      <p:sp>
        <p:nvSpPr>
          <p:cNvPr id="3" name="Замещающий 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1488</Words>
  <Application>WPS Presentation</Application>
  <PresentationFormat>宽屏</PresentationFormat>
  <Paragraphs>92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Orange Waves</vt:lpstr>
      <vt:lpstr>Нейросеть для классификации облака точек</vt:lpstr>
      <vt:lpstr>Идея метода</vt:lpstr>
      <vt:lpstr>Трассировка  лучей как часть идеи</vt:lpstr>
      <vt:lpstr>Трассировка  лучей как часть идеи</vt:lpstr>
      <vt:lpstr>Нововведения</vt:lpstr>
      <vt:lpstr>PowerPoint 演示文稿</vt:lpstr>
      <vt:lpstr>PowerPoint 演示文稿</vt:lpstr>
      <vt:lpstr>Идея подхода</vt:lpstr>
      <vt:lpstr>Начальный формат нейросети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Дмитрий</dc:creator>
  <cp:lastModifiedBy>Дмитрий</cp:lastModifiedBy>
  <cp:revision>16</cp:revision>
  <dcterms:created xsi:type="dcterms:W3CDTF">2025-09-23T12:22:00Z</dcterms:created>
  <dcterms:modified xsi:type="dcterms:W3CDTF">2025-09-27T17:00:36Z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1049-12.2.0.22549</vt:lpwstr>
  </property>
  <property fmtid="{D5CDD505-2E9C-101B-9397-08002B2CF9AE}" pid="3" name="ICV">
    <vt:lpwstr>346E5F4F5F25475A82B1B223CD868A63_11</vt:lpwstr>
  </property>
</Properties>
</file>