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1927B4-3781-41FF-ADBD-4D206E98F5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BDFF30-7ACF-4ABF-ACAC-3F64916788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331A55E-3E67-45DE-A2AF-60ACDD8FCE7F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00080"/>
            </a:gs>
            <a:gs pos="100000">
              <a:srgbClr val="ffffff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 txBox="1"/>
          <p:nvPr/>
        </p:nvSpPr>
        <p:spPr>
          <a:xfrm>
            <a:off x="1440000" y="720000"/>
            <a:ext cx="576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План работы группы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23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 txBox="1"/>
          <p:nvPr/>
        </p:nvSpPr>
        <p:spPr>
          <a:xfrm>
            <a:off x="3600000" y="180000"/>
            <a:ext cx="3780000" cy="540000"/>
          </a:xfrm>
          <a:prstGeom prst="rect">
            <a:avLst/>
          </a:prstGeom>
          <a:solidFill>
            <a:srgbClr val="808080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План сдачи результатов работы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00080"/>
            </a:gs>
            <a:gs pos="100000">
              <a:srgbClr val="ffffff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1591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LibreOffice/7.6.7.2$Windows_X86_64 LibreOffice_project/dd47e4b30cb7dab30588d6c79c651f218165e3c5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2025-10-13T13:38:49Z</dcterms:created>
  <dc:creator/>
  <dc:description/>
  <dc:language>ru-RU</dc:language>
  <cp:lastModifiedBy/>
  <dcterms:modified xsi:type="dcterms:W3CDTF">2025-10-13T13:56:10Z</dcterms:modified>
  <cp:revision>2</cp:revision>
  <dc:subject/>
  <dc:title/>
</cp:coreProperties>
</file>