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Нейросеть для классификации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облака </a:t>
            </a:r>
            <a:r>
              <a:rPr lang="ru-RU" altLang="en-US"/>
              <a:t>точек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Подход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на </a:t>
            </a:r>
            <a:r>
              <a:rPr lang="ru-RU" altLang="en-US"/>
              <a:t>основе ближайших соседей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640445" y="4892040"/>
            <a:ext cx="3147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Автор идеи:</a:t>
            </a:r>
            <a:endParaRPr lang="ru-RU" altLang="en-US"/>
          </a:p>
          <a:p>
            <a:r>
              <a:rPr lang="ru-RU" altLang="en-US"/>
              <a:t>Павлов Дмитрий Павлович</a:t>
            </a:r>
            <a:endParaRPr lang="ru-RU" altLang="en-US"/>
          </a:p>
          <a:p>
            <a:r>
              <a:rPr lang="ru-RU" altLang="en-US"/>
              <a:t>Студент ФКТиПМ </a:t>
            </a:r>
            <a:endParaRPr lang="ru-RU" altLang="en-US"/>
          </a:p>
          <a:p>
            <a:r>
              <a:rPr lang="ru-RU" altLang="en-US"/>
              <a:t>группы  ПИ51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375150" y="5654675"/>
            <a:ext cx="303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Краснодар 2025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Идея метода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 descr="КартинкаАбстрактного обнаруженияОбект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174750"/>
            <a:ext cx="700468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Трассировка  лучей как часть идеи</a:t>
            </a:r>
            <a:endParaRPr lang="ru-RU" altLang="en-US"/>
          </a:p>
        </p:txBody>
      </p:sp>
      <p:pic>
        <p:nvPicPr>
          <p:cNvPr id="4" name="Замещающее содержимое 3" descr="ТрасЛуч1"/>
          <p:cNvPicPr>
            <a:picLocks noChangeAspect="1"/>
          </p:cNvPicPr>
          <p:nvPr>
            <p:ph sz="half" idx="1"/>
          </p:nvPr>
        </p:nvPicPr>
        <p:blipFill>
          <a:blip r:embed="rId1"/>
          <a:srcRect l="9313" r="9313"/>
          <a:stretch>
            <a:fillRect/>
          </a:stretch>
        </p:blipFill>
        <p:spPr>
          <a:xfrm>
            <a:off x="609600" y="1174750"/>
            <a:ext cx="5384800" cy="4953000"/>
          </a:xfrm>
        </p:spPr>
      </p:pic>
      <p:pic>
        <p:nvPicPr>
          <p:cNvPr id="7" name="Замещающее содержимое 6" descr="ТрасЛуч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115" y="1974215"/>
            <a:ext cx="47625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Трассировка  лучей как часть идеи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altLang="en-US"/>
              <a:t>Трассиро́вка</a:t>
            </a:r>
            <a:r>
              <a:rPr lang="en-US" altLang="ru-RU"/>
              <a:t> </a:t>
            </a:r>
            <a:r>
              <a:rPr lang="en-US" altLang="en-US"/>
              <a:t>луче́й</a:t>
            </a:r>
            <a:r>
              <a:rPr lang="en-US" altLang="ru-RU"/>
              <a:t> (</a:t>
            </a:r>
            <a:r>
              <a:rPr lang="en-US" altLang="en-US"/>
              <a:t>англ</a:t>
            </a:r>
            <a:r>
              <a:rPr lang="en-US" altLang="ru-RU"/>
              <a:t>. Ray tracing; </a:t>
            </a:r>
            <a:r>
              <a:rPr lang="en-US" altLang="en-US"/>
              <a:t>рейтре́йсинг</a:t>
            </a:r>
            <a:r>
              <a:rPr lang="en-US" altLang="ru-RU"/>
              <a:t>) — </a:t>
            </a:r>
            <a:r>
              <a:rPr lang="en-US" altLang="en-US"/>
              <a:t>один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геометрической</a:t>
            </a:r>
            <a:r>
              <a:rPr lang="en-US" altLang="ru-RU"/>
              <a:t> </a:t>
            </a:r>
            <a:r>
              <a:rPr lang="en-US" altLang="en-US"/>
              <a:t>оптики</a:t>
            </a:r>
            <a:r>
              <a:rPr lang="en-US" altLang="ru-RU"/>
              <a:t> — </a:t>
            </a:r>
            <a:r>
              <a:rPr lang="en-US" altLang="en-US"/>
              <a:t>исследование</a:t>
            </a:r>
            <a:r>
              <a:rPr lang="en-US" altLang="ru-RU"/>
              <a:t> </a:t>
            </a:r>
            <a:r>
              <a:rPr lang="en-US" altLang="en-US"/>
              <a:t>оптических</a:t>
            </a:r>
            <a:r>
              <a:rPr lang="en-US" altLang="ru-RU"/>
              <a:t> </a:t>
            </a:r>
            <a:r>
              <a:rPr lang="en-US" altLang="en-US"/>
              <a:t>систем</a:t>
            </a:r>
            <a:r>
              <a:rPr lang="en-US" altLang="ru-RU"/>
              <a:t> </a:t>
            </a:r>
            <a:r>
              <a:rPr lang="en-US" altLang="en-US"/>
              <a:t>путём</a:t>
            </a:r>
            <a:r>
              <a:rPr lang="en-US" altLang="ru-RU"/>
              <a:t> </a:t>
            </a:r>
            <a:r>
              <a:rPr lang="en-US" altLang="en-US"/>
              <a:t>отслеживания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отдельных</a:t>
            </a:r>
            <a:r>
              <a:rPr lang="en-US" altLang="ru-RU"/>
              <a:t> </a:t>
            </a:r>
            <a:r>
              <a:rPr lang="en-US" altLang="en-US"/>
              <a:t>лучей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поверхностями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узком</a:t>
            </a:r>
            <a:r>
              <a:rPr lang="en-US" altLang="ru-RU"/>
              <a:t> </a:t>
            </a:r>
            <a:r>
              <a:rPr lang="en-US" altLang="en-US"/>
              <a:t>смысле</a:t>
            </a:r>
            <a:r>
              <a:rPr lang="en-US" altLang="ru-RU"/>
              <a:t> — </a:t>
            </a:r>
            <a:r>
              <a:rPr lang="en-US" altLang="en-US"/>
              <a:t>технология</a:t>
            </a:r>
            <a:r>
              <a:rPr lang="en-US" altLang="ru-RU"/>
              <a:t> </a:t>
            </a:r>
            <a:r>
              <a:rPr lang="en-US" altLang="en-US"/>
              <a:t>построения</a:t>
            </a:r>
            <a:r>
              <a:rPr lang="en-US" altLang="ru-RU"/>
              <a:t> </a:t>
            </a:r>
            <a:r>
              <a:rPr lang="en-US" altLang="en-US"/>
              <a:t>изображения</a:t>
            </a:r>
            <a:r>
              <a:rPr lang="en-US" altLang="ru-RU"/>
              <a:t> </a:t>
            </a:r>
            <a:r>
              <a:rPr lang="en-US" altLang="en-US"/>
              <a:t>трёхмерных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компьютерных</a:t>
            </a:r>
            <a:r>
              <a:rPr lang="en-US" altLang="ru-RU"/>
              <a:t> </a:t>
            </a:r>
            <a:r>
              <a:rPr lang="en-US" altLang="en-US"/>
              <a:t>программах</a:t>
            </a:r>
            <a:r>
              <a:rPr lang="en-US" altLang="ru-RU"/>
              <a:t>,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которых</a:t>
            </a:r>
            <a:r>
              <a:rPr lang="en-US" altLang="ru-RU"/>
              <a:t> </a:t>
            </a:r>
            <a:r>
              <a:rPr lang="en-US" altLang="en-US"/>
              <a:t>отслеживается</a:t>
            </a:r>
            <a:r>
              <a:rPr lang="en-US" altLang="ru-RU"/>
              <a:t> </a:t>
            </a:r>
            <a:r>
              <a:rPr lang="en-US" altLang="en-US"/>
              <a:t>обратная</a:t>
            </a:r>
            <a:r>
              <a:rPr lang="en-US" altLang="ru-RU"/>
              <a:t> </a:t>
            </a:r>
            <a:r>
              <a:rPr lang="en-US" altLang="en-US"/>
              <a:t>траектория</a:t>
            </a:r>
            <a:r>
              <a:rPr lang="en-US" altLang="ru-RU"/>
              <a:t> </a:t>
            </a:r>
            <a:r>
              <a:rPr lang="en-US" altLang="en-US"/>
              <a:t>распространения</a:t>
            </a:r>
            <a:r>
              <a:rPr lang="en-US" altLang="ru-RU"/>
              <a:t> </a:t>
            </a:r>
            <a:r>
              <a:rPr lang="en-US" altLang="en-US"/>
              <a:t>луча</a:t>
            </a:r>
            <a:r>
              <a:rPr lang="en-US" altLang="ru-RU"/>
              <a:t> (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источнику</a:t>
            </a:r>
            <a:r>
              <a:rPr lang="en-US" altLang="ru-RU"/>
              <a:t>).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Нововведения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37850" cy="4953000"/>
          </a:xfrm>
        </p:spPr>
        <p:txBody>
          <a:bodyPr/>
          <a:p>
            <a:r>
              <a:rPr lang="ru-RU" altLang="en-US"/>
              <a:t>Вместо расчета света, рассчитывать поподает ли массив точек под форму определенного объекта, трассируя координаты точек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Presentation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Times New Roman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</dc:creator>
  <cp:lastModifiedBy>Дмитрий</cp:lastModifiedBy>
  <cp:revision>5</cp:revision>
  <dcterms:created xsi:type="dcterms:W3CDTF">2025-09-23T12:22:13Z</dcterms:created>
  <dcterms:modified xsi:type="dcterms:W3CDTF">2025-09-23T12:45:51Z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1049-12.2.0.21931</vt:lpwstr>
  </property>
  <property fmtid="{D5CDD505-2E9C-101B-9397-08002B2CF9AE}" pid="3" name="ICV">
    <vt:lpwstr>346E5F4F5F25475A82B1B223CD868A63_11</vt:lpwstr>
  </property>
</Properties>
</file>