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A12413"/>
    <a:srgbClr val="7F6000"/>
    <a:srgbClr val="D9D9D9"/>
    <a:srgbClr val="548235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85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533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6A3FA-5BAE-48BB-8C6A-625DB47CF8B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E1F72-8BA8-46F0-91D4-ED8786283A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89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E1F72-8BA8-46F0-91D4-ED8786283A3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7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9B520-C7F8-8A70-70D9-727D49741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A2DAC9-5FD1-6847-DDC3-2CA34538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617CC1-F76F-B19D-B032-5868188D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2508CA-22E2-0B97-A071-CDF1FD07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5F289-40F6-5FFF-5659-885CC2B8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62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80DD3-09B3-F5E8-AF4D-56EB7832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E11D4E-EE52-16D0-7915-1B4F1B5B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45C4DC-4A84-FFCF-D19F-10D63643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D84CB-265B-B78C-0FA2-C5A8BC5B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00FBF-1DFD-EE2B-07DB-76767DAE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0948A5C-5458-283C-88FA-8767723F7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885C82-EF94-2205-3B98-5BD66B27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E34D11-57D0-CE0A-C13D-CC8C0530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77201-DE04-83EE-E096-C2FBFFC6D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1D6073-BF3D-6F49-A296-BD3E84D2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838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242DD-FF78-4172-02AD-226F82A57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AB2AE0-2712-4BAC-D90E-4EEC37DF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AF082-FC6A-3FF6-AA9C-E0EE2AD4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04A90-64AE-BD9A-598A-2B9D6C66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4EEA24-9D7E-026E-BCA1-5854B3B2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63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12AEA-7F8C-EBA2-84B6-63B875A3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74B7B-11A6-D787-0191-6550B4D5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9A833-2152-28EE-A9D5-0BD813F7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97361-95F5-4612-35EC-A2E3ECEB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1371BE-5DE4-E660-C67D-90BD49CA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87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B2521-18B0-ECB8-9300-17D26C02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AA2B24-D84D-49E6-C94B-28809A0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4AA5B4-CFBA-C316-BE30-E7118860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42E2A2-BCBF-43C7-5156-6D61BE25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DE009-04BE-7CB6-A297-95B966B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1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8DA18-3EE6-3CB7-F25A-92552ACD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1490AC-C004-E657-A4B8-FA46374EB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D9E0B1-96AF-7927-9B0C-231FC0939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C21A1E-24AA-207B-3C61-E78526B6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36CF9D-BB1E-6ACA-FD00-6A1BA4E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66F0A9-B6D1-5F68-E0CE-08F0E67E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516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D940C-41FF-CB96-1F4B-20E3EE87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F11ED-8FDF-3962-80AC-4097A03A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81D8BE-C3E3-3B17-499B-C3E9A7813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AB611D-1D22-9FF3-8858-9C2F9571C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D7C2187-042C-B7B1-5189-81AEA765D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253109-E30C-1B04-5442-09642503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764593-8D1F-A2BB-07D8-19AFBFF4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EEFEA7-6D00-2A9C-B885-220C8608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337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B85DB-5816-4781-F77D-10AACAA1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7A6353-E0D9-BBC8-0F75-40132E0A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0960C0-BE60-B434-5DBD-DF12D7A6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85022F-A6C5-A16A-E184-D31D2A53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10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536C17-845C-211E-0C50-11DD0685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1616920-ACF6-FB19-749C-03E03576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28388C-6762-AEFF-00DA-34E61D5B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00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49E9B-EF41-8ACA-0EC3-B9367AB7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0D3C6-8F41-160F-6435-101AD0E6C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BB5589-DC7B-05F3-423F-EAD281927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524CC3-E6C9-C4FF-46F0-26F37718B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326A41-695C-9355-A171-363C98B4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6B81FF-214A-723C-0590-8B699F4F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85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66231-6380-DA0F-B603-2190E2FF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0946A1-E87A-3391-BF9F-1AC25E40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6EBBA-D694-E8B9-4743-53138EEB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C1F77-AB92-8845-38F0-0310BB11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E9059-5DB8-1329-AFDD-20218A6B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728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73FB0-FC22-CEAA-005A-D534BD7C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FA9B8C-58F0-EE9E-6CAC-E7CC8A149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3D533A-E6F0-CA30-2D82-3152AF21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4E0D2D-DB92-BBA5-C34B-491CF70C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BCC184-E8F0-4F51-CCF6-82EAE8942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25D28-EA1C-336F-8D2D-B9025875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462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76D6D-4F7A-ADCF-5C35-1A472006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CE2B31-2688-0F3D-A0EB-A7B4CFE44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DCE8A8-6541-59BA-EC45-8B100407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C6426E-726F-1D92-885C-584CF4BF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9A1425-11BE-5C3E-CB7E-A5B8045C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73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4D3536-5840-0D26-DB42-9171EF3C3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9C9F9D-01ED-3FEE-66C2-E0EA2E8DB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5AACF2-DCC1-CA79-CD55-DBBC4F13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15806-CF72-7695-7C73-04394C07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12371A-2C22-8CDE-3CB5-0BB7413C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89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1A3B7-5269-B046-20BC-6AC459ED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0DFD74-87DF-5049-1BB4-4F3EEFFA8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F290D0-F0FB-CFB0-F374-F2F73F4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2398A-21C9-D7DE-C8FD-6B87C301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00EC7C-9C53-DE2A-2C14-28E78D4F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37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ED35C-5FC4-D66A-FA6C-196A8D7B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9ACD4-D564-419F-6E39-F006BB733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C6AD51-06CA-BD7C-267C-0AB5B113C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43D691-8988-59C0-1337-02E9F38A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6FAC2E-58A9-BE2E-C3B0-33AF98B1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CEAF4D-D573-058C-ED61-A30E5D2E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3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CA0B-37EA-6943-BF0C-7930FADB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6EE256-A4E7-50EC-D4EC-441F93F7C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794B1-C6E8-A1A8-E9E1-EEE029D1F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1DBCE3-1433-0750-AE0F-F65EB5A32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5E7CD9-AFE0-35F8-F4A1-283B6DCA3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7AAE4C-1AD8-3A2F-8960-3D5D8AE6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1EBD4FD-7BE1-81C3-905F-6DDAD25E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CD3053-5946-8E10-43F2-B758F7A5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58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6FA36-664E-18D2-735B-664095D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0F3AC4-9674-0CFC-3046-BA707EBDF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21D8EC-2FC3-6417-4207-D7EAD587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FA6264-137F-2108-1133-FAE40174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84085E-AC92-F0E8-4704-592665E6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607900-F32B-8FB0-968D-2F3CCCB5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C3AFEC-6D17-AE27-EC04-923F6277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13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11850-F1F7-70C5-C5A7-FAED3609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CC6ED-0271-BD19-2895-9C42F304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54F4568-AAF1-CCEB-2955-D02B4EE51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ED6C8A-A158-4D0A-8D7A-54A8FDB7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DE754-3AFA-F82E-D5AB-333E9E7C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A8DE25-FF13-9D82-D986-CD983220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348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B9120-8EA1-9F87-9484-553C9B60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777A03-8ADA-0FC9-844E-3893A2E37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034FC7-3859-53B5-19FB-CFD2ED960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7D04C1-CDB6-86F3-AAAC-33C4EF23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16F1B8-B7D7-496B-A2AC-B2E76850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255327-A627-353C-CE64-4C8B2E91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9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653C4-9629-3486-C374-5C047283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3B9AED-130E-4EE6-648E-1B20FF1B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2898B-7AFA-9398-A3AF-E10ED5D8D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50FAC-ADF0-4F9C-A900-A04524C3D6B9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9007FE-F597-2B49-FBA6-9F712DC9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39A9-F027-0C53-EE0E-CD1BCECEA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A25E5-32D9-4516-8297-69678F1516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25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63F8E-6611-9516-4EDF-91126828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040F4-8749-7780-805F-82FDD053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76F46B-4C28-5494-42C8-7037EEDE3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E75F1-0388-4848-B739-EE7F9A645881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755D63-484D-9553-4DBE-FF40CD0F0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9E5E7-C71E-257E-83AA-1AFE56A6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3881-CADA-40CB-B6EF-7DCB8BD8EB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75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" TargetMode="External"/><Relationship Id="rId2" Type="http://schemas.openxmlformats.org/officeDocument/2006/relationships/hyperlink" Target="https://ru.freepik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Овал 32">
            <a:extLst>
              <a:ext uri="{FF2B5EF4-FFF2-40B4-BE49-F238E27FC236}">
                <a16:creationId xmlns:a16="http://schemas.microsoft.com/office/drawing/2014/main" id="{DE1E5CE1-9590-B198-2D5E-60DC26CE36F5}"/>
              </a:ext>
            </a:extLst>
          </p:cNvPr>
          <p:cNvSpPr/>
          <p:nvPr/>
        </p:nvSpPr>
        <p:spPr>
          <a:xfrm>
            <a:off x="5045927" y="5393246"/>
            <a:ext cx="3726605" cy="3615204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98993-B4DF-63FA-CBCC-6D8746131A8A}"/>
              </a:ext>
            </a:extLst>
          </p:cNvPr>
          <p:cNvSpPr txBox="1"/>
          <p:nvPr/>
        </p:nvSpPr>
        <p:spPr>
          <a:xfrm>
            <a:off x="6096000" y="2767280"/>
            <a:ext cx="5968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продаж в Германии на 2018 год</a:t>
            </a: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A9F5D67C-D851-12D0-93DA-FD7FD1580BF1}"/>
              </a:ext>
            </a:extLst>
          </p:cNvPr>
          <p:cNvSpPr/>
          <p:nvPr/>
        </p:nvSpPr>
        <p:spPr>
          <a:xfrm>
            <a:off x="9080240" y="-1427583"/>
            <a:ext cx="3726605" cy="3615204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28" name="Picture 32" descr="text">
            <a:extLst>
              <a:ext uri="{FF2B5EF4-FFF2-40B4-BE49-F238E27FC236}">
                <a16:creationId xmlns:a16="http://schemas.microsoft.com/office/drawing/2014/main" id="{C06C4E03-A81A-FB46-4C82-F5AD9D89EF4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50" r="16250"/>
          <a:stretch>
            <a:fillRect/>
          </a:stretch>
        </p:blipFill>
        <p:spPr bwMode="auto">
          <a:xfrm>
            <a:off x="25400" y="0"/>
            <a:ext cx="617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1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6196FA-B85B-CBDA-9E9D-FEC749088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Овал 2548">
            <a:extLst>
              <a:ext uri="{FF2B5EF4-FFF2-40B4-BE49-F238E27FC236}">
                <a16:creationId xmlns:a16="http://schemas.microsoft.com/office/drawing/2014/main" id="{89C5FA7B-545A-3D97-FC4C-2DC50DEB8C5C}"/>
              </a:ext>
            </a:extLst>
          </p:cNvPr>
          <p:cNvSpPr/>
          <p:nvPr/>
        </p:nvSpPr>
        <p:spPr>
          <a:xfrm>
            <a:off x="8258423" y="4054595"/>
            <a:ext cx="4305831" cy="4305831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44" name="Прямоугольник: скругленные углы 2543">
            <a:extLst>
              <a:ext uri="{FF2B5EF4-FFF2-40B4-BE49-F238E27FC236}">
                <a16:creationId xmlns:a16="http://schemas.microsoft.com/office/drawing/2014/main" id="{C182541A-F089-F647-7A4F-0A654FB9E95B}"/>
              </a:ext>
            </a:extLst>
          </p:cNvPr>
          <p:cNvSpPr/>
          <p:nvPr/>
        </p:nvSpPr>
        <p:spPr>
          <a:xfrm>
            <a:off x="167319" y="2376156"/>
            <a:ext cx="2586362" cy="19151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43" name="Прямоугольник: скругленные углы 2542">
            <a:extLst>
              <a:ext uri="{FF2B5EF4-FFF2-40B4-BE49-F238E27FC236}">
                <a16:creationId xmlns:a16="http://schemas.microsoft.com/office/drawing/2014/main" id="{F7A3152D-49E8-E785-A5C2-85EDAB65CCEA}"/>
              </a:ext>
            </a:extLst>
          </p:cNvPr>
          <p:cNvSpPr/>
          <p:nvPr/>
        </p:nvSpPr>
        <p:spPr>
          <a:xfrm>
            <a:off x="269240" y="2466276"/>
            <a:ext cx="2382520" cy="173488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Вектор серая карта германии с векторной иллюстрацией регионов">
            <a:extLst>
              <a:ext uri="{FF2B5EF4-FFF2-40B4-BE49-F238E27FC236}">
                <a16:creationId xmlns:a16="http://schemas.microsoft.com/office/drawing/2014/main" id="{C43D33FA-FBF3-5EA5-2742-600BBF7A7B4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49" b="93378" l="13919" r="85946">
                        <a14:foregroundMark x1="40676" y1="8649" x2="42703" y2="9730"/>
                        <a14:foregroundMark x1="69595" y1="14054" x2="69595" y2="14054"/>
                        <a14:foregroundMark x1="47162" y1="90946" x2="48514" y2="93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 bwMode="auto">
          <a:xfrm>
            <a:off x="2227677" y="386178"/>
            <a:ext cx="617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1224C5-4F52-869A-FD33-F78BAD4B90BF}"/>
              </a:ext>
            </a:extLst>
          </p:cNvPr>
          <p:cNvCxnSpPr>
            <a:cxnSpLocks/>
          </p:cNvCxnSpPr>
          <p:nvPr/>
        </p:nvCxnSpPr>
        <p:spPr>
          <a:xfrm>
            <a:off x="6820360" y="2757398"/>
            <a:ext cx="1670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1430FF-4C46-9004-E661-C153BE4EABBB}"/>
              </a:ext>
            </a:extLst>
          </p:cNvPr>
          <p:cNvSpPr txBox="1"/>
          <p:nvPr/>
        </p:nvSpPr>
        <p:spPr>
          <a:xfrm>
            <a:off x="5143960" y="601510"/>
            <a:ext cx="96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Гамбург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B2A98C3-2605-F1DC-52FF-FD11DC587291}"/>
              </a:ext>
            </a:extLst>
          </p:cNvPr>
          <p:cNvCxnSpPr>
            <a:cxnSpLocks/>
          </p:cNvCxnSpPr>
          <p:nvPr/>
        </p:nvCxnSpPr>
        <p:spPr>
          <a:xfrm>
            <a:off x="5143960" y="630018"/>
            <a:ext cx="0" cy="13653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5EB4FB-6499-8671-991F-CC2C55DC8F3B}"/>
              </a:ext>
            </a:extLst>
          </p:cNvPr>
          <p:cNvSpPr txBox="1"/>
          <p:nvPr/>
        </p:nvSpPr>
        <p:spPr>
          <a:xfrm>
            <a:off x="7579457" y="2418844"/>
            <a:ext cx="906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Берлин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4A92214-3D3E-FD63-F0C6-4A4B407F092D}"/>
              </a:ext>
            </a:extLst>
          </p:cNvPr>
          <p:cNvCxnSpPr>
            <a:cxnSpLocks/>
          </p:cNvCxnSpPr>
          <p:nvPr/>
        </p:nvCxnSpPr>
        <p:spPr>
          <a:xfrm>
            <a:off x="5984881" y="4972278"/>
            <a:ext cx="1670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3A48F4-CC8B-180D-BD0F-C86E570F0D57}"/>
              </a:ext>
            </a:extLst>
          </p:cNvPr>
          <p:cNvSpPr txBox="1"/>
          <p:nvPr/>
        </p:nvSpPr>
        <p:spPr>
          <a:xfrm>
            <a:off x="6545677" y="4662233"/>
            <a:ext cx="1132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Нюрнберг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199356F-3985-258B-D46B-B82AE5FA8305}"/>
              </a:ext>
            </a:extLst>
          </p:cNvPr>
          <p:cNvCxnSpPr>
            <a:cxnSpLocks/>
          </p:cNvCxnSpPr>
          <p:nvPr/>
        </p:nvCxnSpPr>
        <p:spPr>
          <a:xfrm>
            <a:off x="6113875" y="6079719"/>
            <a:ext cx="19483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4CCED1-EC46-F8AD-43D2-5FDC8059A80F}"/>
              </a:ext>
            </a:extLst>
          </p:cNvPr>
          <p:cNvSpPr txBox="1"/>
          <p:nvPr/>
        </p:nvSpPr>
        <p:spPr>
          <a:xfrm>
            <a:off x="7122257" y="5769674"/>
            <a:ext cx="962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Мюнхен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0B1B57C-A712-C666-7604-4AA35EA6A736}"/>
              </a:ext>
            </a:extLst>
          </p:cNvPr>
          <p:cNvCxnSpPr>
            <a:cxnSpLocks/>
          </p:cNvCxnSpPr>
          <p:nvPr/>
        </p:nvCxnSpPr>
        <p:spPr>
          <a:xfrm>
            <a:off x="2788837" y="2418844"/>
            <a:ext cx="1369602" cy="1082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3B8A19B-E8C5-8530-4E0E-2227C56C7E05}"/>
              </a:ext>
            </a:extLst>
          </p:cNvPr>
          <p:cNvSpPr txBox="1"/>
          <p:nvPr/>
        </p:nvSpPr>
        <p:spPr>
          <a:xfrm>
            <a:off x="2783938" y="2091116"/>
            <a:ext cx="830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Бохум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C0B74FF-CA56-E579-9E9A-6C869C515A0D}"/>
              </a:ext>
            </a:extLst>
          </p:cNvPr>
          <p:cNvCxnSpPr>
            <a:cxnSpLocks/>
          </p:cNvCxnSpPr>
          <p:nvPr/>
        </p:nvCxnSpPr>
        <p:spPr>
          <a:xfrm>
            <a:off x="7122257" y="3405997"/>
            <a:ext cx="148363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ABDD7A-BD2A-743A-853B-EAAFB6A44201}"/>
              </a:ext>
            </a:extLst>
          </p:cNvPr>
          <p:cNvSpPr txBox="1"/>
          <p:nvPr/>
        </p:nvSpPr>
        <p:spPr>
          <a:xfrm>
            <a:off x="7607675" y="3067443"/>
            <a:ext cx="998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Дрезден</a:t>
            </a:r>
          </a:p>
        </p:txBody>
      </p:sp>
      <p:grpSp>
        <p:nvGrpSpPr>
          <p:cNvPr id="2115" name="Группа 2114">
            <a:extLst>
              <a:ext uri="{FF2B5EF4-FFF2-40B4-BE49-F238E27FC236}">
                <a16:creationId xmlns:a16="http://schemas.microsoft.com/office/drawing/2014/main" id="{D4343A14-B24F-3037-6B50-89A66D94580A}"/>
              </a:ext>
            </a:extLst>
          </p:cNvPr>
          <p:cNvGrpSpPr/>
          <p:nvPr/>
        </p:nvGrpSpPr>
        <p:grpSpPr>
          <a:xfrm>
            <a:off x="8790422" y="161824"/>
            <a:ext cx="3330307" cy="5422789"/>
            <a:chOff x="8790422" y="161824"/>
            <a:chExt cx="3330307" cy="542278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1" name="Прямоугольник: скругленные углы 60">
              <a:extLst>
                <a:ext uri="{FF2B5EF4-FFF2-40B4-BE49-F238E27FC236}">
                  <a16:creationId xmlns:a16="http://schemas.microsoft.com/office/drawing/2014/main" id="{13D23DB1-A99B-AFED-48A2-259B70D81CBE}"/>
                </a:ext>
              </a:extLst>
            </p:cNvPr>
            <p:cNvSpPr/>
            <p:nvPr/>
          </p:nvSpPr>
          <p:spPr>
            <a:xfrm>
              <a:off x="8790425" y="161824"/>
              <a:ext cx="3330304" cy="99717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68D168B8-623A-2893-8D1D-50FD3D14D1C9}"/>
                </a:ext>
              </a:extLst>
            </p:cNvPr>
            <p:cNvSpPr/>
            <p:nvPr/>
          </p:nvSpPr>
          <p:spPr>
            <a:xfrm>
              <a:off x="8891971" y="246885"/>
              <a:ext cx="1574854" cy="8413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A247A30C-0DDD-E834-E660-C9B6FF8D7258}"/>
                </a:ext>
              </a:extLst>
            </p:cNvPr>
            <p:cNvSpPr/>
            <p:nvPr/>
          </p:nvSpPr>
          <p:spPr>
            <a:xfrm>
              <a:off x="9917407" y="246886"/>
              <a:ext cx="2113154" cy="841308"/>
            </a:xfrm>
            <a:custGeom>
              <a:avLst/>
              <a:gdLst>
                <a:gd name="connsiteX0" fmla="*/ 401239 w 2113154"/>
                <a:gd name="connsiteY0" fmla="*/ 0 h 841308"/>
                <a:gd name="connsiteX1" fmla="*/ 1972933 w 2113154"/>
                <a:gd name="connsiteY1" fmla="*/ 0 h 841308"/>
                <a:gd name="connsiteX2" fmla="*/ 2113154 w 2113154"/>
                <a:gd name="connsiteY2" fmla="*/ 140221 h 841308"/>
                <a:gd name="connsiteX3" fmla="*/ 2113154 w 2113154"/>
                <a:gd name="connsiteY3" fmla="*/ 701087 h 841308"/>
                <a:gd name="connsiteX4" fmla="*/ 1972933 w 2113154"/>
                <a:gd name="connsiteY4" fmla="*/ 841308 h 841308"/>
                <a:gd name="connsiteX5" fmla="*/ 0 w 2113154"/>
                <a:gd name="connsiteY5" fmla="*/ 841308 h 84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3154" h="841308">
                  <a:moveTo>
                    <a:pt x="401239" y="0"/>
                  </a:moveTo>
                  <a:lnTo>
                    <a:pt x="1972933" y="0"/>
                  </a:lnTo>
                  <a:cubicBezTo>
                    <a:pt x="2050375" y="0"/>
                    <a:pt x="2113154" y="62779"/>
                    <a:pt x="2113154" y="140221"/>
                  </a:cubicBezTo>
                  <a:lnTo>
                    <a:pt x="2113154" y="701087"/>
                  </a:lnTo>
                  <a:cubicBezTo>
                    <a:pt x="2113154" y="778529"/>
                    <a:pt x="2050375" y="841308"/>
                    <a:pt x="1972933" y="841308"/>
                  </a:cubicBezTo>
                  <a:lnTo>
                    <a:pt x="0" y="8413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15D7B7-DDD7-0C85-FBC8-ADF53F531931}"/>
                </a:ext>
              </a:extLst>
            </p:cNvPr>
            <p:cNvSpPr txBox="1"/>
            <p:nvPr/>
          </p:nvSpPr>
          <p:spPr>
            <a:xfrm>
              <a:off x="10161304" y="295279"/>
              <a:ext cx="1869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Берлин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5651 € 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Продажи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93 шт.</a:t>
              </a:r>
            </a:p>
          </p:txBody>
        </p:sp>
        <p:sp>
          <p:nvSpPr>
            <p:cNvPr id="62" name="Прямоугольник: скругленные углы 61">
              <a:extLst>
                <a:ext uri="{FF2B5EF4-FFF2-40B4-BE49-F238E27FC236}">
                  <a16:creationId xmlns:a16="http://schemas.microsoft.com/office/drawing/2014/main" id="{39C20066-E82D-F259-FDD1-F3E9463D9D4F}"/>
                </a:ext>
              </a:extLst>
            </p:cNvPr>
            <p:cNvSpPr/>
            <p:nvPr/>
          </p:nvSpPr>
          <p:spPr>
            <a:xfrm>
              <a:off x="8790424" y="1269264"/>
              <a:ext cx="3330304" cy="99717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1" name="Прямоугольник: скругленные углы 2050">
              <a:extLst>
                <a:ext uri="{FF2B5EF4-FFF2-40B4-BE49-F238E27FC236}">
                  <a16:creationId xmlns:a16="http://schemas.microsoft.com/office/drawing/2014/main" id="{BC8A2084-1439-9335-0688-1E6DB0E9F408}"/>
                </a:ext>
              </a:extLst>
            </p:cNvPr>
            <p:cNvSpPr/>
            <p:nvPr/>
          </p:nvSpPr>
          <p:spPr>
            <a:xfrm>
              <a:off x="8790423" y="2376704"/>
              <a:ext cx="3330304" cy="99717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3" name="Прямоугольник: скругленные углы 2052">
              <a:extLst>
                <a:ext uri="{FF2B5EF4-FFF2-40B4-BE49-F238E27FC236}">
                  <a16:creationId xmlns:a16="http://schemas.microsoft.com/office/drawing/2014/main" id="{1FFBE15D-EC4E-5829-2BB5-2F557E151AAA}"/>
                </a:ext>
              </a:extLst>
            </p:cNvPr>
            <p:cNvSpPr/>
            <p:nvPr/>
          </p:nvSpPr>
          <p:spPr>
            <a:xfrm>
              <a:off x="8891969" y="2461765"/>
              <a:ext cx="1574854" cy="8413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5" name="Полилиния: фигура 2054">
              <a:extLst>
                <a:ext uri="{FF2B5EF4-FFF2-40B4-BE49-F238E27FC236}">
                  <a16:creationId xmlns:a16="http://schemas.microsoft.com/office/drawing/2014/main" id="{7AFC4C9F-FDDD-8668-D39F-FC91197CFF81}"/>
                </a:ext>
              </a:extLst>
            </p:cNvPr>
            <p:cNvSpPr/>
            <p:nvPr/>
          </p:nvSpPr>
          <p:spPr>
            <a:xfrm>
              <a:off x="9917405" y="2461766"/>
              <a:ext cx="2113154" cy="841308"/>
            </a:xfrm>
            <a:custGeom>
              <a:avLst/>
              <a:gdLst>
                <a:gd name="connsiteX0" fmla="*/ 401239 w 2113154"/>
                <a:gd name="connsiteY0" fmla="*/ 0 h 841308"/>
                <a:gd name="connsiteX1" fmla="*/ 1972933 w 2113154"/>
                <a:gd name="connsiteY1" fmla="*/ 0 h 841308"/>
                <a:gd name="connsiteX2" fmla="*/ 2113154 w 2113154"/>
                <a:gd name="connsiteY2" fmla="*/ 140221 h 841308"/>
                <a:gd name="connsiteX3" fmla="*/ 2113154 w 2113154"/>
                <a:gd name="connsiteY3" fmla="*/ 701087 h 841308"/>
                <a:gd name="connsiteX4" fmla="*/ 1972933 w 2113154"/>
                <a:gd name="connsiteY4" fmla="*/ 841308 h 841308"/>
                <a:gd name="connsiteX5" fmla="*/ 0 w 2113154"/>
                <a:gd name="connsiteY5" fmla="*/ 841308 h 84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3154" h="841308">
                  <a:moveTo>
                    <a:pt x="401239" y="0"/>
                  </a:moveTo>
                  <a:lnTo>
                    <a:pt x="1972933" y="0"/>
                  </a:lnTo>
                  <a:cubicBezTo>
                    <a:pt x="2050375" y="0"/>
                    <a:pt x="2113154" y="62779"/>
                    <a:pt x="2113154" y="140221"/>
                  </a:cubicBezTo>
                  <a:lnTo>
                    <a:pt x="2113154" y="701087"/>
                  </a:lnTo>
                  <a:cubicBezTo>
                    <a:pt x="2113154" y="778529"/>
                    <a:pt x="2050375" y="841308"/>
                    <a:pt x="1972933" y="841308"/>
                  </a:cubicBezTo>
                  <a:lnTo>
                    <a:pt x="0" y="8413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057" name="TextBox 2056">
              <a:extLst>
                <a:ext uri="{FF2B5EF4-FFF2-40B4-BE49-F238E27FC236}">
                  <a16:creationId xmlns:a16="http://schemas.microsoft.com/office/drawing/2014/main" id="{C569D978-4C48-C05F-9D15-73BD707580D0}"/>
                </a:ext>
              </a:extLst>
            </p:cNvPr>
            <p:cNvSpPr txBox="1"/>
            <p:nvPr/>
          </p:nvSpPr>
          <p:spPr>
            <a:xfrm>
              <a:off x="10161302" y="2510159"/>
              <a:ext cx="1869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Нюрнберг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2433 € 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Продажи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6 шт.</a:t>
              </a:r>
            </a:p>
          </p:txBody>
        </p:sp>
        <p:sp>
          <p:nvSpPr>
            <p:cNvPr id="2090" name="Прямоугольник: скругленные углы 2089">
              <a:extLst>
                <a:ext uri="{FF2B5EF4-FFF2-40B4-BE49-F238E27FC236}">
                  <a16:creationId xmlns:a16="http://schemas.microsoft.com/office/drawing/2014/main" id="{4AFCB607-7155-10A1-5CC9-E364A3FE4DFE}"/>
                </a:ext>
              </a:extLst>
            </p:cNvPr>
            <p:cNvSpPr/>
            <p:nvPr/>
          </p:nvSpPr>
          <p:spPr>
            <a:xfrm>
              <a:off x="8790422" y="4587434"/>
              <a:ext cx="3330304" cy="99717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1" name="Прямоугольник: скругленные углы 2090">
              <a:extLst>
                <a:ext uri="{FF2B5EF4-FFF2-40B4-BE49-F238E27FC236}">
                  <a16:creationId xmlns:a16="http://schemas.microsoft.com/office/drawing/2014/main" id="{6275EB74-A975-B850-F5D8-6194DBDB2F24}"/>
                </a:ext>
              </a:extLst>
            </p:cNvPr>
            <p:cNvSpPr/>
            <p:nvPr/>
          </p:nvSpPr>
          <p:spPr>
            <a:xfrm>
              <a:off x="8891968" y="4672495"/>
              <a:ext cx="1574854" cy="841308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2" name="Полилиния: фигура 2091">
              <a:extLst>
                <a:ext uri="{FF2B5EF4-FFF2-40B4-BE49-F238E27FC236}">
                  <a16:creationId xmlns:a16="http://schemas.microsoft.com/office/drawing/2014/main" id="{5D222D0E-CD66-51D4-DC16-66C982AF58DC}"/>
                </a:ext>
              </a:extLst>
            </p:cNvPr>
            <p:cNvSpPr/>
            <p:nvPr/>
          </p:nvSpPr>
          <p:spPr>
            <a:xfrm>
              <a:off x="9917404" y="4672496"/>
              <a:ext cx="2113154" cy="841308"/>
            </a:xfrm>
            <a:custGeom>
              <a:avLst/>
              <a:gdLst>
                <a:gd name="connsiteX0" fmla="*/ 401239 w 2113154"/>
                <a:gd name="connsiteY0" fmla="*/ 0 h 841308"/>
                <a:gd name="connsiteX1" fmla="*/ 1972933 w 2113154"/>
                <a:gd name="connsiteY1" fmla="*/ 0 h 841308"/>
                <a:gd name="connsiteX2" fmla="*/ 2113154 w 2113154"/>
                <a:gd name="connsiteY2" fmla="*/ 140221 h 841308"/>
                <a:gd name="connsiteX3" fmla="*/ 2113154 w 2113154"/>
                <a:gd name="connsiteY3" fmla="*/ 701087 h 841308"/>
                <a:gd name="connsiteX4" fmla="*/ 1972933 w 2113154"/>
                <a:gd name="connsiteY4" fmla="*/ 841308 h 841308"/>
                <a:gd name="connsiteX5" fmla="*/ 0 w 2113154"/>
                <a:gd name="connsiteY5" fmla="*/ 841308 h 84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3154" h="841308">
                  <a:moveTo>
                    <a:pt x="401239" y="0"/>
                  </a:moveTo>
                  <a:lnTo>
                    <a:pt x="1972933" y="0"/>
                  </a:lnTo>
                  <a:cubicBezTo>
                    <a:pt x="2050375" y="0"/>
                    <a:pt x="2113154" y="62779"/>
                    <a:pt x="2113154" y="140221"/>
                  </a:cubicBezTo>
                  <a:lnTo>
                    <a:pt x="2113154" y="701087"/>
                  </a:lnTo>
                  <a:cubicBezTo>
                    <a:pt x="2113154" y="778529"/>
                    <a:pt x="2050375" y="841308"/>
                    <a:pt x="1972933" y="841308"/>
                  </a:cubicBezTo>
                  <a:lnTo>
                    <a:pt x="0" y="84130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093" name="TextBox 2092">
              <a:extLst>
                <a:ext uri="{FF2B5EF4-FFF2-40B4-BE49-F238E27FC236}">
                  <a16:creationId xmlns:a16="http://schemas.microsoft.com/office/drawing/2014/main" id="{2910B843-0E57-A5A4-D3C2-C7CE9BBFA7ED}"/>
                </a:ext>
              </a:extLst>
            </p:cNvPr>
            <p:cNvSpPr txBox="1"/>
            <p:nvPr/>
          </p:nvSpPr>
          <p:spPr>
            <a:xfrm>
              <a:off x="10161301" y="4720889"/>
              <a:ext cx="1869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Бохум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1732 € 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Продажи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19 шт.</a:t>
              </a:r>
            </a:p>
          </p:txBody>
        </p:sp>
        <p:sp>
          <p:nvSpPr>
            <p:cNvPr id="2099" name="Полилиния: фигура 2098">
              <a:extLst>
                <a:ext uri="{FF2B5EF4-FFF2-40B4-BE49-F238E27FC236}">
                  <a16:creationId xmlns:a16="http://schemas.microsoft.com/office/drawing/2014/main" id="{33546C10-8BDD-F11A-57CE-CD0D43857A6D}"/>
                </a:ext>
              </a:extLst>
            </p:cNvPr>
            <p:cNvSpPr/>
            <p:nvPr/>
          </p:nvSpPr>
          <p:spPr>
            <a:xfrm rot="10800000">
              <a:off x="9777809" y="1355315"/>
              <a:ext cx="2252748" cy="839123"/>
            </a:xfrm>
            <a:custGeom>
              <a:avLst/>
              <a:gdLst>
                <a:gd name="connsiteX0" fmla="*/ 139857 w 2252748"/>
                <a:gd name="connsiteY0" fmla="*/ 0 h 839123"/>
                <a:gd name="connsiteX1" fmla="*/ 2252748 w 2252748"/>
                <a:gd name="connsiteY1" fmla="*/ 0 h 839123"/>
                <a:gd name="connsiteX2" fmla="*/ 1861458 w 2252748"/>
                <a:gd name="connsiteY2" fmla="*/ 839123 h 839123"/>
                <a:gd name="connsiteX3" fmla="*/ 139857 w 2252748"/>
                <a:gd name="connsiteY3" fmla="*/ 839123 h 839123"/>
                <a:gd name="connsiteX4" fmla="*/ 0 w 2252748"/>
                <a:gd name="connsiteY4" fmla="*/ 699266 h 839123"/>
                <a:gd name="connsiteX5" fmla="*/ 0 w 2252748"/>
                <a:gd name="connsiteY5" fmla="*/ 139857 h 839123"/>
                <a:gd name="connsiteX6" fmla="*/ 139857 w 2252748"/>
                <a:gd name="connsiteY6" fmla="*/ 0 h 83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2748" h="839123">
                  <a:moveTo>
                    <a:pt x="139857" y="0"/>
                  </a:moveTo>
                  <a:lnTo>
                    <a:pt x="2252748" y="0"/>
                  </a:lnTo>
                  <a:lnTo>
                    <a:pt x="1861458" y="839123"/>
                  </a:lnTo>
                  <a:lnTo>
                    <a:pt x="139857" y="839123"/>
                  </a:lnTo>
                  <a:cubicBezTo>
                    <a:pt x="62616" y="839123"/>
                    <a:pt x="0" y="776507"/>
                    <a:pt x="0" y="699266"/>
                  </a:cubicBezTo>
                  <a:lnTo>
                    <a:pt x="0" y="139857"/>
                  </a:lnTo>
                  <a:cubicBezTo>
                    <a:pt x="0" y="62616"/>
                    <a:pt x="62616" y="0"/>
                    <a:pt x="139857" y="0"/>
                  </a:cubicBezTo>
                  <a:close/>
                </a:path>
              </a:pathLst>
            </a:custGeom>
            <a:solidFill>
              <a:srgbClr val="54823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098" name="Полилиния: фигура 2097">
              <a:extLst>
                <a:ext uri="{FF2B5EF4-FFF2-40B4-BE49-F238E27FC236}">
                  <a16:creationId xmlns:a16="http://schemas.microsoft.com/office/drawing/2014/main" id="{0840B53D-2ECE-2716-9D96-9E32058522B4}"/>
                </a:ext>
              </a:extLst>
            </p:cNvPr>
            <p:cNvSpPr/>
            <p:nvPr/>
          </p:nvSpPr>
          <p:spPr>
            <a:xfrm>
              <a:off x="8891968" y="1355315"/>
              <a:ext cx="2252748" cy="839123"/>
            </a:xfrm>
            <a:custGeom>
              <a:avLst/>
              <a:gdLst>
                <a:gd name="connsiteX0" fmla="*/ 139857 w 2252748"/>
                <a:gd name="connsiteY0" fmla="*/ 0 h 839123"/>
                <a:gd name="connsiteX1" fmla="*/ 2252748 w 2252748"/>
                <a:gd name="connsiteY1" fmla="*/ 0 h 839123"/>
                <a:gd name="connsiteX2" fmla="*/ 1861458 w 2252748"/>
                <a:gd name="connsiteY2" fmla="*/ 839123 h 839123"/>
                <a:gd name="connsiteX3" fmla="*/ 139857 w 2252748"/>
                <a:gd name="connsiteY3" fmla="*/ 839123 h 839123"/>
                <a:gd name="connsiteX4" fmla="*/ 0 w 2252748"/>
                <a:gd name="connsiteY4" fmla="*/ 699266 h 839123"/>
                <a:gd name="connsiteX5" fmla="*/ 0 w 2252748"/>
                <a:gd name="connsiteY5" fmla="*/ 139857 h 839123"/>
                <a:gd name="connsiteX6" fmla="*/ 139857 w 2252748"/>
                <a:gd name="connsiteY6" fmla="*/ 0 h 83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2748" h="839123">
                  <a:moveTo>
                    <a:pt x="139857" y="0"/>
                  </a:moveTo>
                  <a:lnTo>
                    <a:pt x="2252748" y="0"/>
                  </a:lnTo>
                  <a:lnTo>
                    <a:pt x="1861458" y="839123"/>
                  </a:lnTo>
                  <a:lnTo>
                    <a:pt x="139857" y="839123"/>
                  </a:lnTo>
                  <a:cubicBezTo>
                    <a:pt x="62616" y="839123"/>
                    <a:pt x="0" y="776507"/>
                    <a:pt x="0" y="699266"/>
                  </a:cubicBezTo>
                  <a:lnTo>
                    <a:pt x="0" y="139857"/>
                  </a:lnTo>
                  <a:cubicBezTo>
                    <a:pt x="0" y="62616"/>
                    <a:pt x="62616" y="0"/>
                    <a:pt x="139857" y="0"/>
                  </a:cubicBezTo>
                  <a:close/>
                </a:path>
              </a:pathLst>
            </a:custGeom>
            <a:solidFill>
              <a:srgbClr val="D9D9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100" name="TextBox 2099">
              <a:extLst>
                <a:ext uri="{FF2B5EF4-FFF2-40B4-BE49-F238E27FC236}">
                  <a16:creationId xmlns:a16="http://schemas.microsoft.com/office/drawing/2014/main" id="{10D7AF11-24E8-A07B-8975-9A027A4EDBE0}"/>
                </a:ext>
              </a:extLst>
            </p:cNvPr>
            <p:cNvSpPr txBox="1"/>
            <p:nvPr/>
          </p:nvSpPr>
          <p:spPr>
            <a:xfrm>
              <a:off x="8982776" y="1352026"/>
              <a:ext cx="1869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Гамбург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2663 € 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Продажи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29 шт.</a:t>
              </a:r>
            </a:p>
          </p:txBody>
        </p:sp>
        <p:sp>
          <p:nvSpPr>
            <p:cNvPr id="2101" name="Прямоугольник: скругленные углы 2100">
              <a:extLst>
                <a:ext uri="{FF2B5EF4-FFF2-40B4-BE49-F238E27FC236}">
                  <a16:creationId xmlns:a16="http://schemas.microsoft.com/office/drawing/2014/main" id="{BBCD92AC-DAA5-75C5-4EB6-852C61DD1E54}"/>
                </a:ext>
              </a:extLst>
            </p:cNvPr>
            <p:cNvSpPr/>
            <p:nvPr/>
          </p:nvSpPr>
          <p:spPr>
            <a:xfrm>
              <a:off x="8790424" y="3498867"/>
              <a:ext cx="3330304" cy="99717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2" name="Полилиния: фигура 2101">
              <a:extLst>
                <a:ext uri="{FF2B5EF4-FFF2-40B4-BE49-F238E27FC236}">
                  <a16:creationId xmlns:a16="http://schemas.microsoft.com/office/drawing/2014/main" id="{1F0AE3BD-3536-493D-6D6E-1A1720D4F17C}"/>
                </a:ext>
              </a:extLst>
            </p:cNvPr>
            <p:cNvSpPr/>
            <p:nvPr/>
          </p:nvSpPr>
          <p:spPr>
            <a:xfrm rot="10800000">
              <a:off x="9777809" y="3584918"/>
              <a:ext cx="2252748" cy="839123"/>
            </a:xfrm>
            <a:custGeom>
              <a:avLst/>
              <a:gdLst>
                <a:gd name="connsiteX0" fmla="*/ 139857 w 2252748"/>
                <a:gd name="connsiteY0" fmla="*/ 0 h 839123"/>
                <a:gd name="connsiteX1" fmla="*/ 2252748 w 2252748"/>
                <a:gd name="connsiteY1" fmla="*/ 0 h 839123"/>
                <a:gd name="connsiteX2" fmla="*/ 1861458 w 2252748"/>
                <a:gd name="connsiteY2" fmla="*/ 839123 h 839123"/>
                <a:gd name="connsiteX3" fmla="*/ 139857 w 2252748"/>
                <a:gd name="connsiteY3" fmla="*/ 839123 h 839123"/>
                <a:gd name="connsiteX4" fmla="*/ 0 w 2252748"/>
                <a:gd name="connsiteY4" fmla="*/ 699266 h 839123"/>
                <a:gd name="connsiteX5" fmla="*/ 0 w 2252748"/>
                <a:gd name="connsiteY5" fmla="*/ 139857 h 839123"/>
                <a:gd name="connsiteX6" fmla="*/ 139857 w 2252748"/>
                <a:gd name="connsiteY6" fmla="*/ 0 h 83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2748" h="839123">
                  <a:moveTo>
                    <a:pt x="139857" y="0"/>
                  </a:moveTo>
                  <a:lnTo>
                    <a:pt x="2252748" y="0"/>
                  </a:lnTo>
                  <a:lnTo>
                    <a:pt x="1861458" y="839123"/>
                  </a:lnTo>
                  <a:lnTo>
                    <a:pt x="139857" y="839123"/>
                  </a:lnTo>
                  <a:cubicBezTo>
                    <a:pt x="62616" y="839123"/>
                    <a:pt x="0" y="776507"/>
                    <a:pt x="0" y="699266"/>
                  </a:cubicBezTo>
                  <a:lnTo>
                    <a:pt x="0" y="139857"/>
                  </a:lnTo>
                  <a:cubicBezTo>
                    <a:pt x="0" y="62616"/>
                    <a:pt x="62616" y="0"/>
                    <a:pt x="139857" y="0"/>
                  </a:cubicBezTo>
                  <a:close/>
                </a:path>
              </a:pathLst>
            </a:custGeom>
            <a:solidFill>
              <a:srgbClr val="54823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103" name="Полилиния: фигура 2102">
              <a:extLst>
                <a:ext uri="{FF2B5EF4-FFF2-40B4-BE49-F238E27FC236}">
                  <a16:creationId xmlns:a16="http://schemas.microsoft.com/office/drawing/2014/main" id="{AC88AD19-8516-9F38-D384-67C6CAD81C27}"/>
                </a:ext>
              </a:extLst>
            </p:cNvPr>
            <p:cNvSpPr/>
            <p:nvPr/>
          </p:nvSpPr>
          <p:spPr>
            <a:xfrm>
              <a:off x="8891968" y="3584918"/>
              <a:ext cx="2252748" cy="839123"/>
            </a:xfrm>
            <a:custGeom>
              <a:avLst/>
              <a:gdLst>
                <a:gd name="connsiteX0" fmla="*/ 139857 w 2252748"/>
                <a:gd name="connsiteY0" fmla="*/ 0 h 839123"/>
                <a:gd name="connsiteX1" fmla="*/ 2252748 w 2252748"/>
                <a:gd name="connsiteY1" fmla="*/ 0 h 839123"/>
                <a:gd name="connsiteX2" fmla="*/ 1861458 w 2252748"/>
                <a:gd name="connsiteY2" fmla="*/ 839123 h 839123"/>
                <a:gd name="connsiteX3" fmla="*/ 139857 w 2252748"/>
                <a:gd name="connsiteY3" fmla="*/ 839123 h 839123"/>
                <a:gd name="connsiteX4" fmla="*/ 0 w 2252748"/>
                <a:gd name="connsiteY4" fmla="*/ 699266 h 839123"/>
                <a:gd name="connsiteX5" fmla="*/ 0 w 2252748"/>
                <a:gd name="connsiteY5" fmla="*/ 139857 h 839123"/>
                <a:gd name="connsiteX6" fmla="*/ 139857 w 2252748"/>
                <a:gd name="connsiteY6" fmla="*/ 0 h 83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2748" h="839123">
                  <a:moveTo>
                    <a:pt x="139857" y="0"/>
                  </a:moveTo>
                  <a:lnTo>
                    <a:pt x="2252748" y="0"/>
                  </a:lnTo>
                  <a:lnTo>
                    <a:pt x="1861458" y="839123"/>
                  </a:lnTo>
                  <a:lnTo>
                    <a:pt x="139857" y="839123"/>
                  </a:lnTo>
                  <a:cubicBezTo>
                    <a:pt x="62616" y="839123"/>
                    <a:pt x="0" y="776507"/>
                    <a:pt x="0" y="699266"/>
                  </a:cubicBezTo>
                  <a:lnTo>
                    <a:pt x="0" y="139857"/>
                  </a:lnTo>
                  <a:cubicBezTo>
                    <a:pt x="0" y="62616"/>
                    <a:pt x="62616" y="0"/>
                    <a:pt x="139857" y="0"/>
                  </a:cubicBezTo>
                  <a:close/>
                </a:path>
              </a:pathLst>
            </a:custGeom>
            <a:solidFill>
              <a:srgbClr val="D9D9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104" name="TextBox 2103">
              <a:extLst>
                <a:ext uri="{FF2B5EF4-FFF2-40B4-BE49-F238E27FC236}">
                  <a16:creationId xmlns:a16="http://schemas.microsoft.com/office/drawing/2014/main" id="{111FDB85-863B-C4A8-5B97-5B3C6485BEA1}"/>
                </a:ext>
              </a:extLst>
            </p:cNvPr>
            <p:cNvSpPr txBox="1"/>
            <p:nvPr/>
          </p:nvSpPr>
          <p:spPr>
            <a:xfrm>
              <a:off x="8982776" y="3581629"/>
              <a:ext cx="1869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Мюнхен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1818 € 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Продажи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45 шт.</a:t>
              </a:r>
            </a:p>
          </p:txBody>
        </p:sp>
        <p:pic>
          <p:nvPicPr>
            <p:cNvPr id="2105" name="Picture 22" descr="School ">
              <a:extLst>
                <a:ext uri="{FF2B5EF4-FFF2-40B4-BE49-F238E27FC236}">
                  <a16:creationId xmlns:a16="http://schemas.microsoft.com/office/drawing/2014/main" id="{0F007839-B80D-9520-8C78-8A03C9B1E4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5355" y="2492249"/>
              <a:ext cx="738664" cy="738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6" name="Picture 24" descr="Port ">
              <a:extLst>
                <a:ext uri="{FF2B5EF4-FFF2-40B4-BE49-F238E27FC236}">
                  <a16:creationId xmlns:a16="http://schemas.microsoft.com/office/drawing/2014/main" id="{C3FB634B-7B56-8DEA-44B2-C39764ADC2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4663" y="1459381"/>
              <a:ext cx="701605" cy="701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9" name="Рисунок 2108">
              <a:extLst>
                <a:ext uri="{FF2B5EF4-FFF2-40B4-BE49-F238E27FC236}">
                  <a16:creationId xmlns:a16="http://schemas.microsoft.com/office/drawing/2014/main" id="{913FFC23-CFAD-2858-29FC-4EE5E875B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0823" y="295279"/>
              <a:ext cx="686986" cy="686986"/>
            </a:xfrm>
            <a:prstGeom prst="rect">
              <a:avLst/>
            </a:prstGeom>
          </p:spPr>
        </p:pic>
        <p:pic>
          <p:nvPicPr>
            <p:cNvPr id="2110" name="Picture 28" descr="Building ">
              <a:extLst>
                <a:ext uri="{FF2B5EF4-FFF2-40B4-BE49-F238E27FC236}">
                  <a16:creationId xmlns:a16="http://schemas.microsoft.com/office/drawing/2014/main" id="{F8DCA8D7-85EB-D66D-B7F6-1D563E2D6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5355" y="4720889"/>
              <a:ext cx="711968" cy="71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1" name="Рисунок 2110">
              <a:extLst>
                <a:ext uri="{FF2B5EF4-FFF2-40B4-BE49-F238E27FC236}">
                  <a16:creationId xmlns:a16="http://schemas.microsoft.com/office/drawing/2014/main" id="{45100707-6579-DF53-C348-CE24179E3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100625" y="3577894"/>
              <a:ext cx="839124" cy="839124"/>
            </a:xfrm>
            <a:prstGeom prst="rect">
              <a:avLst/>
            </a:prstGeom>
          </p:spPr>
        </p:pic>
      </p:grpSp>
      <p:sp>
        <p:nvSpPr>
          <p:cNvPr id="2113" name="TextBox 2112">
            <a:extLst>
              <a:ext uri="{FF2B5EF4-FFF2-40B4-BE49-F238E27FC236}">
                <a16:creationId xmlns:a16="http://schemas.microsoft.com/office/drawing/2014/main" id="{1E8B4E5D-0067-F090-F369-A52723CEADA7}"/>
              </a:ext>
            </a:extLst>
          </p:cNvPr>
          <p:cNvSpPr txBox="1"/>
          <p:nvPr/>
        </p:nvSpPr>
        <p:spPr>
          <a:xfrm>
            <a:off x="11046122" y="5709597"/>
            <a:ext cx="11139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Берлин</a:t>
            </a:r>
          </a:p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Гамбург</a:t>
            </a:r>
          </a:p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Нюрнберг</a:t>
            </a:r>
          </a:p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Мюнхен</a:t>
            </a:r>
          </a:p>
          <a:p>
            <a:r>
              <a:rPr lang="ru-RU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Бохум</a:t>
            </a:r>
          </a:p>
        </p:txBody>
      </p:sp>
      <p:grpSp>
        <p:nvGrpSpPr>
          <p:cNvPr id="2420" name="Группа 2419">
            <a:extLst>
              <a:ext uri="{FF2B5EF4-FFF2-40B4-BE49-F238E27FC236}">
                <a16:creationId xmlns:a16="http://schemas.microsoft.com/office/drawing/2014/main" id="{1FB8F443-9431-AE2C-ECCA-D7F6E7C28131}"/>
              </a:ext>
            </a:extLst>
          </p:cNvPr>
          <p:cNvGrpSpPr/>
          <p:nvPr/>
        </p:nvGrpSpPr>
        <p:grpSpPr>
          <a:xfrm>
            <a:off x="8892332" y="5807150"/>
            <a:ext cx="2123874" cy="160020"/>
            <a:chOff x="8815331" y="5829300"/>
            <a:chExt cx="2202686" cy="114300"/>
          </a:xfrm>
        </p:grpSpPr>
        <p:sp>
          <p:nvSpPr>
            <p:cNvPr id="2374" name="Прямоугольник: скругленные углы 2373">
              <a:extLst>
                <a:ext uri="{FF2B5EF4-FFF2-40B4-BE49-F238E27FC236}">
                  <a16:creationId xmlns:a16="http://schemas.microsoft.com/office/drawing/2014/main" id="{E78731DA-6C26-B91A-2AD0-D32580077F3F}"/>
                </a:ext>
              </a:extLst>
            </p:cNvPr>
            <p:cNvSpPr/>
            <p:nvPr/>
          </p:nvSpPr>
          <p:spPr>
            <a:xfrm>
              <a:off x="10904183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375" name="Прямоугольник: скругленные углы 2374">
              <a:extLst>
                <a:ext uri="{FF2B5EF4-FFF2-40B4-BE49-F238E27FC236}">
                  <a16:creationId xmlns:a16="http://schemas.microsoft.com/office/drawing/2014/main" id="{90111648-5C5C-8EC3-1A41-65ECA0074488}"/>
                </a:ext>
              </a:extLst>
            </p:cNvPr>
            <p:cNvSpPr/>
            <p:nvPr/>
          </p:nvSpPr>
          <p:spPr>
            <a:xfrm>
              <a:off x="10764274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06" name="Прямоугольник: скругленные углы 2405">
              <a:extLst>
                <a:ext uri="{FF2B5EF4-FFF2-40B4-BE49-F238E27FC236}">
                  <a16:creationId xmlns:a16="http://schemas.microsoft.com/office/drawing/2014/main" id="{B04FAC19-A34C-0EE0-026E-9ABFAA827C56}"/>
                </a:ext>
              </a:extLst>
            </p:cNvPr>
            <p:cNvSpPr/>
            <p:nvPr/>
          </p:nvSpPr>
          <p:spPr>
            <a:xfrm>
              <a:off x="10624365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07" name="Прямоугольник: скругленные углы 2406">
              <a:extLst>
                <a:ext uri="{FF2B5EF4-FFF2-40B4-BE49-F238E27FC236}">
                  <a16:creationId xmlns:a16="http://schemas.microsoft.com/office/drawing/2014/main" id="{26CF249A-D028-79E5-C561-C0B58B55EB21}"/>
                </a:ext>
              </a:extLst>
            </p:cNvPr>
            <p:cNvSpPr/>
            <p:nvPr/>
          </p:nvSpPr>
          <p:spPr>
            <a:xfrm>
              <a:off x="10484456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08" name="Прямоугольник: скругленные углы 2407">
              <a:extLst>
                <a:ext uri="{FF2B5EF4-FFF2-40B4-BE49-F238E27FC236}">
                  <a16:creationId xmlns:a16="http://schemas.microsoft.com/office/drawing/2014/main" id="{918ADCB9-DB8F-34C7-7484-99FAB5686C9C}"/>
                </a:ext>
              </a:extLst>
            </p:cNvPr>
            <p:cNvSpPr/>
            <p:nvPr/>
          </p:nvSpPr>
          <p:spPr>
            <a:xfrm>
              <a:off x="10347808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09" name="Прямоугольник: скругленные углы 2408">
              <a:extLst>
                <a:ext uri="{FF2B5EF4-FFF2-40B4-BE49-F238E27FC236}">
                  <a16:creationId xmlns:a16="http://schemas.microsoft.com/office/drawing/2014/main" id="{B471873A-0BCE-F517-D4DB-59039D475997}"/>
                </a:ext>
              </a:extLst>
            </p:cNvPr>
            <p:cNvSpPr/>
            <p:nvPr/>
          </p:nvSpPr>
          <p:spPr>
            <a:xfrm>
              <a:off x="10207899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0" name="Прямоугольник: скругленные углы 2409">
              <a:extLst>
                <a:ext uri="{FF2B5EF4-FFF2-40B4-BE49-F238E27FC236}">
                  <a16:creationId xmlns:a16="http://schemas.microsoft.com/office/drawing/2014/main" id="{449EC7DF-A4FB-E771-28F6-50EA8491F8DC}"/>
                </a:ext>
              </a:extLst>
            </p:cNvPr>
            <p:cNvSpPr/>
            <p:nvPr/>
          </p:nvSpPr>
          <p:spPr>
            <a:xfrm>
              <a:off x="10067990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1" name="Прямоугольник: скругленные углы 2410">
              <a:extLst>
                <a:ext uri="{FF2B5EF4-FFF2-40B4-BE49-F238E27FC236}">
                  <a16:creationId xmlns:a16="http://schemas.microsoft.com/office/drawing/2014/main" id="{653A399A-2AD0-A583-FF77-ECA60E1527AE}"/>
                </a:ext>
              </a:extLst>
            </p:cNvPr>
            <p:cNvSpPr/>
            <p:nvPr/>
          </p:nvSpPr>
          <p:spPr>
            <a:xfrm>
              <a:off x="9928081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2" name="Прямоугольник: скругленные углы 2411">
              <a:extLst>
                <a:ext uri="{FF2B5EF4-FFF2-40B4-BE49-F238E27FC236}">
                  <a16:creationId xmlns:a16="http://schemas.microsoft.com/office/drawing/2014/main" id="{1C3B49B8-A924-5E45-8546-7AAED9454268}"/>
                </a:ext>
              </a:extLst>
            </p:cNvPr>
            <p:cNvSpPr/>
            <p:nvPr/>
          </p:nvSpPr>
          <p:spPr>
            <a:xfrm>
              <a:off x="9791433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3" name="Прямоугольник: скругленные углы 2412">
              <a:extLst>
                <a:ext uri="{FF2B5EF4-FFF2-40B4-BE49-F238E27FC236}">
                  <a16:creationId xmlns:a16="http://schemas.microsoft.com/office/drawing/2014/main" id="{2C98B943-8EBC-3B61-4478-641160C61C9A}"/>
                </a:ext>
              </a:extLst>
            </p:cNvPr>
            <p:cNvSpPr/>
            <p:nvPr/>
          </p:nvSpPr>
          <p:spPr>
            <a:xfrm>
              <a:off x="9651524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4" name="Прямоугольник: скругленные углы 2413">
              <a:extLst>
                <a:ext uri="{FF2B5EF4-FFF2-40B4-BE49-F238E27FC236}">
                  <a16:creationId xmlns:a16="http://schemas.microsoft.com/office/drawing/2014/main" id="{82ADD155-7A6E-7E09-4EAA-FE05FA15C79D}"/>
                </a:ext>
              </a:extLst>
            </p:cNvPr>
            <p:cNvSpPr/>
            <p:nvPr/>
          </p:nvSpPr>
          <p:spPr>
            <a:xfrm>
              <a:off x="9511615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5" name="Прямоугольник: скругленные углы 2414">
              <a:extLst>
                <a:ext uri="{FF2B5EF4-FFF2-40B4-BE49-F238E27FC236}">
                  <a16:creationId xmlns:a16="http://schemas.microsoft.com/office/drawing/2014/main" id="{8D6771FA-3253-49F7-A29E-7353E31E3711}"/>
                </a:ext>
              </a:extLst>
            </p:cNvPr>
            <p:cNvSpPr/>
            <p:nvPr/>
          </p:nvSpPr>
          <p:spPr>
            <a:xfrm>
              <a:off x="9371706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6" name="Прямоугольник: скругленные углы 2415">
              <a:extLst>
                <a:ext uri="{FF2B5EF4-FFF2-40B4-BE49-F238E27FC236}">
                  <a16:creationId xmlns:a16="http://schemas.microsoft.com/office/drawing/2014/main" id="{0F7A2EE6-D54E-A8D7-1B7B-17D8AEEDEE83}"/>
                </a:ext>
              </a:extLst>
            </p:cNvPr>
            <p:cNvSpPr/>
            <p:nvPr/>
          </p:nvSpPr>
          <p:spPr>
            <a:xfrm>
              <a:off x="9235058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7" name="Прямоугольник: скругленные углы 2416">
              <a:extLst>
                <a:ext uri="{FF2B5EF4-FFF2-40B4-BE49-F238E27FC236}">
                  <a16:creationId xmlns:a16="http://schemas.microsoft.com/office/drawing/2014/main" id="{ECF2EA9B-8FA4-A35B-9B0C-8B92F2971ACE}"/>
                </a:ext>
              </a:extLst>
            </p:cNvPr>
            <p:cNvSpPr/>
            <p:nvPr/>
          </p:nvSpPr>
          <p:spPr>
            <a:xfrm>
              <a:off x="9095149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8" name="Прямоугольник: скругленные углы 2417">
              <a:extLst>
                <a:ext uri="{FF2B5EF4-FFF2-40B4-BE49-F238E27FC236}">
                  <a16:creationId xmlns:a16="http://schemas.microsoft.com/office/drawing/2014/main" id="{561F47B6-E856-BAD7-A75A-D49612BD3B38}"/>
                </a:ext>
              </a:extLst>
            </p:cNvPr>
            <p:cNvSpPr/>
            <p:nvPr/>
          </p:nvSpPr>
          <p:spPr>
            <a:xfrm>
              <a:off x="8955240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19" name="Прямоугольник: скругленные углы 2418">
              <a:extLst>
                <a:ext uri="{FF2B5EF4-FFF2-40B4-BE49-F238E27FC236}">
                  <a16:creationId xmlns:a16="http://schemas.microsoft.com/office/drawing/2014/main" id="{50ECEC9F-CFCA-086C-ABB4-7D755256BF82}"/>
                </a:ext>
              </a:extLst>
            </p:cNvPr>
            <p:cNvSpPr/>
            <p:nvPr/>
          </p:nvSpPr>
          <p:spPr>
            <a:xfrm>
              <a:off x="8815331" y="5829300"/>
              <a:ext cx="113834" cy="1143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21" name="Группа 2420">
            <a:extLst>
              <a:ext uri="{FF2B5EF4-FFF2-40B4-BE49-F238E27FC236}">
                <a16:creationId xmlns:a16="http://schemas.microsoft.com/office/drawing/2014/main" id="{597D81F4-0214-4CAC-D268-0BD47D7C19E2}"/>
              </a:ext>
            </a:extLst>
          </p:cNvPr>
          <p:cNvGrpSpPr/>
          <p:nvPr/>
        </p:nvGrpSpPr>
        <p:grpSpPr>
          <a:xfrm>
            <a:off x="8891968" y="6014899"/>
            <a:ext cx="2114078" cy="160020"/>
            <a:chOff x="8815331" y="5829300"/>
            <a:chExt cx="2192526" cy="114300"/>
          </a:xfrm>
        </p:grpSpPr>
        <p:sp>
          <p:nvSpPr>
            <p:cNvPr id="2422" name="Прямоугольник: скругленные углы 2421">
              <a:extLst>
                <a:ext uri="{FF2B5EF4-FFF2-40B4-BE49-F238E27FC236}">
                  <a16:creationId xmlns:a16="http://schemas.microsoft.com/office/drawing/2014/main" id="{8933BEB7-A10A-21D9-2690-A429487398A5}"/>
                </a:ext>
              </a:extLst>
            </p:cNvPr>
            <p:cNvSpPr/>
            <p:nvPr/>
          </p:nvSpPr>
          <p:spPr>
            <a:xfrm>
              <a:off x="10894023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23" name="Прямоугольник: скругленные углы 2422">
              <a:extLst>
                <a:ext uri="{FF2B5EF4-FFF2-40B4-BE49-F238E27FC236}">
                  <a16:creationId xmlns:a16="http://schemas.microsoft.com/office/drawing/2014/main" id="{792AA1A1-FDB8-85CB-1BAA-4575C76AD3B2}"/>
                </a:ext>
              </a:extLst>
            </p:cNvPr>
            <p:cNvSpPr/>
            <p:nvPr/>
          </p:nvSpPr>
          <p:spPr>
            <a:xfrm>
              <a:off x="10754114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24" name="Прямоугольник: скругленные углы 2423">
              <a:extLst>
                <a:ext uri="{FF2B5EF4-FFF2-40B4-BE49-F238E27FC236}">
                  <a16:creationId xmlns:a16="http://schemas.microsoft.com/office/drawing/2014/main" id="{A2C1685B-B18A-1ED3-106A-5066C1C4CE82}"/>
                </a:ext>
              </a:extLst>
            </p:cNvPr>
            <p:cNvSpPr/>
            <p:nvPr/>
          </p:nvSpPr>
          <p:spPr>
            <a:xfrm>
              <a:off x="10614205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25" name="Прямоугольник: скругленные углы 2424">
              <a:extLst>
                <a:ext uri="{FF2B5EF4-FFF2-40B4-BE49-F238E27FC236}">
                  <a16:creationId xmlns:a16="http://schemas.microsoft.com/office/drawing/2014/main" id="{351C8DC8-158C-7907-E2E3-71CCF0EAE99A}"/>
                </a:ext>
              </a:extLst>
            </p:cNvPr>
            <p:cNvSpPr/>
            <p:nvPr/>
          </p:nvSpPr>
          <p:spPr>
            <a:xfrm>
              <a:off x="10474296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26" name="Прямоугольник: скругленные углы 2425">
              <a:extLst>
                <a:ext uri="{FF2B5EF4-FFF2-40B4-BE49-F238E27FC236}">
                  <a16:creationId xmlns:a16="http://schemas.microsoft.com/office/drawing/2014/main" id="{C7312282-B224-6CFE-6B71-C205EBB92BC5}"/>
                </a:ext>
              </a:extLst>
            </p:cNvPr>
            <p:cNvSpPr/>
            <p:nvPr/>
          </p:nvSpPr>
          <p:spPr>
            <a:xfrm>
              <a:off x="10337648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27" name="Прямоугольник: скругленные углы 2426">
              <a:extLst>
                <a:ext uri="{FF2B5EF4-FFF2-40B4-BE49-F238E27FC236}">
                  <a16:creationId xmlns:a16="http://schemas.microsoft.com/office/drawing/2014/main" id="{0D2EF564-6996-3396-2528-E9CC55C9A882}"/>
                </a:ext>
              </a:extLst>
            </p:cNvPr>
            <p:cNvSpPr/>
            <p:nvPr/>
          </p:nvSpPr>
          <p:spPr>
            <a:xfrm>
              <a:off x="10207899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28" name="Прямоугольник: скругленные углы 2427">
              <a:extLst>
                <a:ext uri="{FF2B5EF4-FFF2-40B4-BE49-F238E27FC236}">
                  <a16:creationId xmlns:a16="http://schemas.microsoft.com/office/drawing/2014/main" id="{337EEB5C-2A1A-9DA3-94BC-D7BF8DE3B9B9}"/>
                </a:ext>
              </a:extLst>
            </p:cNvPr>
            <p:cNvSpPr/>
            <p:nvPr/>
          </p:nvSpPr>
          <p:spPr>
            <a:xfrm>
              <a:off x="10067990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29" name="Прямоугольник: скругленные углы 2428">
              <a:extLst>
                <a:ext uri="{FF2B5EF4-FFF2-40B4-BE49-F238E27FC236}">
                  <a16:creationId xmlns:a16="http://schemas.microsoft.com/office/drawing/2014/main" id="{DB7B6DA6-B991-343B-5CC6-A3AB9B667C64}"/>
                </a:ext>
              </a:extLst>
            </p:cNvPr>
            <p:cNvSpPr/>
            <p:nvPr/>
          </p:nvSpPr>
          <p:spPr>
            <a:xfrm>
              <a:off x="9928081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30" name="Прямоугольник: скругленные углы 2429">
              <a:extLst>
                <a:ext uri="{FF2B5EF4-FFF2-40B4-BE49-F238E27FC236}">
                  <a16:creationId xmlns:a16="http://schemas.microsoft.com/office/drawing/2014/main" id="{3C4ABDCD-9780-CB76-CA7A-6092C7335C0F}"/>
                </a:ext>
              </a:extLst>
            </p:cNvPr>
            <p:cNvSpPr/>
            <p:nvPr/>
          </p:nvSpPr>
          <p:spPr>
            <a:xfrm>
              <a:off x="9791433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31" name="Прямоугольник: скругленные углы 2430">
              <a:extLst>
                <a:ext uri="{FF2B5EF4-FFF2-40B4-BE49-F238E27FC236}">
                  <a16:creationId xmlns:a16="http://schemas.microsoft.com/office/drawing/2014/main" id="{F42B91D9-932A-E4D3-EAB5-0C745E2675CF}"/>
                </a:ext>
              </a:extLst>
            </p:cNvPr>
            <p:cNvSpPr/>
            <p:nvPr/>
          </p:nvSpPr>
          <p:spPr>
            <a:xfrm>
              <a:off x="9651524" y="5829300"/>
              <a:ext cx="113834" cy="114300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32" name="Прямоугольник: скругленные углы 2431">
              <a:extLst>
                <a:ext uri="{FF2B5EF4-FFF2-40B4-BE49-F238E27FC236}">
                  <a16:creationId xmlns:a16="http://schemas.microsoft.com/office/drawing/2014/main" id="{B130F930-AFDE-C8A1-7242-E08174C2D664}"/>
                </a:ext>
              </a:extLst>
            </p:cNvPr>
            <p:cNvSpPr/>
            <p:nvPr/>
          </p:nvSpPr>
          <p:spPr>
            <a:xfrm>
              <a:off x="9511615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33" name="Прямоугольник: скругленные углы 2432">
              <a:extLst>
                <a:ext uri="{FF2B5EF4-FFF2-40B4-BE49-F238E27FC236}">
                  <a16:creationId xmlns:a16="http://schemas.microsoft.com/office/drawing/2014/main" id="{AA719293-961D-5AE8-B249-6D7974592762}"/>
                </a:ext>
              </a:extLst>
            </p:cNvPr>
            <p:cNvSpPr/>
            <p:nvPr/>
          </p:nvSpPr>
          <p:spPr>
            <a:xfrm>
              <a:off x="9371706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34" name="Прямоугольник: скругленные углы 2433">
              <a:extLst>
                <a:ext uri="{FF2B5EF4-FFF2-40B4-BE49-F238E27FC236}">
                  <a16:creationId xmlns:a16="http://schemas.microsoft.com/office/drawing/2014/main" id="{D609BE45-CE4F-80FF-7C5F-73AD6531951B}"/>
                </a:ext>
              </a:extLst>
            </p:cNvPr>
            <p:cNvSpPr/>
            <p:nvPr/>
          </p:nvSpPr>
          <p:spPr>
            <a:xfrm>
              <a:off x="9235058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35" name="Прямоугольник: скругленные углы 2434">
              <a:extLst>
                <a:ext uri="{FF2B5EF4-FFF2-40B4-BE49-F238E27FC236}">
                  <a16:creationId xmlns:a16="http://schemas.microsoft.com/office/drawing/2014/main" id="{48BFEDD8-0A2C-0A45-4CC7-1D568849DA89}"/>
                </a:ext>
              </a:extLst>
            </p:cNvPr>
            <p:cNvSpPr/>
            <p:nvPr/>
          </p:nvSpPr>
          <p:spPr>
            <a:xfrm>
              <a:off x="9095149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36" name="Прямоугольник: скругленные углы 2435">
              <a:extLst>
                <a:ext uri="{FF2B5EF4-FFF2-40B4-BE49-F238E27FC236}">
                  <a16:creationId xmlns:a16="http://schemas.microsoft.com/office/drawing/2014/main" id="{5335B72A-D585-D64D-7BE4-02B63ED6191D}"/>
                </a:ext>
              </a:extLst>
            </p:cNvPr>
            <p:cNvSpPr/>
            <p:nvPr/>
          </p:nvSpPr>
          <p:spPr>
            <a:xfrm>
              <a:off x="8955240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37" name="Прямоугольник: скругленные углы 2436">
              <a:extLst>
                <a:ext uri="{FF2B5EF4-FFF2-40B4-BE49-F238E27FC236}">
                  <a16:creationId xmlns:a16="http://schemas.microsoft.com/office/drawing/2014/main" id="{8135876B-A07F-4FA5-B823-80665C26D237}"/>
                </a:ext>
              </a:extLst>
            </p:cNvPr>
            <p:cNvSpPr/>
            <p:nvPr/>
          </p:nvSpPr>
          <p:spPr>
            <a:xfrm>
              <a:off x="8815331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38" name="Группа 2437">
            <a:extLst>
              <a:ext uri="{FF2B5EF4-FFF2-40B4-BE49-F238E27FC236}">
                <a16:creationId xmlns:a16="http://schemas.microsoft.com/office/drawing/2014/main" id="{911B67FE-36C1-8661-4C7C-79B00ABCA189}"/>
              </a:ext>
            </a:extLst>
          </p:cNvPr>
          <p:cNvGrpSpPr/>
          <p:nvPr/>
        </p:nvGrpSpPr>
        <p:grpSpPr>
          <a:xfrm>
            <a:off x="8892332" y="6222647"/>
            <a:ext cx="2123874" cy="160020"/>
            <a:chOff x="8815331" y="5829300"/>
            <a:chExt cx="2202686" cy="114300"/>
          </a:xfrm>
        </p:grpSpPr>
        <p:sp>
          <p:nvSpPr>
            <p:cNvPr id="2439" name="Прямоугольник: скругленные углы 2438">
              <a:extLst>
                <a:ext uri="{FF2B5EF4-FFF2-40B4-BE49-F238E27FC236}">
                  <a16:creationId xmlns:a16="http://schemas.microsoft.com/office/drawing/2014/main" id="{4C2BFB24-A56F-53AA-7281-EAEC7CFEF7AD}"/>
                </a:ext>
              </a:extLst>
            </p:cNvPr>
            <p:cNvSpPr/>
            <p:nvPr/>
          </p:nvSpPr>
          <p:spPr>
            <a:xfrm>
              <a:off x="10904183" y="5829300"/>
              <a:ext cx="113834" cy="1143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0" name="Прямоугольник: скругленные углы 2439">
              <a:extLst>
                <a:ext uri="{FF2B5EF4-FFF2-40B4-BE49-F238E27FC236}">
                  <a16:creationId xmlns:a16="http://schemas.microsoft.com/office/drawing/2014/main" id="{8FF376F9-8AE4-D493-9629-1EC962C560A2}"/>
                </a:ext>
              </a:extLst>
            </p:cNvPr>
            <p:cNvSpPr/>
            <p:nvPr/>
          </p:nvSpPr>
          <p:spPr>
            <a:xfrm>
              <a:off x="10764274" y="5829300"/>
              <a:ext cx="113834" cy="1143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1" name="Прямоугольник: скругленные углы 2440">
              <a:extLst>
                <a:ext uri="{FF2B5EF4-FFF2-40B4-BE49-F238E27FC236}">
                  <a16:creationId xmlns:a16="http://schemas.microsoft.com/office/drawing/2014/main" id="{50B0EE53-6F97-E8BE-74E6-1C5109DD7617}"/>
                </a:ext>
              </a:extLst>
            </p:cNvPr>
            <p:cNvSpPr/>
            <p:nvPr/>
          </p:nvSpPr>
          <p:spPr>
            <a:xfrm>
              <a:off x="10624365" y="5829300"/>
              <a:ext cx="113834" cy="1143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2" name="Прямоугольник: скругленные углы 2441">
              <a:extLst>
                <a:ext uri="{FF2B5EF4-FFF2-40B4-BE49-F238E27FC236}">
                  <a16:creationId xmlns:a16="http://schemas.microsoft.com/office/drawing/2014/main" id="{EF033057-28CD-7F1F-CDCD-ECB663588A82}"/>
                </a:ext>
              </a:extLst>
            </p:cNvPr>
            <p:cNvSpPr/>
            <p:nvPr/>
          </p:nvSpPr>
          <p:spPr>
            <a:xfrm>
              <a:off x="10484456" y="5829300"/>
              <a:ext cx="113834" cy="1143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3" name="Прямоугольник: скругленные углы 2442">
              <a:extLst>
                <a:ext uri="{FF2B5EF4-FFF2-40B4-BE49-F238E27FC236}">
                  <a16:creationId xmlns:a16="http://schemas.microsoft.com/office/drawing/2014/main" id="{0B4837A9-D91A-6077-9D60-ED495450BC5A}"/>
                </a:ext>
              </a:extLst>
            </p:cNvPr>
            <p:cNvSpPr/>
            <p:nvPr/>
          </p:nvSpPr>
          <p:spPr>
            <a:xfrm>
              <a:off x="10347808" y="5829300"/>
              <a:ext cx="113834" cy="1143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4" name="Прямоугольник: скругленные углы 2443">
              <a:extLst>
                <a:ext uri="{FF2B5EF4-FFF2-40B4-BE49-F238E27FC236}">
                  <a16:creationId xmlns:a16="http://schemas.microsoft.com/office/drawing/2014/main" id="{A945AC66-4863-50B9-59DD-D720681785DE}"/>
                </a:ext>
              </a:extLst>
            </p:cNvPr>
            <p:cNvSpPr/>
            <p:nvPr/>
          </p:nvSpPr>
          <p:spPr>
            <a:xfrm>
              <a:off x="10207899" y="5829300"/>
              <a:ext cx="113834" cy="1143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5" name="Прямоугольник: скругленные углы 2444">
              <a:extLst>
                <a:ext uri="{FF2B5EF4-FFF2-40B4-BE49-F238E27FC236}">
                  <a16:creationId xmlns:a16="http://schemas.microsoft.com/office/drawing/2014/main" id="{410B2905-C68E-95BA-ED4E-571D8AAE4C79}"/>
                </a:ext>
              </a:extLst>
            </p:cNvPr>
            <p:cNvSpPr/>
            <p:nvPr/>
          </p:nvSpPr>
          <p:spPr>
            <a:xfrm>
              <a:off x="10067990" y="5829300"/>
              <a:ext cx="113834" cy="1143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6" name="Прямоугольник: скругленные углы 2445">
              <a:extLst>
                <a:ext uri="{FF2B5EF4-FFF2-40B4-BE49-F238E27FC236}">
                  <a16:creationId xmlns:a16="http://schemas.microsoft.com/office/drawing/2014/main" id="{507681EE-672F-21C4-83E4-2BFB967F34F5}"/>
                </a:ext>
              </a:extLst>
            </p:cNvPr>
            <p:cNvSpPr/>
            <p:nvPr/>
          </p:nvSpPr>
          <p:spPr>
            <a:xfrm>
              <a:off x="9928081" y="5829300"/>
              <a:ext cx="113834" cy="11430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7" name="Прямоугольник: скругленные углы 2446">
              <a:extLst>
                <a:ext uri="{FF2B5EF4-FFF2-40B4-BE49-F238E27FC236}">
                  <a16:creationId xmlns:a16="http://schemas.microsoft.com/office/drawing/2014/main" id="{7D213A1E-13B6-C4AD-669A-8E002DD0DEF7}"/>
                </a:ext>
              </a:extLst>
            </p:cNvPr>
            <p:cNvSpPr/>
            <p:nvPr/>
          </p:nvSpPr>
          <p:spPr>
            <a:xfrm>
              <a:off x="9791433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8" name="Прямоугольник: скругленные углы 2447">
              <a:extLst>
                <a:ext uri="{FF2B5EF4-FFF2-40B4-BE49-F238E27FC236}">
                  <a16:creationId xmlns:a16="http://schemas.microsoft.com/office/drawing/2014/main" id="{6358C4EF-7E3B-BE31-5062-7ECEB8800605}"/>
                </a:ext>
              </a:extLst>
            </p:cNvPr>
            <p:cNvSpPr/>
            <p:nvPr/>
          </p:nvSpPr>
          <p:spPr>
            <a:xfrm>
              <a:off x="9651524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49" name="Прямоугольник: скругленные углы 2448">
              <a:extLst>
                <a:ext uri="{FF2B5EF4-FFF2-40B4-BE49-F238E27FC236}">
                  <a16:creationId xmlns:a16="http://schemas.microsoft.com/office/drawing/2014/main" id="{0C31C958-13AA-196A-FF15-EE7381A1CA92}"/>
                </a:ext>
              </a:extLst>
            </p:cNvPr>
            <p:cNvSpPr/>
            <p:nvPr/>
          </p:nvSpPr>
          <p:spPr>
            <a:xfrm>
              <a:off x="9511615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50" name="Прямоугольник: скругленные углы 2449">
              <a:extLst>
                <a:ext uri="{FF2B5EF4-FFF2-40B4-BE49-F238E27FC236}">
                  <a16:creationId xmlns:a16="http://schemas.microsoft.com/office/drawing/2014/main" id="{ACF6B8B2-6B6C-8EAB-A277-80827D1C7026}"/>
                </a:ext>
              </a:extLst>
            </p:cNvPr>
            <p:cNvSpPr/>
            <p:nvPr/>
          </p:nvSpPr>
          <p:spPr>
            <a:xfrm>
              <a:off x="9371706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51" name="Прямоугольник: скругленные углы 2450">
              <a:extLst>
                <a:ext uri="{FF2B5EF4-FFF2-40B4-BE49-F238E27FC236}">
                  <a16:creationId xmlns:a16="http://schemas.microsoft.com/office/drawing/2014/main" id="{F7D9B0E1-A972-0A5A-B3AF-1CBC5E4FBD1C}"/>
                </a:ext>
              </a:extLst>
            </p:cNvPr>
            <p:cNvSpPr/>
            <p:nvPr/>
          </p:nvSpPr>
          <p:spPr>
            <a:xfrm>
              <a:off x="9235058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52" name="Прямоугольник: скругленные углы 2451">
              <a:extLst>
                <a:ext uri="{FF2B5EF4-FFF2-40B4-BE49-F238E27FC236}">
                  <a16:creationId xmlns:a16="http://schemas.microsoft.com/office/drawing/2014/main" id="{D02E37C4-E6E4-5F07-F4D8-A585D763E3E1}"/>
                </a:ext>
              </a:extLst>
            </p:cNvPr>
            <p:cNvSpPr/>
            <p:nvPr/>
          </p:nvSpPr>
          <p:spPr>
            <a:xfrm>
              <a:off x="9095149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53" name="Прямоугольник: скругленные углы 2452">
              <a:extLst>
                <a:ext uri="{FF2B5EF4-FFF2-40B4-BE49-F238E27FC236}">
                  <a16:creationId xmlns:a16="http://schemas.microsoft.com/office/drawing/2014/main" id="{FEEF127E-F937-0DC8-0C88-9C6DD61B04BF}"/>
                </a:ext>
              </a:extLst>
            </p:cNvPr>
            <p:cNvSpPr/>
            <p:nvPr/>
          </p:nvSpPr>
          <p:spPr>
            <a:xfrm>
              <a:off x="8955240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54" name="Прямоугольник: скругленные углы 2453">
              <a:extLst>
                <a:ext uri="{FF2B5EF4-FFF2-40B4-BE49-F238E27FC236}">
                  <a16:creationId xmlns:a16="http://schemas.microsoft.com/office/drawing/2014/main" id="{7FBF8568-7994-F3DA-49D4-FDBB8D8BDB21}"/>
                </a:ext>
              </a:extLst>
            </p:cNvPr>
            <p:cNvSpPr/>
            <p:nvPr/>
          </p:nvSpPr>
          <p:spPr>
            <a:xfrm>
              <a:off x="8815331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55" name="Группа 2454">
            <a:extLst>
              <a:ext uri="{FF2B5EF4-FFF2-40B4-BE49-F238E27FC236}">
                <a16:creationId xmlns:a16="http://schemas.microsoft.com/office/drawing/2014/main" id="{22607088-B27E-717A-32EC-98E4AB223D06}"/>
              </a:ext>
            </a:extLst>
          </p:cNvPr>
          <p:cNvGrpSpPr/>
          <p:nvPr/>
        </p:nvGrpSpPr>
        <p:grpSpPr>
          <a:xfrm>
            <a:off x="8892332" y="6430395"/>
            <a:ext cx="2123874" cy="160020"/>
            <a:chOff x="8815331" y="5829300"/>
            <a:chExt cx="2202686" cy="114300"/>
          </a:xfrm>
        </p:grpSpPr>
        <p:sp>
          <p:nvSpPr>
            <p:cNvPr id="2456" name="Прямоугольник: скругленные углы 2455">
              <a:extLst>
                <a:ext uri="{FF2B5EF4-FFF2-40B4-BE49-F238E27FC236}">
                  <a16:creationId xmlns:a16="http://schemas.microsoft.com/office/drawing/2014/main" id="{9FF3FFCB-8094-B3ED-B606-253761C9CEDC}"/>
                </a:ext>
              </a:extLst>
            </p:cNvPr>
            <p:cNvSpPr/>
            <p:nvPr/>
          </p:nvSpPr>
          <p:spPr>
            <a:xfrm>
              <a:off x="10904183" y="5829300"/>
              <a:ext cx="113834" cy="1143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57" name="Прямоугольник: скругленные углы 2456">
              <a:extLst>
                <a:ext uri="{FF2B5EF4-FFF2-40B4-BE49-F238E27FC236}">
                  <a16:creationId xmlns:a16="http://schemas.microsoft.com/office/drawing/2014/main" id="{942F86A0-75CE-4D6E-68E8-8FA45ADBAB35}"/>
                </a:ext>
              </a:extLst>
            </p:cNvPr>
            <p:cNvSpPr/>
            <p:nvPr/>
          </p:nvSpPr>
          <p:spPr>
            <a:xfrm>
              <a:off x="10764274" y="5829300"/>
              <a:ext cx="113834" cy="1143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58" name="Прямоугольник: скругленные углы 2457">
              <a:extLst>
                <a:ext uri="{FF2B5EF4-FFF2-40B4-BE49-F238E27FC236}">
                  <a16:creationId xmlns:a16="http://schemas.microsoft.com/office/drawing/2014/main" id="{ACBFF9A8-02E1-2724-7480-D302E269D7BA}"/>
                </a:ext>
              </a:extLst>
            </p:cNvPr>
            <p:cNvSpPr/>
            <p:nvPr/>
          </p:nvSpPr>
          <p:spPr>
            <a:xfrm>
              <a:off x="10624365" y="5829300"/>
              <a:ext cx="113834" cy="1143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59" name="Прямоугольник: скругленные углы 2458">
              <a:extLst>
                <a:ext uri="{FF2B5EF4-FFF2-40B4-BE49-F238E27FC236}">
                  <a16:creationId xmlns:a16="http://schemas.microsoft.com/office/drawing/2014/main" id="{2375ED1F-A7EE-34C3-183E-C045CD43EDF5}"/>
                </a:ext>
              </a:extLst>
            </p:cNvPr>
            <p:cNvSpPr/>
            <p:nvPr/>
          </p:nvSpPr>
          <p:spPr>
            <a:xfrm>
              <a:off x="10484456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0" name="Прямоугольник: скругленные углы 2459">
              <a:extLst>
                <a:ext uri="{FF2B5EF4-FFF2-40B4-BE49-F238E27FC236}">
                  <a16:creationId xmlns:a16="http://schemas.microsoft.com/office/drawing/2014/main" id="{27AC9F0E-7DFF-E810-54FE-B074C2EE10A0}"/>
                </a:ext>
              </a:extLst>
            </p:cNvPr>
            <p:cNvSpPr/>
            <p:nvPr/>
          </p:nvSpPr>
          <p:spPr>
            <a:xfrm>
              <a:off x="10347808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1" name="Прямоугольник: скругленные углы 2460">
              <a:extLst>
                <a:ext uri="{FF2B5EF4-FFF2-40B4-BE49-F238E27FC236}">
                  <a16:creationId xmlns:a16="http://schemas.microsoft.com/office/drawing/2014/main" id="{1227E113-4792-1113-A749-EB677AC11C0C}"/>
                </a:ext>
              </a:extLst>
            </p:cNvPr>
            <p:cNvSpPr/>
            <p:nvPr/>
          </p:nvSpPr>
          <p:spPr>
            <a:xfrm>
              <a:off x="10207899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2" name="Прямоугольник: скругленные углы 2461">
              <a:extLst>
                <a:ext uri="{FF2B5EF4-FFF2-40B4-BE49-F238E27FC236}">
                  <a16:creationId xmlns:a16="http://schemas.microsoft.com/office/drawing/2014/main" id="{EC6AD740-1054-5CE4-F5A6-449FE41DC0AA}"/>
                </a:ext>
              </a:extLst>
            </p:cNvPr>
            <p:cNvSpPr/>
            <p:nvPr/>
          </p:nvSpPr>
          <p:spPr>
            <a:xfrm>
              <a:off x="10067990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3" name="Прямоугольник: скругленные углы 2462">
              <a:extLst>
                <a:ext uri="{FF2B5EF4-FFF2-40B4-BE49-F238E27FC236}">
                  <a16:creationId xmlns:a16="http://schemas.microsoft.com/office/drawing/2014/main" id="{80B3421F-230A-A151-25A4-CAB2C4EABB2D}"/>
                </a:ext>
              </a:extLst>
            </p:cNvPr>
            <p:cNvSpPr/>
            <p:nvPr/>
          </p:nvSpPr>
          <p:spPr>
            <a:xfrm>
              <a:off x="9928081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4" name="Прямоугольник: скругленные углы 2463">
              <a:extLst>
                <a:ext uri="{FF2B5EF4-FFF2-40B4-BE49-F238E27FC236}">
                  <a16:creationId xmlns:a16="http://schemas.microsoft.com/office/drawing/2014/main" id="{16975883-5275-26B3-3854-AA0AFD8F7C12}"/>
                </a:ext>
              </a:extLst>
            </p:cNvPr>
            <p:cNvSpPr/>
            <p:nvPr/>
          </p:nvSpPr>
          <p:spPr>
            <a:xfrm>
              <a:off x="9791433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5" name="Прямоугольник: скругленные углы 2464">
              <a:extLst>
                <a:ext uri="{FF2B5EF4-FFF2-40B4-BE49-F238E27FC236}">
                  <a16:creationId xmlns:a16="http://schemas.microsoft.com/office/drawing/2014/main" id="{9E17AB95-72FB-CC9F-6BD1-AA683AC1DEE8}"/>
                </a:ext>
              </a:extLst>
            </p:cNvPr>
            <p:cNvSpPr/>
            <p:nvPr/>
          </p:nvSpPr>
          <p:spPr>
            <a:xfrm>
              <a:off x="9651524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6" name="Прямоугольник: скругленные углы 2465">
              <a:extLst>
                <a:ext uri="{FF2B5EF4-FFF2-40B4-BE49-F238E27FC236}">
                  <a16:creationId xmlns:a16="http://schemas.microsoft.com/office/drawing/2014/main" id="{EDE5B4F2-D6E1-84CA-82DA-6241C7EF57C3}"/>
                </a:ext>
              </a:extLst>
            </p:cNvPr>
            <p:cNvSpPr/>
            <p:nvPr/>
          </p:nvSpPr>
          <p:spPr>
            <a:xfrm>
              <a:off x="9511615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7" name="Прямоугольник: скругленные углы 2466">
              <a:extLst>
                <a:ext uri="{FF2B5EF4-FFF2-40B4-BE49-F238E27FC236}">
                  <a16:creationId xmlns:a16="http://schemas.microsoft.com/office/drawing/2014/main" id="{6248BF1F-7699-339D-80FB-30CE5C9ECFFD}"/>
                </a:ext>
              </a:extLst>
            </p:cNvPr>
            <p:cNvSpPr/>
            <p:nvPr/>
          </p:nvSpPr>
          <p:spPr>
            <a:xfrm>
              <a:off x="9371706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8" name="Прямоугольник: скругленные углы 2467">
              <a:extLst>
                <a:ext uri="{FF2B5EF4-FFF2-40B4-BE49-F238E27FC236}">
                  <a16:creationId xmlns:a16="http://schemas.microsoft.com/office/drawing/2014/main" id="{48A6A2AE-4F1D-E9FF-29D7-BC3EB65E80D8}"/>
                </a:ext>
              </a:extLst>
            </p:cNvPr>
            <p:cNvSpPr/>
            <p:nvPr/>
          </p:nvSpPr>
          <p:spPr>
            <a:xfrm>
              <a:off x="9235058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69" name="Прямоугольник: скругленные углы 2468">
              <a:extLst>
                <a:ext uri="{FF2B5EF4-FFF2-40B4-BE49-F238E27FC236}">
                  <a16:creationId xmlns:a16="http://schemas.microsoft.com/office/drawing/2014/main" id="{9DFCF5EC-A4A2-D956-B455-E2356D8CB6CB}"/>
                </a:ext>
              </a:extLst>
            </p:cNvPr>
            <p:cNvSpPr/>
            <p:nvPr/>
          </p:nvSpPr>
          <p:spPr>
            <a:xfrm>
              <a:off x="9095149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70" name="Прямоугольник: скругленные углы 2469">
              <a:extLst>
                <a:ext uri="{FF2B5EF4-FFF2-40B4-BE49-F238E27FC236}">
                  <a16:creationId xmlns:a16="http://schemas.microsoft.com/office/drawing/2014/main" id="{3CE51C74-D861-9CB1-4E5F-EDB2E7AAE551}"/>
                </a:ext>
              </a:extLst>
            </p:cNvPr>
            <p:cNvSpPr/>
            <p:nvPr/>
          </p:nvSpPr>
          <p:spPr>
            <a:xfrm>
              <a:off x="8955240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71" name="Прямоугольник: скругленные углы 2470">
              <a:extLst>
                <a:ext uri="{FF2B5EF4-FFF2-40B4-BE49-F238E27FC236}">
                  <a16:creationId xmlns:a16="http://schemas.microsoft.com/office/drawing/2014/main" id="{B1923B4D-1D2B-DFE1-813E-FA5E401AA453}"/>
                </a:ext>
              </a:extLst>
            </p:cNvPr>
            <p:cNvSpPr/>
            <p:nvPr/>
          </p:nvSpPr>
          <p:spPr>
            <a:xfrm>
              <a:off x="8815331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72" name="Группа 2471">
            <a:extLst>
              <a:ext uri="{FF2B5EF4-FFF2-40B4-BE49-F238E27FC236}">
                <a16:creationId xmlns:a16="http://schemas.microsoft.com/office/drawing/2014/main" id="{6ACD59BA-64E9-1398-2F14-309345E54674}"/>
              </a:ext>
            </a:extLst>
          </p:cNvPr>
          <p:cNvGrpSpPr/>
          <p:nvPr/>
        </p:nvGrpSpPr>
        <p:grpSpPr>
          <a:xfrm>
            <a:off x="8892331" y="6638144"/>
            <a:ext cx="2123875" cy="160020"/>
            <a:chOff x="8815330" y="5829300"/>
            <a:chExt cx="2202687" cy="114300"/>
          </a:xfrm>
        </p:grpSpPr>
        <p:sp>
          <p:nvSpPr>
            <p:cNvPr id="2473" name="Прямоугольник: скругленные углы 2472">
              <a:extLst>
                <a:ext uri="{FF2B5EF4-FFF2-40B4-BE49-F238E27FC236}">
                  <a16:creationId xmlns:a16="http://schemas.microsoft.com/office/drawing/2014/main" id="{A014A941-13D5-FA2B-E01C-7909404D8D4D}"/>
                </a:ext>
              </a:extLst>
            </p:cNvPr>
            <p:cNvSpPr/>
            <p:nvPr/>
          </p:nvSpPr>
          <p:spPr>
            <a:xfrm>
              <a:off x="10904183" y="5829300"/>
              <a:ext cx="113834" cy="1143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74" name="Прямоугольник: скругленные углы 2473">
              <a:extLst>
                <a:ext uri="{FF2B5EF4-FFF2-40B4-BE49-F238E27FC236}">
                  <a16:creationId xmlns:a16="http://schemas.microsoft.com/office/drawing/2014/main" id="{9CB70F55-F039-0061-443B-916D0C455EE8}"/>
                </a:ext>
              </a:extLst>
            </p:cNvPr>
            <p:cNvSpPr/>
            <p:nvPr/>
          </p:nvSpPr>
          <p:spPr>
            <a:xfrm>
              <a:off x="10764274" y="5829300"/>
              <a:ext cx="113834" cy="1143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75" name="Прямоугольник: скругленные углы 2474">
              <a:extLst>
                <a:ext uri="{FF2B5EF4-FFF2-40B4-BE49-F238E27FC236}">
                  <a16:creationId xmlns:a16="http://schemas.microsoft.com/office/drawing/2014/main" id="{BFB05EE0-6187-43AA-59ED-A45AE2983F2B}"/>
                </a:ext>
              </a:extLst>
            </p:cNvPr>
            <p:cNvSpPr/>
            <p:nvPr/>
          </p:nvSpPr>
          <p:spPr>
            <a:xfrm>
              <a:off x="10624365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76" name="Прямоугольник: скругленные углы 2475">
              <a:extLst>
                <a:ext uri="{FF2B5EF4-FFF2-40B4-BE49-F238E27FC236}">
                  <a16:creationId xmlns:a16="http://schemas.microsoft.com/office/drawing/2014/main" id="{411B804C-A062-54C5-0D33-14FF1E915BAB}"/>
                </a:ext>
              </a:extLst>
            </p:cNvPr>
            <p:cNvSpPr/>
            <p:nvPr/>
          </p:nvSpPr>
          <p:spPr>
            <a:xfrm>
              <a:off x="10484456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77" name="Прямоугольник: скругленные углы 2476">
              <a:extLst>
                <a:ext uri="{FF2B5EF4-FFF2-40B4-BE49-F238E27FC236}">
                  <a16:creationId xmlns:a16="http://schemas.microsoft.com/office/drawing/2014/main" id="{5D471FA6-B05B-1F58-5078-46D8E5C55ACD}"/>
                </a:ext>
              </a:extLst>
            </p:cNvPr>
            <p:cNvSpPr/>
            <p:nvPr/>
          </p:nvSpPr>
          <p:spPr>
            <a:xfrm>
              <a:off x="10347808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78" name="Прямоугольник: скругленные углы 2477">
              <a:extLst>
                <a:ext uri="{FF2B5EF4-FFF2-40B4-BE49-F238E27FC236}">
                  <a16:creationId xmlns:a16="http://schemas.microsoft.com/office/drawing/2014/main" id="{EB619D21-E20A-4086-1E82-8166708F19B8}"/>
                </a:ext>
              </a:extLst>
            </p:cNvPr>
            <p:cNvSpPr/>
            <p:nvPr/>
          </p:nvSpPr>
          <p:spPr>
            <a:xfrm>
              <a:off x="10207899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79" name="Прямоугольник: скругленные углы 2478">
              <a:extLst>
                <a:ext uri="{FF2B5EF4-FFF2-40B4-BE49-F238E27FC236}">
                  <a16:creationId xmlns:a16="http://schemas.microsoft.com/office/drawing/2014/main" id="{44D2BB78-10AE-9C56-F982-C649BAC7C306}"/>
                </a:ext>
              </a:extLst>
            </p:cNvPr>
            <p:cNvSpPr/>
            <p:nvPr/>
          </p:nvSpPr>
          <p:spPr>
            <a:xfrm>
              <a:off x="10067990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80" name="Прямоугольник: скругленные углы 2479">
              <a:extLst>
                <a:ext uri="{FF2B5EF4-FFF2-40B4-BE49-F238E27FC236}">
                  <a16:creationId xmlns:a16="http://schemas.microsoft.com/office/drawing/2014/main" id="{E8D6F5AD-33E3-12FE-91A6-F04577033FEC}"/>
                </a:ext>
              </a:extLst>
            </p:cNvPr>
            <p:cNvSpPr/>
            <p:nvPr/>
          </p:nvSpPr>
          <p:spPr>
            <a:xfrm>
              <a:off x="9928081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81" name="Прямоугольник: скругленные углы 2480">
              <a:extLst>
                <a:ext uri="{FF2B5EF4-FFF2-40B4-BE49-F238E27FC236}">
                  <a16:creationId xmlns:a16="http://schemas.microsoft.com/office/drawing/2014/main" id="{C4955C8E-F404-24D7-A599-BEC84AF964C5}"/>
                </a:ext>
              </a:extLst>
            </p:cNvPr>
            <p:cNvSpPr/>
            <p:nvPr/>
          </p:nvSpPr>
          <p:spPr>
            <a:xfrm>
              <a:off x="9791433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82" name="Прямоугольник: скругленные углы 2481">
              <a:extLst>
                <a:ext uri="{FF2B5EF4-FFF2-40B4-BE49-F238E27FC236}">
                  <a16:creationId xmlns:a16="http://schemas.microsoft.com/office/drawing/2014/main" id="{6CA04EE0-ABE0-999C-DF51-BBE0B76CA9C6}"/>
                </a:ext>
              </a:extLst>
            </p:cNvPr>
            <p:cNvSpPr/>
            <p:nvPr/>
          </p:nvSpPr>
          <p:spPr>
            <a:xfrm>
              <a:off x="9651524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83" name="Прямоугольник: скругленные углы 2482">
              <a:extLst>
                <a:ext uri="{FF2B5EF4-FFF2-40B4-BE49-F238E27FC236}">
                  <a16:creationId xmlns:a16="http://schemas.microsoft.com/office/drawing/2014/main" id="{6198DC2D-8F4B-6CC1-055C-29352C78C148}"/>
                </a:ext>
              </a:extLst>
            </p:cNvPr>
            <p:cNvSpPr/>
            <p:nvPr/>
          </p:nvSpPr>
          <p:spPr>
            <a:xfrm>
              <a:off x="9511615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84" name="Прямоугольник: скругленные углы 2483">
              <a:extLst>
                <a:ext uri="{FF2B5EF4-FFF2-40B4-BE49-F238E27FC236}">
                  <a16:creationId xmlns:a16="http://schemas.microsoft.com/office/drawing/2014/main" id="{301ADEFD-8CF0-B424-FF60-D0931DEA2D1B}"/>
                </a:ext>
              </a:extLst>
            </p:cNvPr>
            <p:cNvSpPr/>
            <p:nvPr/>
          </p:nvSpPr>
          <p:spPr>
            <a:xfrm>
              <a:off x="9371706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85" name="Прямоугольник: скругленные углы 2484">
              <a:extLst>
                <a:ext uri="{FF2B5EF4-FFF2-40B4-BE49-F238E27FC236}">
                  <a16:creationId xmlns:a16="http://schemas.microsoft.com/office/drawing/2014/main" id="{EB284AA5-BD8A-5B0A-D819-DCAA8223859A}"/>
                </a:ext>
              </a:extLst>
            </p:cNvPr>
            <p:cNvSpPr/>
            <p:nvPr/>
          </p:nvSpPr>
          <p:spPr>
            <a:xfrm>
              <a:off x="9235058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86" name="Прямоугольник: скругленные углы 2485">
              <a:extLst>
                <a:ext uri="{FF2B5EF4-FFF2-40B4-BE49-F238E27FC236}">
                  <a16:creationId xmlns:a16="http://schemas.microsoft.com/office/drawing/2014/main" id="{591A6ABF-EFD6-9A76-B947-C38FF8BD90EE}"/>
                </a:ext>
              </a:extLst>
            </p:cNvPr>
            <p:cNvSpPr/>
            <p:nvPr/>
          </p:nvSpPr>
          <p:spPr>
            <a:xfrm>
              <a:off x="9095149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87" name="Прямоугольник: скругленные углы 2486">
              <a:extLst>
                <a:ext uri="{FF2B5EF4-FFF2-40B4-BE49-F238E27FC236}">
                  <a16:creationId xmlns:a16="http://schemas.microsoft.com/office/drawing/2014/main" id="{098B4BBF-6E02-B0C7-3424-2E617AE0D09B}"/>
                </a:ext>
              </a:extLst>
            </p:cNvPr>
            <p:cNvSpPr/>
            <p:nvPr/>
          </p:nvSpPr>
          <p:spPr>
            <a:xfrm>
              <a:off x="8955240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  <p:sp>
          <p:nvSpPr>
            <p:cNvPr id="2488" name="Прямоугольник: скругленные углы 2487">
              <a:extLst>
                <a:ext uri="{FF2B5EF4-FFF2-40B4-BE49-F238E27FC236}">
                  <a16:creationId xmlns:a16="http://schemas.microsoft.com/office/drawing/2014/main" id="{B70014CD-3FC5-D6C1-9D62-7DC5F78EDDC9}"/>
                </a:ext>
              </a:extLst>
            </p:cNvPr>
            <p:cNvSpPr/>
            <p:nvPr/>
          </p:nvSpPr>
          <p:spPr>
            <a:xfrm>
              <a:off x="8815330" y="5829300"/>
              <a:ext cx="113834" cy="114300"/>
            </a:xfrm>
            <a:prstGeom prst="roundRect">
              <a:avLst/>
            </a:prstGeom>
            <a:solidFill>
              <a:srgbClr val="5F5F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FF0000"/>
                </a:solidFill>
              </a:endParaRPr>
            </a:p>
          </p:txBody>
        </p:sp>
      </p:grpSp>
      <p:sp>
        <p:nvSpPr>
          <p:cNvPr id="2494" name="TextBox 2493">
            <a:extLst>
              <a:ext uri="{FF2B5EF4-FFF2-40B4-BE49-F238E27FC236}">
                <a16:creationId xmlns:a16="http://schemas.microsoft.com/office/drawing/2014/main" id="{9C258BBD-C8F5-0185-27F4-AE4CE2B0CD8D}"/>
              </a:ext>
            </a:extLst>
          </p:cNvPr>
          <p:cNvSpPr txBox="1"/>
          <p:nvPr/>
        </p:nvSpPr>
        <p:spPr>
          <a:xfrm>
            <a:off x="3508928" y="20323"/>
            <a:ext cx="5174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Самые прибыльные города</a:t>
            </a: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3110D64B-AC20-F9BB-4B88-6394A9D4F971}"/>
              </a:ext>
            </a:extLst>
          </p:cNvPr>
          <p:cNvSpPr txBox="1"/>
          <p:nvPr/>
        </p:nvSpPr>
        <p:spPr>
          <a:xfrm>
            <a:off x="389365" y="1040902"/>
            <a:ext cx="2169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Закономерность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Чем больше города, тем больше прибыль</a:t>
            </a:r>
          </a:p>
        </p:txBody>
      </p:sp>
      <p:sp>
        <p:nvSpPr>
          <p:cNvPr id="2511" name="TextBox 2510">
            <a:extLst>
              <a:ext uri="{FF2B5EF4-FFF2-40B4-BE49-F238E27FC236}">
                <a16:creationId xmlns:a16="http://schemas.microsoft.com/office/drawing/2014/main" id="{34C06AFA-ED31-D797-582E-168EA68FFEA9}"/>
              </a:ext>
            </a:extLst>
          </p:cNvPr>
          <p:cNvSpPr txBox="1"/>
          <p:nvPr/>
        </p:nvSpPr>
        <p:spPr>
          <a:xfrm>
            <a:off x="389366" y="4358319"/>
            <a:ext cx="21883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Рекомендации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ужно провести маркетинговую кампанию в городе и изучить конкурентов (цены, маркетинг, качество)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5" name="TextBox 2514">
            <a:extLst>
              <a:ext uri="{FF2B5EF4-FFF2-40B4-BE49-F238E27FC236}">
                <a16:creationId xmlns:a16="http://schemas.microsoft.com/office/drawing/2014/main" id="{4D8EA946-DD16-9F0A-B4EE-5EC2FC092839}"/>
              </a:ext>
            </a:extLst>
          </p:cNvPr>
          <p:cNvSpPr txBox="1"/>
          <p:nvPr/>
        </p:nvSpPr>
        <p:spPr>
          <a:xfrm>
            <a:off x="389365" y="2561111"/>
            <a:ext cx="2169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Худшие продажи</a:t>
            </a:r>
          </a:p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Дрезден</a:t>
            </a:r>
          </a:p>
          <a:p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Прибыль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1 € </a:t>
            </a:r>
          </a:p>
          <a:p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Продажи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шт.</a:t>
            </a:r>
          </a:p>
        </p:txBody>
      </p:sp>
      <p:sp>
        <p:nvSpPr>
          <p:cNvPr id="2517" name="Овал 2516">
            <a:extLst>
              <a:ext uri="{FF2B5EF4-FFF2-40B4-BE49-F238E27FC236}">
                <a16:creationId xmlns:a16="http://schemas.microsoft.com/office/drawing/2014/main" id="{85C72A7E-E127-43AC-8D71-F0E598D9DE15}"/>
              </a:ext>
            </a:extLst>
          </p:cNvPr>
          <p:cNvSpPr/>
          <p:nvPr/>
        </p:nvSpPr>
        <p:spPr>
          <a:xfrm>
            <a:off x="6385912" y="2466276"/>
            <a:ext cx="583269" cy="5832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18" name="Овал 2517">
            <a:extLst>
              <a:ext uri="{FF2B5EF4-FFF2-40B4-BE49-F238E27FC236}">
                <a16:creationId xmlns:a16="http://schemas.microsoft.com/office/drawing/2014/main" id="{B7EA6E59-2DFD-7EA2-E2C2-6D6512081A4B}"/>
              </a:ext>
            </a:extLst>
          </p:cNvPr>
          <p:cNvSpPr/>
          <p:nvPr/>
        </p:nvSpPr>
        <p:spPr>
          <a:xfrm>
            <a:off x="4893525" y="1773471"/>
            <a:ext cx="500869" cy="5008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19" name="Овал 2518">
            <a:extLst>
              <a:ext uri="{FF2B5EF4-FFF2-40B4-BE49-F238E27FC236}">
                <a16:creationId xmlns:a16="http://schemas.microsoft.com/office/drawing/2014/main" id="{8D6C996D-AB37-A57E-9A19-45F4AA55B327}"/>
              </a:ext>
            </a:extLst>
          </p:cNvPr>
          <p:cNvSpPr/>
          <p:nvPr/>
        </p:nvSpPr>
        <p:spPr>
          <a:xfrm>
            <a:off x="5728294" y="4761410"/>
            <a:ext cx="421736" cy="421736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20" name="Овал 2519">
            <a:extLst>
              <a:ext uri="{FF2B5EF4-FFF2-40B4-BE49-F238E27FC236}">
                <a16:creationId xmlns:a16="http://schemas.microsoft.com/office/drawing/2014/main" id="{DD6CA91E-6F95-BF73-C5BD-29B9CAD83BB2}"/>
              </a:ext>
            </a:extLst>
          </p:cNvPr>
          <p:cNvSpPr/>
          <p:nvPr/>
        </p:nvSpPr>
        <p:spPr>
          <a:xfrm>
            <a:off x="5917690" y="5901535"/>
            <a:ext cx="354955" cy="35495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21" name="Овал 2520">
            <a:extLst>
              <a:ext uri="{FF2B5EF4-FFF2-40B4-BE49-F238E27FC236}">
                <a16:creationId xmlns:a16="http://schemas.microsoft.com/office/drawing/2014/main" id="{F3853EC5-4C45-5108-8E25-E374AF7230DE}"/>
              </a:ext>
            </a:extLst>
          </p:cNvPr>
          <p:cNvSpPr/>
          <p:nvPr/>
        </p:nvSpPr>
        <p:spPr>
          <a:xfrm>
            <a:off x="4002191" y="2287055"/>
            <a:ext cx="285230" cy="2852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23" name="Овал 2522">
            <a:extLst>
              <a:ext uri="{FF2B5EF4-FFF2-40B4-BE49-F238E27FC236}">
                <a16:creationId xmlns:a16="http://schemas.microsoft.com/office/drawing/2014/main" id="{A5D08D7D-480E-1838-3CED-7A41D1ADE12F}"/>
              </a:ext>
            </a:extLst>
          </p:cNvPr>
          <p:cNvSpPr/>
          <p:nvPr/>
        </p:nvSpPr>
        <p:spPr>
          <a:xfrm>
            <a:off x="7005120" y="3296216"/>
            <a:ext cx="213953" cy="21956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37" name="Прямоугольник 2536">
            <a:extLst>
              <a:ext uri="{FF2B5EF4-FFF2-40B4-BE49-F238E27FC236}">
                <a16:creationId xmlns:a16="http://schemas.microsoft.com/office/drawing/2014/main" id="{7E0010E8-5EAA-03EE-4678-AF7BF7FF9116}"/>
              </a:ext>
            </a:extLst>
          </p:cNvPr>
          <p:cNvSpPr/>
          <p:nvPr/>
        </p:nvSpPr>
        <p:spPr>
          <a:xfrm>
            <a:off x="0" y="10960"/>
            <a:ext cx="1637030" cy="295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38" name="Прямоугольник 2537">
            <a:extLst>
              <a:ext uri="{FF2B5EF4-FFF2-40B4-BE49-F238E27FC236}">
                <a16:creationId xmlns:a16="http://schemas.microsoft.com/office/drawing/2014/main" id="{24F83624-0576-5654-2E4D-7115D314E6A9}"/>
              </a:ext>
            </a:extLst>
          </p:cNvPr>
          <p:cNvSpPr/>
          <p:nvPr/>
        </p:nvSpPr>
        <p:spPr>
          <a:xfrm>
            <a:off x="0" y="306235"/>
            <a:ext cx="1637030" cy="2952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39" name="Прямоугольник 2538">
            <a:extLst>
              <a:ext uri="{FF2B5EF4-FFF2-40B4-BE49-F238E27FC236}">
                <a16:creationId xmlns:a16="http://schemas.microsoft.com/office/drawing/2014/main" id="{F61277AE-4E0E-4120-FCB8-C33FFDA8B1B8}"/>
              </a:ext>
            </a:extLst>
          </p:cNvPr>
          <p:cNvSpPr/>
          <p:nvPr/>
        </p:nvSpPr>
        <p:spPr>
          <a:xfrm>
            <a:off x="0" y="601510"/>
            <a:ext cx="1637030" cy="2952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2117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71972-3CBF-6F71-CF8B-A203717BC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Вектор серая карта германии с векторной иллюстрацией регионов">
            <a:extLst>
              <a:ext uri="{FF2B5EF4-FFF2-40B4-BE49-F238E27FC236}">
                <a16:creationId xmlns:a16="http://schemas.microsoft.com/office/drawing/2014/main" id="{962C455D-BA51-CF56-6D1C-FB1FC75A018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49" b="93378" l="13919" r="85946">
                        <a14:foregroundMark x1="40676" y1="8649" x2="42703" y2="9730"/>
                        <a14:foregroundMark x1="69595" y1="14054" x2="69595" y2="14054"/>
                        <a14:foregroundMark x1="47162" y1="90946" x2="48514" y2="933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>
            <a:fillRect/>
          </a:stretch>
        </p:blipFill>
        <p:spPr bwMode="auto">
          <a:xfrm>
            <a:off x="2227677" y="386178"/>
            <a:ext cx="617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C4E4A47-3C82-8E94-63D8-98692D88E51B}"/>
              </a:ext>
            </a:extLst>
          </p:cNvPr>
          <p:cNvCxnSpPr>
            <a:cxnSpLocks/>
          </p:cNvCxnSpPr>
          <p:nvPr/>
        </p:nvCxnSpPr>
        <p:spPr>
          <a:xfrm>
            <a:off x="6820360" y="2757398"/>
            <a:ext cx="2399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49B455-3281-CF47-7BC5-C005F91833B4}"/>
              </a:ext>
            </a:extLst>
          </p:cNvPr>
          <p:cNvSpPr txBox="1"/>
          <p:nvPr/>
        </p:nvSpPr>
        <p:spPr>
          <a:xfrm>
            <a:off x="5143959" y="508816"/>
            <a:ext cx="3014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Гамбург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Книжные стеллажи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EB229E-2771-3495-4375-F2C3FF46361D}"/>
              </a:ext>
            </a:extLst>
          </p:cNvPr>
          <p:cNvSpPr txBox="1"/>
          <p:nvPr/>
        </p:nvSpPr>
        <p:spPr>
          <a:xfrm>
            <a:off x="7328253" y="2146938"/>
            <a:ext cx="2023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Берлин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Телефоны, Стулья</a:t>
            </a:r>
          </a:p>
        </p:txBody>
      </p:sp>
      <p:sp>
        <p:nvSpPr>
          <p:cNvPr id="2494" name="TextBox 2493">
            <a:extLst>
              <a:ext uri="{FF2B5EF4-FFF2-40B4-BE49-F238E27FC236}">
                <a16:creationId xmlns:a16="http://schemas.microsoft.com/office/drawing/2014/main" id="{EDDFAD0A-7112-2D5A-AE7F-5C881D3A6DBB}"/>
              </a:ext>
            </a:extLst>
          </p:cNvPr>
          <p:cNvSpPr txBox="1"/>
          <p:nvPr/>
        </p:nvSpPr>
        <p:spPr>
          <a:xfrm>
            <a:off x="3104460" y="20323"/>
            <a:ext cx="598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sz="2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амые прибыльные подкатегории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7" name="Овал 2516">
            <a:extLst>
              <a:ext uri="{FF2B5EF4-FFF2-40B4-BE49-F238E27FC236}">
                <a16:creationId xmlns:a16="http://schemas.microsoft.com/office/drawing/2014/main" id="{2332BE4B-FEE3-AB4C-E167-55FDBC3D8FC5}"/>
              </a:ext>
            </a:extLst>
          </p:cNvPr>
          <p:cNvSpPr/>
          <p:nvPr/>
        </p:nvSpPr>
        <p:spPr>
          <a:xfrm>
            <a:off x="6385912" y="2466276"/>
            <a:ext cx="583269" cy="5832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4B32D09-839A-93E1-A2B4-536B92DF0A57}"/>
              </a:ext>
            </a:extLst>
          </p:cNvPr>
          <p:cNvCxnSpPr>
            <a:cxnSpLocks/>
          </p:cNvCxnSpPr>
          <p:nvPr/>
        </p:nvCxnSpPr>
        <p:spPr>
          <a:xfrm>
            <a:off x="5143960" y="630018"/>
            <a:ext cx="0" cy="13653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8" name="Овал 2517">
            <a:extLst>
              <a:ext uri="{FF2B5EF4-FFF2-40B4-BE49-F238E27FC236}">
                <a16:creationId xmlns:a16="http://schemas.microsoft.com/office/drawing/2014/main" id="{F6850DC4-E35F-FCD7-AC96-161B68282CE8}"/>
              </a:ext>
            </a:extLst>
          </p:cNvPr>
          <p:cNvSpPr/>
          <p:nvPr/>
        </p:nvSpPr>
        <p:spPr>
          <a:xfrm>
            <a:off x="4893525" y="1773471"/>
            <a:ext cx="500869" cy="50086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9B4A8BB1-9A9A-0683-6B73-621AFBBBD719}"/>
              </a:ext>
            </a:extLst>
          </p:cNvPr>
          <p:cNvSpPr/>
          <p:nvPr/>
        </p:nvSpPr>
        <p:spPr>
          <a:xfrm>
            <a:off x="7979664" y="4395520"/>
            <a:ext cx="1610336" cy="2227059"/>
          </a:xfrm>
          <a:prstGeom prst="roundRect">
            <a:avLst/>
          </a:prstGeom>
          <a:solidFill>
            <a:schemeClr val="accent6">
              <a:lumMod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6432080-56A8-9540-8A33-DAED458C4C3D}"/>
              </a:ext>
            </a:extLst>
          </p:cNvPr>
          <p:cNvSpPr/>
          <p:nvPr/>
        </p:nvSpPr>
        <p:spPr>
          <a:xfrm>
            <a:off x="9706476" y="4395520"/>
            <a:ext cx="1072244" cy="22270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64D20-5E8C-0C81-1B11-82807900C4CF}"/>
              </a:ext>
            </a:extLst>
          </p:cNvPr>
          <p:cNvSpPr txBox="1"/>
          <p:nvPr/>
        </p:nvSpPr>
        <p:spPr>
          <a:xfrm>
            <a:off x="7924800" y="4504471"/>
            <a:ext cx="1722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Подкатегории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DDE7BA-F712-CA1D-AF98-3EFEDA0B415F}"/>
              </a:ext>
            </a:extLst>
          </p:cNvPr>
          <p:cNvSpPr txBox="1"/>
          <p:nvPr/>
        </p:nvSpPr>
        <p:spPr>
          <a:xfrm>
            <a:off x="9706476" y="4515403"/>
            <a:ext cx="10722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Город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02A3189F-CE08-CF20-101D-A4379F6D4916}"/>
              </a:ext>
            </a:extLst>
          </p:cNvPr>
          <p:cNvSpPr/>
          <p:nvPr/>
        </p:nvSpPr>
        <p:spPr>
          <a:xfrm>
            <a:off x="10895196" y="4395520"/>
            <a:ext cx="1194164" cy="2227059"/>
          </a:xfrm>
          <a:prstGeom prst="roundRect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A14BF0-11F9-BE8E-2359-4480DFCECD8B}"/>
              </a:ext>
            </a:extLst>
          </p:cNvPr>
          <p:cNvSpPr txBox="1"/>
          <p:nvPr/>
        </p:nvSpPr>
        <p:spPr>
          <a:xfrm>
            <a:off x="10895196" y="4515403"/>
            <a:ext cx="1194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Выручка</a:t>
            </a:r>
          </a:p>
        </p:txBody>
      </p:sp>
      <p:sp>
        <p:nvSpPr>
          <p:cNvPr id="2383" name="Овал 2382">
            <a:extLst>
              <a:ext uri="{FF2B5EF4-FFF2-40B4-BE49-F238E27FC236}">
                <a16:creationId xmlns:a16="http://schemas.microsoft.com/office/drawing/2014/main" id="{28A1C304-DCAD-A639-DCFC-69EE2F3BB3AA}"/>
              </a:ext>
            </a:extLst>
          </p:cNvPr>
          <p:cNvSpPr/>
          <p:nvPr/>
        </p:nvSpPr>
        <p:spPr>
          <a:xfrm>
            <a:off x="7433085" y="5031936"/>
            <a:ext cx="449383" cy="44938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86" name="Овал 2385">
            <a:extLst>
              <a:ext uri="{FF2B5EF4-FFF2-40B4-BE49-F238E27FC236}">
                <a16:creationId xmlns:a16="http://schemas.microsoft.com/office/drawing/2014/main" id="{B3AEC9CB-4664-D455-8D05-2E194574ECAB}"/>
              </a:ext>
            </a:extLst>
          </p:cNvPr>
          <p:cNvSpPr/>
          <p:nvPr/>
        </p:nvSpPr>
        <p:spPr>
          <a:xfrm>
            <a:off x="7433084" y="5562444"/>
            <a:ext cx="449383" cy="44938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388" name="Овал 2387">
            <a:extLst>
              <a:ext uri="{FF2B5EF4-FFF2-40B4-BE49-F238E27FC236}">
                <a16:creationId xmlns:a16="http://schemas.microsoft.com/office/drawing/2014/main" id="{605422F9-171D-4702-8784-A6975FF89937}"/>
              </a:ext>
            </a:extLst>
          </p:cNvPr>
          <p:cNvSpPr/>
          <p:nvPr/>
        </p:nvSpPr>
        <p:spPr>
          <a:xfrm>
            <a:off x="7433085" y="6092952"/>
            <a:ext cx="449383" cy="449383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7134020-521C-6701-B4CB-F0CBD47CD858}"/>
              </a:ext>
            </a:extLst>
          </p:cNvPr>
          <p:cNvGrpSpPr/>
          <p:nvPr/>
        </p:nvGrpSpPr>
        <p:grpSpPr>
          <a:xfrm>
            <a:off x="8034738" y="5449175"/>
            <a:ext cx="4052961" cy="584775"/>
            <a:chOff x="8036399" y="4936126"/>
            <a:chExt cx="4052961" cy="5847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FC82B9F-9BBA-DB27-8444-A05BBACCA232}"/>
                </a:ext>
              </a:extLst>
            </p:cNvPr>
            <p:cNvSpPr txBox="1"/>
            <p:nvPr/>
          </p:nvSpPr>
          <p:spPr>
            <a:xfrm>
              <a:off x="8317951" y="4936126"/>
              <a:ext cx="127908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Книжные стеллажи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B567FA-B2AC-1316-7335-05C0E6180F4F}"/>
                </a:ext>
              </a:extLst>
            </p:cNvPr>
            <p:cNvSpPr txBox="1"/>
            <p:nvPr/>
          </p:nvSpPr>
          <p:spPr>
            <a:xfrm>
              <a:off x="9725756" y="5031936"/>
              <a:ext cx="10722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Гамбург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D1372D-405A-3CC9-AE49-FAC5E1E96087}"/>
                </a:ext>
              </a:extLst>
            </p:cNvPr>
            <p:cNvSpPr txBox="1"/>
            <p:nvPr/>
          </p:nvSpPr>
          <p:spPr>
            <a:xfrm>
              <a:off x="10914476" y="5031936"/>
              <a:ext cx="11748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2213 €</a:t>
              </a:r>
            </a:p>
          </p:txBody>
        </p:sp>
        <p:pic>
          <p:nvPicPr>
            <p:cNvPr id="2390" name="Рисунок 2389">
              <a:extLst>
                <a:ext uri="{FF2B5EF4-FFF2-40B4-BE49-F238E27FC236}">
                  <a16:creationId xmlns:a16="http://schemas.microsoft.com/office/drawing/2014/main" id="{8AC7C640-32A0-E548-CF00-872B025E3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6399" y="5066866"/>
              <a:ext cx="357322" cy="408234"/>
            </a:xfrm>
            <a:prstGeom prst="rect">
              <a:avLst/>
            </a:prstGeom>
          </p:spPr>
        </p:pic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110FAB1-7178-549D-BF05-7634E51F6C31}"/>
              </a:ext>
            </a:extLst>
          </p:cNvPr>
          <p:cNvGrpSpPr/>
          <p:nvPr/>
        </p:nvGrpSpPr>
        <p:grpSpPr>
          <a:xfrm>
            <a:off x="8009492" y="5015034"/>
            <a:ext cx="4087198" cy="408234"/>
            <a:chOff x="8002162" y="6071383"/>
            <a:chExt cx="4087198" cy="40823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BE9486-F213-EC35-5AAE-DFB7E6EA730E}"/>
                </a:ext>
              </a:extLst>
            </p:cNvPr>
            <p:cNvSpPr txBox="1"/>
            <p:nvPr/>
          </p:nvSpPr>
          <p:spPr>
            <a:xfrm>
              <a:off x="8330937" y="6132978"/>
              <a:ext cx="125994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Телефоны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B82483-0F11-CD47-C378-07E9711A917C}"/>
                </a:ext>
              </a:extLst>
            </p:cNvPr>
            <p:cNvSpPr txBox="1"/>
            <p:nvPr/>
          </p:nvSpPr>
          <p:spPr>
            <a:xfrm>
              <a:off x="9725756" y="6132978"/>
              <a:ext cx="10722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Берлин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F443C2-90BD-268C-9645-D308D81112AD}"/>
                </a:ext>
              </a:extLst>
            </p:cNvPr>
            <p:cNvSpPr txBox="1"/>
            <p:nvPr/>
          </p:nvSpPr>
          <p:spPr>
            <a:xfrm>
              <a:off x="10914476" y="6132978"/>
              <a:ext cx="11748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2450 €</a:t>
              </a:r>
            </a:p>
          </p:txBody>
        </p:sp>
        <p:pic>
          <p:nvPicPr>
            <p:cNvPr id="2391" name="Рисунок 2390">
              <a:extLst>
                <a:ext uri="{FF2B5EF4-FFF2-40B4-BE49-F238E27FC236}">
                  <a16:creationId xmlns:a16="http://schemas.microsoft.com/office/drawing/2014/main" id="{6FCFA89A-D710-AEE1-9597-62DECF189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2162" y="6071383"/>
              <a:ext cx="445487" cy="408234"/>
            </a:xfrm>
            <a:prstGeom prst="rect">
              <a:avLst/>
            </a:prstGeom>
          </p:spPr>
        </p:pic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52A3786-7D61-C06B-EA61-7A38905E62A0}"/>
              </a:ext>
            </a:extLst>
          </p:cNvPr>
          <p:cNvGrpSpPr/>
          <p:nvPr/>
        </p:nvGrpSpPr>
        <p:grpSpPr>
          <a:xfrm>
            <a:off x="8025747" y="6059858"/>
            <a:ext cx="4054688" cy="361582"/>
            <a:chOff x="8034672" y="5582457"/>
            <a:chExt cx="4054688" cy="36158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1A5D90-6349-805C-2400-1DEA2C0AE65C}"/>
                </a:ext>
              </a:extLst>
            </p:cNvPr>
            <p:cNvSpPr txBox="1"/>
            <p:nvPr/>
          </p:nvSpPr>
          <p:spPr>
            <a:xfrm>
              <a:off x="8321040" y="5597234"/>
              <a:ext cx="12308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Стулья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1472DF-917A-DA6A-58D6-AA56025867B2}"/>
                </a:ext>
              </a:extLst>
            </p:cNvPr>
            <p:cNvSpPr txBox="1"/>
            <p:nvPr/>
          </p:nvSpPr>
          <p:spPr>
            <a:xfrm>
              <a:off x="9725756" y="5582457"/>
              <a:ext cx="10722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Берлин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06F7BB-3DC6-7C05-ADCD-55B441D09146}"/>
                </a:ext>
              </a:extLst>
            </p:cNvPr>
            <p:cNvSpPr txBox="1"/>
            <p:nvPr/>
          </p:nvSpPr>
          <p:spPr>
            <a:xfrm>
              <a:off x="10914476" y="5582457"/>
              <a:ext cx="11748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1850 €</a:t>
              </a:r>
            </a:p>
          </p:txBody>
        </p:sp>
        <p:pic>
          <p:nvPicPr>
            <p:cNvPr id="2392" name="Рисунок 2391">
              <a:extLst>
                <a:ext uri="{FF2B5EF4-FFF2-40B4-BE49-F238E27FC236}">
                  <a16:creationId xmlns:a16="http://schemas.microsoft.com/office/drawing/2014/main" id="{2FA6B22B-C1CA-BFDC-2DF8-A1E589F24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4672" y="5597234"/>
              <a:ext cx="365205" cy="346805"/>
            </a:xfrm>
            <a:prstGeom prst="rect">
              <a:avLst/>
            </a:prstGeom>
          </p:spPr>
        </p:pic>
      </p:grpSp>
      <p:grpSp>
        <p:nvGrpSpPr>
          <p:cNvPr id="2075" name="Группа 2074">
            <a:extLst>
              <a:ext uri="{FF2B5EF4-FFF2-40B4-BE49-F238E27FC236}">
                <a16:creationId xmlns:a16="http://schemas.microsoft.com/office/drawing/2014/main" id="{D25C7A71-CF43-408E-FF35-86A85A0243E1}"/>
              </a:ext>
            </a:extLst>
          </p:cNvPr>
          <p:cNvGrpSpPr/>
          <p:nvPr/>
        </p:nvGrpSpPr>
        <p:grpSpPr>
          <a:xfrm>
            <a:off x="131240" y="57200"/>
            <a:ext cx="944392" cy="3187816"/>
            <a:chOff x="190071" y="46498"/>
            <a:chExt cx="944392" cy="31878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068" name="Группа 2067">
              <a:extLst>
                <a:ext uri="{FF2B5EF4-FFF2-40B4-BE49-F238E27FC236}">
                  <a16:creationId xmlns:a16="http://schemas.microsoft.com/office/drawing/2014/main" id="{1BE141FE-F858-6C57-275D-5048DCC8097E}"/>
                </a:ext>
              </a:extLst>
            </p:cNvPr>
            <p:cNvGrpSpPr/>
            <p:nvPr/>
          </p:nvGrpSpPr>
          <p:grpSpPr>
            <a:xfrm>
              <a:off x="190071" y="46498"/>
              <a:ext cx="944392" cy="3187816"/>
              <a:chOff x="599928" y="386178"/>
              <a:chExt cx="1104900" cy="3533158"/>
            </a:xfrm>
          </p:grpSpPr>
          <p:sp>
            <p:nvSpPr>
              <p:cNvPr id="2489" name="Прямоугольник: скругленные углы 2488">
                <a:extLst>
                  <a:ext uri="{FF2B5EF4-FFF2-40B4-BE49-F238E27FC236}">
                    <a16:creationId xmlns:a16="http://schemas.microsoft.com/office/drawing/2014/main" id="{450BDFBF-8D2B-55CC-AEA9-CCD0D224EF33}"/>
                  </a:ext>
                </a:extLst>
              </p:cNvPr>
              <p:cNvSpPr/>
              <p:nvPr/>
            </p:nvSpPr>
            <p:spPr>
              <a:xfrm>
                <a:off x="1037554" y="1223873"/>
                <a:ext cx="218522" cy="2024152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5" name="Полилиния: фигура 2064">
                <a:extLst>
                  <a:ext uri="{FF2B5EF4-FFF2-40B4-BE49-F238E27FC236}">
                    <a16:creationId xmlns:a16="http://schemas.microsoft.com/office/drawing/2014/main" id="{E4F316E5-369F-B603-D1E3-632612E81F0B}"/>
                  </a:ext>
                </a:extLst>
              </p:cNvPr>
              <p:cNvSpPr/>
              <p:nvPr/>
            </p:nvSpPr>
            <p:spPr>
              <a:xfrm>
                <a:off x="599928" y="386178"/>
                <a:ext cx="1104900" cy="1104900"/>
              </a:xfrm>
              <a:custGeom>
                <a:avLst/>
                <a:gdLst>
                  <a:gd name="connsiteX0" fmla="*/ 546887 w 1104900"/>
                  <a:gd name="connsiteY0" fmla="*/ 91684 h 1104900"/>
                  <a:gd name="connsiteX1" fmla="*/ 86121 w 1104900"/>
                  <a:gd name="connsiteY1" fmla="*/ 552450 h 1104900"/>
                  <a:gd name="connsiteX2" fmla="*/ 546887 w 1104900"/>
                  <a:gd name="connsiteY2" fmla="*/ 1013216 h 1104900"/>
                  <a:gd name="connsiteX3" fmla="*/ 1007653 w 1104900"/>
                  <a:gd name="connsiteY3" fmla="*/ 552450 h 1104900"/>
                  <a:gd name="connsiteX4" fmla="*/ 546887 w 1104900"/>
                  <a:gd name="connsiteY4" fmla="*/ 91684 h 1104900"/>
                  <a:gd name="connsiteX5" fmla="*/ 552450 w 1104900"/>
                  <a:gd name="connsiteY5" fmla="*/ 0 h 1104900"/>
                  <a:gd name="connsiteX6" fmla="*/ 1104900 w 1104900"/>
                  <a:gd name="connsiteY6" fmla="*/ 552450 h 1104900"/>
                  <a:gd name="connsiteX7" fmla="*/ 552450 w 1104900"/>
                  <a:gd name="connsiteY7" fmla="*/ 1104900 h 1104900"/>
                  <a:gd name="connsiteX8" fmla="*/ 0 w 1104900"/>
                  <a:gd name="connsiteY8" fmla="*/ 552450 h 1104900"/>
                  <a:gd name="connsiteX9" fmla="*/ 552450 w 1104900"/>
                  <a:gd name="connsiteY9" fmla="*/ 0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4900" h="1104900">
                    <a:moveTo>
                      <a:pt x="546887" y="91684"/>
                    </a:moveTo>
                    <a:cubicBezTo>
                      <a:pt x="292413" y="91684"/>
                      <a:pt x="86121" y="297976"/>
                      <a:pt x="86121" y="552450"/>
                    </a:cubicBezTo>
                    <a:cubicBezTo>
                      <a:pt x="86121" y="806924"/>
                      <a:pt x="292413" y="1013216"/>
                      <a:pt x="546887" y="1013216"/>
                    </a:cubicBezTo>
                    <a:cubicBezTo>
                      <a:pt x="801361" y="1013216"/>
                      <a:pt x="1007653" y="806924"/>
                      <a:pt x="1007653" y="552450"/>
                    </a:cubicBezTo>
                    <a:cubicBezTo>
                      <a:pt x="1007653" y="297976"/>
                      <a:pt x="801361" y="91684"/>
                      <a:pt x="546887" y="91684"/>
                    </a:cubicBezTo>
                    <a:close/>
                    <a:moveTo>
                      <a:pt x="552450" y="0"/>
                    </a:moveTo>
                    <a:cubicBezTo>
                      <a:pt x="857560" y="0"/>
                      <a:pt x="1104900" y="247340"/>
                      <a:pt x="1104900" y="552450"/>
                    </a:cubicBezTo>
                    <a:cubicBezTo>
                      <a:pt x="1104900" y="857560"/>
                      <a:pt x="857560" y="1104900"/>
                      <a:pt x="552450" y="1104900"/>
                    </a:cubicBezTo>
                    <a:cubicBezTo>
                      <a:pt x="247340" y="1104900"/>
                      <a:pt x="0" y="857560"/>
                      <a:pt x="0" y="552450"/>
                    </a:cubicBezTo>
                    <a:cubicBezTo>
                      <a:pt x="0" y="247340"/>
                      <a:pt x="247340" y="0"/>
                      <a:pt x="552450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2050" name="Овал 2049">
                <a:extLst>
                  <a:ext uri="{FF2B5EF4-FFF2-40B4-BE49-F238E27FC236}">
                    <a16:creationId xmlns:a16="http://schemas.microsoft.com/office/drawing/2014/main" id="{AF0C1874-24C6-3230-3735-0864C68F93E8}"/>
                  </a:ext>
                </a:extLst>
              </p:cNvPr>
              <p:cNvSpPr/>
              <p:nvPr/>
            </p:nvSpPr>
            <p:spPr>
              <a:xfrm>
                <a:off x="784987" y="578588"/>
                <a:ext cx="718058" cy="7180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66" name="Полилиния: фигура 2065">
                <a:extLst>
                  <a:ext uri="{FF2B5EF4-FFF2-40B4-BE49-F238E27FC236}">
                    <a16:creationId xmlns:a16="http://schemas.microsoft.com/office/drawing/2014/main" id="{FCF9CDD0-E0C3-4CEC-C663-8C3982DD77E7}"/>
                  </a:ext>
                </a:extLst>
              </p:cNvPr>
              <p:cNvSpPr/>
              <p:nvPr/>
            </p:nvSpPr>
            <p:spPr>
              <a:xfrm>
                <a:off x="599928" y="1600307"/>
                <a:ext cx="1104900" cy="1104900"/>
              </a:xfrm>
              <a:custGeom>
                <a:avLst/>
                <a:gdLst>
                  <a:gd name="connsiteX0" fmla="*/ 546887 w 1104900"/>
                  <a:gd name="connsiteY0" fmla="*/ 91684 h 1104900"/>
                  <a:gd name="connsiteX1" fmla="*/ 86121 w 1104900"/>
                  <a:gd name="connsiteY1" fmla="*/ 552450 h 1104900"/>
                  <a:gd name="connsiteX2" fmla="*/ 546887 w 1104900"/>
                  <a:gd name="connsiteY2" fmla="*/ 1013216 h 1104900"/>
                  <a:gd name="connsiteX3" fmla="*/ 1007653 w 1104900"/>
                  <a:gd name="connsiteY3" fmla="*/ 552450 h 1104900"/>
                  <a:gd name="connsiteX4" fmla="*/ 546887 w 1104900"/>
                  <a:gd name="connsiteY4" fmla="*/ 91684 h 1104900"/>
                  <a:gd name="connsiteX5" fmla="*/ 552450 w 1104900"/>
                  <a:gd name="connsiteY5" fmla="*/ 0 h 1104900"/>
                  <a:gd name="connsiteX6" fmla="*/ 1104900 w 1104900"/>
                  <a:gd name="connsiteY6" fmla="*/ 552450 h 1104900"/>
                  <a:gd name="connsiteX7" fmla="*/ 552450 w 1104900"/>
                  <a:gd name="connsiteY7" fmla="*/ 1104900 h 1104900"/>
                  <a:gd name="connsiteX8" fmla="*/ 0 w 1104900"/>
                  <a:gd name="connsiteY8" fmla="*/ 552450 h 1104900"/>
                  <a:gd name="connsiteX9" fmla="*/ 552450 w 1104900"/>
                  <a:gd name="connsiteY9" fmla="*/ 0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4900" h="1104900">
                    <a:moveTo>
                      <a:pt x="546887" y="91684"/>
                    </a:moveTo>
                    <a:cubicBezTo>
                      <a:pt x="292413" y="91684"/>
                      <a:pt x="86121" y="297976"/>
                      <a:pt x="86121" y="552450"/>
                    </a:cubicBezTo>
                    <a:cubicBezTo>
                      <a:pt x="86121" y="806924"/>
                      <a:pt x="292413" y="1013216"/>
                      <a:pt x="546887" y="1013216"/>
                    </a:cubicBezTo>
                    <a:cubicBezTo>
                      <a:pt x="801361" y="1013216"/>
                      <a:pt x="1007653" y="806924"/>
                      <a:pt x="1007653" y="552450"/>
                    </a:cubicBezTo>
                    <a:cubicBezTo>
                      <a:pt x="1007653" y="297976"/>
                      <a:pt x="801361" y="91684"/>
                      <a:pt x="546887" y="91684"/>
                    </a:cubicBezTo>
                    <a:close/>
                    <a:moveTo>
                      <a:pt x="552450" y="0"/>
                    </a:moveTo>
                    <a:cubicBezTo>
                      <a:pt x="857560" y="0"/>
                      <a:pt x="1104900" y="247340"/>
                      <a:pt x="1104900" y="552450"/>
                    </a:cubicBezTo>
                    <a:cubicBezTo>
                      <a:pt x="1104900" y="857560"/>
                      <a:pt x="857560" y="1104900"/>
                      <a:pt x="552450" y="1104900"/>
                    </a:cubicBezTo>
                    <a:cubicBezTo>
                      <a:pt x="247340" y="1104900"/>
                      <a:pt x="0" y="857560"/>
                      <a:pt x="0" y="552450"/>
                    </a:cubicBezTo>
                    <a:cubicBezTo>
                      <a:pt x="0" y="247340"/>
                      <a:pt x="247340" y="0"/>
                      <a:pt x="552450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2059" name="Овал 2058">
                <a:extLst>
                  <a:ext uri="{FF2B5EF4-FFF2-40B4-BE49-F238E27FC236}">
                    <a16:creationId xmlns:a16="http://schemas.microsoft.com/office/drawing/2014/main" id="{F7FC3838-A26C-1348-8583-F1D2EF2A6B66}"/>
                  </a:ext>
                </a:extLst>
              </p:cNvPr>
              <p:cNvSpPr/>
              <p:nvPr/>
            </p:nvSpPr>
            <p:spPr>
              <a:xfrm>
                <a:off x="784987" y="1792717"/>
                <a:ext cx="718058" cy="7180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67" name="Полилиния: фигура 2066">
                <a:extLst>
                  <a:ext uri="{FF2B5EF4-FFF2-40B4-BE49-F238E27FC236}">
                    <a16:creationId xmlns:a16="http://schemas.microsoft.com/office/drawing/2014/main" id="{2C14C682-25D1-A542-ED51-9E7F99852518}"/>
                  </a:ext>
                </a:extLst>
              </p:cNvPr>
              <p:cNvSpPr/>
              <p:nvPr/>
            </p:nvSpPr>
            <p:spPr>
              <a:xfrm>
                <a:off x="599928" y="2814436"/>
                <a:ext cx="1104900" cy="1104900"/>
              </a:xfrm>
              <a:custGeom>
                <a:avLst/>
                <a:gdLst>
                  <a:gd name="connsiteX0" fmla="*/ 546887 w 1104900"/>
                  <a:gd name="connsiteY0" fmla="*/ 91684 h 1104900"/>
                  <a:gd name="connsiteX1" fmla="*/ 86121 w 1104900"/>
                  <a:gd name="connsiteY1" fmla="*/ 552450 h 1104900"/>
                  <a:gd name="connsiteX2" fmla="*/ 546887 w 1104900"/>
                  <a:gd name="connsiteY2" fmla="*/ 1013216 h 1104900"/>
                  <a:gd name="connsiteX3" fmla="*/ 1007653 w 1104900"/>
                  <a:gd name="connsiteY3" fmla="*/ 552450 h 1104900"/>
                  <a:gd name="connsiteX4" fmla="*/ 546887 w 1104900"/>
                  <a:gd name="connsiteY4" fmla="*/ 91684 h 1104900"/>
                  <a:gd name="connsiteX5" fmla="*/ 552450 w 1104900"/>
                  <a:gd name="connsiteY5" fmla="*/ 0 h 1104900"/>
                  <a:gd name="connsiteX6" fmla="*/ 1104900 w 1104900"/>
                  <a:gd name="connsiteY6" fmla="*/ 552450 h 1104900"/>
                  <a:gd name="connsiteX7" fmla="*/ 552450 w 1104900"/>
                  <a:gd name="connsiteY7" fmla="*/ 1104900 h 1104900"/>
                  <a:gd name="connsiteX8" fmla="*/ 0 w 1104900"/>
                  <a:gd name="connsiteY8" fmla="*/ 552450 h 1104900"/>
                  <a:gd name="connsiteX9" fmla="*/ 552450 w 1104900"/>
                  <a:gd name="connsiteY9" fmla="*/ 0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4900" h="1104900">
                    <a:moveTo>
                      <a:pt x="546887" y="91684"/>
                    </a:moveTo>
                    <a:cubicBezTo>
                      <a:pt x="292413" y="91684"/>
                      <a:pt x="86121" y="297976"/>
                      <a:pt x="86121" y="552450"/>
                    </a:cubicBezTo>
                    <a:cubicBezTo>
                      <a:pt x="86121" y="806924"/>
                      <a:pt x="292413" y="1013216"/>
                      <a:pt x="546887" y="1013216"/>
                    </a:cubicBezTo>
                    <a:cubicBezTo>
                      <a:pt x="801361" y="1013216"/>
                      <a:pt x="1007653" y="806924"/>
                      <a:pt x="1007653" y="552450"/>
                    </a:cubicBezTo>
                    <a:cubicBezTo>
                      <a:pt x="1007653" y="297976"/>
                      <a:pt x="801361" y="91684"/>
                      <a:pt x="546887" y="91684"/>
                    </a:cubicBezTo>
                    <a:close/>
                    <a:moveTo>
                      <a:pt x="552450" y="0"/>
                    </a:moveTo>
                    <a:cubicBezTo>
                      <a:pt x="857560" y="0"/>
                      <a:pt x="1104900" y="247340"/>
                      <a:pt x="1104900" y="552450"/>
                    </a:cubicBezTo>
                    <a:cubicBezTo>
                      <a:pt x="1104900" y="857560"/>
                      <a:pt x="857560" y="1104900"/>
                      <a:pt x="552450" y="1104900"/>
                    </a:cubicBezTo>
                    <a:cubicBezTo>
                      <a:pt x="247340" y="1104900"/>
                      <a:pt x="0" y="857560"/>
                      <a:pt x="0" y="552450"/>
                    </a:cubicBezTo>
                    <a:cubicBezTo>
                      <a:pt x="0" y="247340"/>
                      <a:pt x="247340" y="0"/>
                      <a:pt x="552450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2062" name="Овал 2061">
                <a:extLst>
                  <a:ext uri="{FF2B5EF4-FFF2-40B4-BE49-F238E27FC236}">
                    <a16:creationId xmlns:a16="http://schemas.microsoft.com/office/drawing/2014/main" id="{86C0C2ED-2BB5-CFA0-521E-9A96DB5DB10F}"/>
                  </a:ext>
                </a:extLst>
              </p:cNvPr>
              <p:cNvSpPr/>
              <p:nvPr/>
            </p:nvSpPr>
            <p:spPr>
              <a:xfrm>
                <a:off x="784987" y="3006846"/>
                <a:ext cx="718058" cy="7180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2069" name="Рисунок 2068">
              <a:extLst>
                <a:ext uri="{FF2B5EF4-FFF2-40B4-BE49-F238E27FC236}">
                  <a16:creationId xmlns:a16="http://schemas.microsoft.com/office/drawing/2014/main" id="{359D0DA7-25A9-CB42-4149-303C3A694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510" y="304699"/>
              <a:ext cx="357322" cy="408234"/>
            </a:xfrm>
            <a:prstGeom prst="rect">
              <a:avLst/>
            </a:prstGeom>
          </p:spPr>
        </p:pic>
        <p:pic>
          <p:nvPicPr>
            <p:cNvPr id="2070" name="Рисунок 2069">
              <a:extLst>
                <a:ext uri="{FF2B5EF4-FFF2-40B4-BE49-F238E27FC236}">
                  <a16:creationId xmlns:a16="http://schemas.microsoft.com/office/drawing/2014/main" id="{FD106DAD-6C95-9D3C-0ECB-FE5285DEE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9664" y="1466090"/>
              <a:ext cx="365205" cy="346805"/>
            </a:xfrm>
            <a:prstGeom prst="rect">
              <a:avLst/>
            </a:prstGeom>
          </p:spPr>
        </p:pic>
        <p:pic>
          <p:nvPicPr>
            <p:cNvPr id="2071" name="Рисунок 2070">
              <a:extLst>
                <a:ext uri="{FF2B5EF4-FFF2-40B4-BE49-F238E27FC236}">
                  <a16:creationId xmlns:a16="http://schemas.microsoft.com/office/drawing/2014/main" id="{BBF8B7E5-16B8-042F-656D-E045FD698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2376" y="2534250"/>
              <a:ext cx="445487" cy="408234"/>
            </a:xfrm>
            <a:prstGeom prst="rect">
              <a:avLst/>
            </a:prstGeom>
          </p:spPr>
        </p:pic>
      </p:grpSp>
      <p:grpSp>
        <p:nvGrpSpPr>
          <p:cNvPr id="2504" name="Группа 2503">
            <a:extLst>
              <a:ext uri="{FF2B5EF4-FFF2-40B4-BE49-F238E27FC236}">
                <a16:creationId xmlns:a16="http://schemas.microsoft.com/office/drawing/2014/main" id="{AD2B61C9-3041-DF86-8F78-F59EF1B558F4}"/>
              </a:ext>
            </a:extLst>
          </p:cNvPr>
          <p:cNvGrpSpPr/>
          <p:nvPr/>
        </p:nvGrpSpPr>
        <p:grpSpPr>
          <a:xfrm>
            <a:off x="1616346" y="57200"/>
            <a:ext cx="944392" cy="3187816"/>
            <a:chOff x="1233808" y="57200"/>
            <a:chExt cx="944392" cy="31878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2077" name="Группа 2076">
              <a:extLst>
                <a:ext uri="{FF2B5EF4-FFF2-40B4-BE49-F238E27FC236}">
                  <a16:creationId xmlns:a16="http://schemas.microsoft.com/office/drawing/2014/main" id="{8C9ED840-A04D-7BE0-26F9-372E4BFEF4F2}"/>
                </a:ext>
              </a:extLst>
            </p:cNvPr>
            <p:cNvGrpSpPr/>
            <p:nvPr/>
          </p:nvGrpSpPr>
          <p:grpSpPr>
            <a:xfrm>
              <a:off x="1233808" y="57200"/>
              <a:ext cx="944392" cy="3187816"/>
              <a:chOff x="599928" y="386178"/>
              <a:chExt cx="1104900" cy="3533158"/>
            </a:xfrm>
          </p:grpSpPr>
          <p:sp>
            <p:nvSpPr>
              <p:cNvPr id="2081" name="Прямоугольник: скругленные углы 2080">
                <a:extLst>
                  <a:ext uri="{FF2B5EF4-FFF2-40B4-BE49-F238E27FC236}">
                    <a16:creationId xmlns:a16="http://schemas.microsoft.com/office/drawing/2014/main" id="{542A60CA-8E74-8132-B328-175656878496}"/>
                  </a:ext>
                </a:extLst>
              </p:cNvPr>
              <p:cNvSpPr/>
              <p:nvPr/>
            </p:nvSpPr>
            <p:spPr>
              <a:xfrm>
                <a:off x="1037554" y="1223873"/>
                <a:ext cx="218522" cy="2024152"/>
              </a:xfrm>
              <a:prstGeom prst="round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2" name="Полилиния: фигура 2081">
                <a:extLst>
                  <a:ext uri="{FF2B5EF4-FFF2-40B4-BE49-F238E27FC236}">
                    <a16:creationId xmlns:a16="http://schemas.microsoft.com/office/drawing/2014/main" id="{F03F4FAC-0442-9923-1E37-3307B146F559}"/>
                  </a:ext>
                </a:extLst>
              </p:cNvPr>
              <p:cNvSpPr/>
              <p:nvPr/>
            </p:nvSpPr>
            <p:spPr>
              <a:xfrm>
                <a:off x="599928" y="386178"/>
                <a:ext cx="1104900" cy="1104900"/>
              </a:xfrm>
              <a:custGeom>
                <a:avLst/>
                <a:gdLst>
                  <a:gd name="connsiteX0" fmla="*/ 546887 w 1104900"/>
                  <a:gd name="connsiteY0" fmla="*/ 91684 h 1104900"/>
                  <a:gd name="connsiteX1" fmla="*/ 86121 w 1104900"/>
                  <a:gd name="connsiteY1" fmla="*/ 552450 h 1104900"/>
                  <a:gd name="connsiteX2" fmla="*/ 546887 w 1104900"/>
                  <a:gd name="connsiteY2" fmla="*/ 1013216 h 1104900"/>
                  <a:gd name="connsiteX3" fmla="*/ 1007653 w 1104900"/>
                  <a:gd name="connsiteY3" fmla="*/ 552450 h 1104900"/>
                  <a:gd name="connsiteX4" fmla="*/ 546887 w 1104900"/>
                  <a:gd name="connsiteY4" fmla="*/ 91684 h 1104900"/>
                  <a:gd name="connsiteX5" fmla="*/ 552450 w 1104900"/>
                  <a:gd name="connsiteY5" fmla="*/ 0 h 1104900"/>
                  <a:gd name="connsiteX6" fmla="*/ 1104900 w 1104900"/>
                  <a:gd name="connsiteY6" fmla="*/ 552450 h 1104900"/>
                  <a:gd name="connsiteX7" fmla="*/ 552450 w 1104900"/>
                  <a:gd name="connsiteY7" fmla="*/ 1104900 h 1104900"/>
                  <a:gd name="connsiteX8" fmla="*/ 0 w 1104900"/>
                  <a:gd name="connsiteY8" fmla="*/ 552450 h 1104900"/>
                  <a:gd name="connsiteX9" fmla="*/ 552450 w 1104900"/>
                  <a:gd name="connsiteY9" fmla="*/ 0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4900" h="1104900">
                    <a:moveTo>
                      <a:pt x="546887" y="91684"/>
                    </a:moveTo>
                    <a:cubicBezTo>
                      <a:pt x="292413" y="91684"/>
                      <a:pt x="86121" y="297976"/>
                      <a:pt x="86121" y="552450"/>
                    </a:cubicBezTo>
                    <a:cubicBezTo>
                      <a:pt x="86121" y="806924"/>
                      <a:pt x="292413" y="1013216"/>
                      <a:pt x="546887" y="1013216"/>
                    </a:cubicBezTo>
                    <a:cubicBezTo>
                      <a:pt x="801361" y="1013216"/>
                      <a:pt x="1007653" y="806924"/>
                      <a:pt x="1007653" y="552450"/>
                    </a:cubicBezTo>
                    <a:cubicBezTo>
                      <a:pt x="1007653" y="297976"/>
                      <a:pt x="801361" y="91684"/>
                      <a:pt x="546887" y="91684"/>
                    </a:cubicBezTo>
                    <a:close/>
                    <a:moveTo>
                      <a:pt x="552450" y="0"/>
                    </a:moveTo>
                    <a:cubicBezTo>
                      <a:pt x="857560" y="0"/>
                      <a:pt x="1104900" y="247340"/>
                      <a:pt x="1104900" y="552450"/>
                    </a:cubicBezTo>
                    <a:cubicBezTo>
                      <a:pt x="1104900" y="857560"/>
                      <a:pt x="857560" y="1104900"/>
                      <a:pt x="552450" y="1104900"/>
                    </a:cubicBezTo>
                    <a:cubicBezTo>
                      <a:pt x="247340" y="1104900"/>
                      <a:pt x="0" y="857560"/>
                      <a:pt x="0" y="552450"/>
                    </a:cubicBezTo>
                    <a:cubicBezTo>
                      <a:pt x="0" y="247340"/>
                      <a:pt x="247340" y="0"/>
                      <a:pt x="552450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2083" name="Овал 2082">
                <a:extLst>
                  <a:ext uri="{FF2B5EF4-FFF2-40B4-BE49-F238E27FC236}">
                    <a16:creationId xmlns:a16="http://schemas.microsoft.com/office/drawing/2014/main" id="{F61EFDBD-3AF2-B154-541A-4B919CAF1EA6}"/>
                  </a:ext>
                </a:extLst>
              </p:cNvPr>
              <p:cNvSpPr/>
              <p:nvPr/>
            </p:nvSpPr>
            <p:spPr>
              <a:xfrm>
                <a:off x="784987" y="578588"/>
                <a:ext cx="718058" cy="7180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84" name="Полилиния: фигура 2083">
                <a:extLst>
                  <a:ext uri="{FF2B5EF4-FFF2-40B4-BE49-F238E27FC236}">
                    <a16:creationId xmlns:a16="http://schemas.microsoft.com/office/drawing/2014/main" id="{94C9D244-B454-A36A-8E86-7205061FCAB6}"/>
                  </a:ext>
                </a:extLst>
              </p:cNvPr>
              <p:cNvSpPr/>
              <p:nvPr/>
            </p:nvSpPr>
            <p:spPr>
              <a:xfrm>
                <a:off x="599928" y="1600307"/>
                <a:ext cx="1104900" cy="1104900"/>
              </a:xfrm>
              <a:custGeom>
                <a:avLst/>
                <a:gdLst>
                  <a:gd name="connsiteX0" fmla="*/ 546887 w 1104900"/>
                  <a:gd name="connsiteY0" fmla="*/ 91684 h 1104900"/>
                  <a:gd name="connsiteX1" fmla="*/ 86121 w 1104900"/>
                  <a:gd name="connsiteY1" fmla="*/ 552450 h 1104900"/>
                  <a:gd name="connsiteX2" fmla="*/ 546887 w 1104900"/>
                  <a:gd name="connsiteY2" fmla="*/ 1013216 h 1104900"/>
                  <a:gd name="connsiteX3" fmla="*/ 1007653 w 1104900"/>
                  <a:gd name="connsiteY3" fmla="*/ 552450 h 1104900"/>
                  <a:gd name="connsiteX4" fmla="*/ 546887 w 1104900"/>
                  <a:gd name="connsiteY4" fmla="*/ 91684 h 1104900"/>
                  <a:gd name="connsiteX5" fmla="*/ 552450 w 1104900"/>
                  <a:gd name="connsiteY5" fmla="*/ 0 h 1104900"/>
                  <a:gd name="connsiteX6" fmla="*/ 1104900 w 1104900"/>
                  <a:gd name="connsiteY6" fmla="*/ 552450 h 1104900"/>
                  <a:gd name="connsiteX7" fmla="*/ 552450 w 1104900"/>
                  <a:gd name="connsiteY7" fmla="*/ 1104900 h 1104900"/>
                  <a:gd name="connsiteX8" fmla="*/ 0 w 1104900"/>
                  <a:gd name="connsiteY8" fmla="*/ 552450 h 1104900"/>
                  <a:gd name="connsiteX9" fmla="*/ 552450 w 1104900"/>
                  <a:gd name="connsiteY9" fmla="*/ 0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4900" h="1104900">
                    <a:moveTo>
                      <a:pt x="546887" y="91684"/>
                    </a:moveTo>
                    <a:cubicBezTo>
                      <a:pt x="292413" y="91684"/>
                      <a:pt x="86121" y="297976"/>
                      <a:pt x="86121" y="552450"/>
                    </a:cubicBezTo>
                    <a:cubicBezTo>
                      <a:pt x="86121" y="806924"/>
                      <a:pt x="292413" y="1013216"/>
                      <a:pt x="546887" y="1013216"/>
                    </a:cubicBezTo>
                    <a:cubicBezTo>
                      <a:pt x="801361" y="1013216"/>
                      <a:pt x="1007653" y="806924"/>
                      <a:pt x="1007653" y="552450"/>
                    </a:cubicBezTo>
                    <a:cubicBezTo>
                      <a:pt x="1007653" y="297976"/>
                      <a:pt x="801361" y="91684"/>
                      <a:pt x="546887" y="91684"/>
                    </a:cubicBezTo>
                    <a:close/>
                    <a:moveTo>
                      <a:pt x="552450" y="0"/>
                    </a:moveTo>
                    <a:cubicBezTo>
                      <a:pt x="857560" y="0"/>
                      <a:pt x="1104900" y="247340"/>
                      <a:pt x="1104900" y="552450"/>
                    </a:cubicBezTo>
                    <a:cubicBezTo>
                      <a:pt x="1104900" y="857560"/>
                      <a:pt x="857560" y="1104900"/>
                      <a:pt x="552450" y="1104900"/>
                    </a:cubicBezTo>
                    <a:cubicBezTo>
                      <a:pt x="247340" y="1104900"/>
                      <a:pt x="0" y="857560"/>
                      <a:pt x="0" y="552450"/>
                    </a:cubicBezTo>
                    <a:cubicBezTo>
                      <a:pt x="0" y="247340"/>
                      <a:pt x="247340" y="0"/>
                      <a:pt x="552450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2085" name="Овал 2084">
                <a:extLst>
                  <a:ext uri="{FF2B5EF4-FFF2-40B4-BE49-F238E27FC236}">
                    <a16:creationId xmlns:a16="http://schemas.microsoft.com/office/drawing/2014/main" id="{CF94F0CD-3642-4C02-83E6-8CA36BA70412}"/>
                  </a:ext>
                </a:extLst>
              </p:cNvPr>
              <p:cNvSpPr/>
              <p:nvPr/>
            </p:nvSpPr>
            <p:spPr>
              <a:xfrm>
                <a:off x="784987" y="1792717"/>
                <a:ext cx="718058" cy="7180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86" name="Полилиния: фигура 2085">
                <a:extLst>
                  <a:ext uri="{FF2B5EF4-FFF2-40B4-BE49-F238E27FC236}">
                    <a16:creationId xmlns:a16="http://schemas.microsoft.com/office/drawing/2014/main" id="{AA2C74F4-7A71-CD44-CD95-445D0013BA4D}"/>
                  </a:ext>
                </a:extLst>
              </p:cNvPr>
              <p:cNvSpPr/>
              <p:nvPr/>
            </p:nvSpPr>
            <p:spPr>
              <a:xfrm>
                <a:off x="599928" y="2814436"/>
                <a:ext cx="1104900" cy="1104900"/>
              </a:xfrm>
              <a:custGeom>
                <a:avLst/>
                <a:gdLst>
                  <a:gd name="connsiteX0" fmla="*/ 546887 w 1104900"/>
                  <a:gd name="connsiteY0" fmla="*/ 91684 h 1104900"/>
                  <a:gd name="connsiteX1" fmla="*/ 86121 w 1104900"/>
                  <a:gd name="connsiteY1" fmla="*/ 552450 h 1104900"/>
                  <a:gd name="connsiteX2" fmla="*/ 546887 w 1104900"/>
                  <a:gd name="connsiteY2" fmla="*/ 1013216 h 1104900"/>
                  <a:gd name="connsiteX3" fmla="*/ 1007653 w 1104900"/>
                  <a:gd name="connsiteY3" fmla="*/ 552450 h 1104900"/>
                  <a:gd name="connsiteX4" fmla="*/ 546887 w 1104900"/>
                  <a:gd name="connsiteY4" fmla="*/ 91684 h 1104900"/>
                  <a:gd name="connsiteX5" fmla="*/ 552450 w 1104900"/>
                  <a:gd name="connsiteY5" fmla="*/ 0 h 1104900"/>
                  <a:gd name="connsiteX6" fmla="*/ 1104900 w 1104900"/>
                  <a:gd name="connsiteY6" fmla="*/ 552450 h 1104900"/>
                  <a:gd name="connsiteX7" fmla="*/ 552450 w 1104900"/>
                  <a:gd name="connsiteY7" fmla="*/ 1104900 h 1104900"/>
                  <a:gd name="connsiteX8" fmla="*/ 0 w 1104900"/>
                  <a:gd name="connsiteY8" fmla="*/ 552450 h 1104900"/>
                  <a:gd name="connsiteX9" fmla="*/ 552450 w 1104900"/>
                  <a:gd name="connsiteY9" fmla="*/ 0 h 11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04900" h="1104900">
                    <a:moveTo>
                      <a:pt x="546887" y="91684"/>
                    </a:moveTo>
                    <a:cubicBezTo>
                      <a:pt x="292413" y="91684"/>
                      <a:pt x="86121" y="297976"/>
                      <a:pt x="86121" y="552450"/>
                    </a:cubicBezTo>
                    <a:cubicBezTo>
                      <a:pt x="86121" y="806924"/>
                      <a:pt x="292413" y="1013216"/>
                      <a:pt x="546887" y="1013216"/>
                    </a:cubicBezTo>
                    <a:cubicBezTo>
                      <a:pt x="801361" y="1013216"/>
                      <a:pt x="1007653" y="806924"/>
                      <a:pt x="1007653" y="552450"/>
                    </a:cubicBezTo>
                    <a:cubicBezTo>
                      <a:pt x="1007653" y="297976"/>
                      <a:pt x="801361" y="91684"/>
                      <a:pt x="546887" y="91684"/>
                    </a:cubicBezTo>
                    <a:close/>
                    <a:moveTo>
                      <a:pt x="552450" y="0"/>
                    </a:moveTo>
                    <a:cubicBezTo>
                      <a:pt x="857560" y="0"/>
                      <a:pt x="1104900" y="247340"/>
                      <a:pt x="1104900" y="552450"/>
                    </a:cubicBezTo>
                    <a:cubicBezTo>
                      <a:pt x="1104900" y="857560"/>
                      <a:pt x="857560" y="1104900"/>
                      <a:pt x="552450" y="1104900"/>
                    </a:cubicBezTo>
                    <a:cubicBezTo>
                      <a:pt x="247340" y="1104900"/>
                      <a:pt x="0" y="857560"/>
                      <a:pt x="0" y="552450"/>
                    </a:cubicBezTo>
                    <a:cubicBezTo>
                      <a:pt x="0" y="247340"/>
                      <a:pt x="247340" y="0"/>
                      <a:pt x="552450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2087" name="Овал 2086">
                <a:extLst>
                  <a:ext uri="{FF2B5EF4-FFF2-40B4-BE49-F238E27FC236}">
                    <a16:creationId xmlns:a16="http://schemas.microsoft.com/office/drawing/2014/main" id="{AFEE5EFA-11E2-5195-9E3A-44FD5B11F20D}"/>
                  </a:ext>
                </a:extLst>
              </p:cNvPr>
              <p:cNvSpPr/>
              <p:nvPr/>
            </p:nvSpPr>
            <p:spPr>
              <a:xfrm>
                <a:off x="784987" y="3006846"/>
                <a:ext cx="718058" cy="718058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2501" name="Picture 24" descr="Port ">
              <a:extLst>
                <a:ext uri="{FF2B5EF4-FFF2-40B4-BE49-F238E27FC236}">
                  <a16:creationId xmlns:a16="http://schemas.microsoft.com/office/drawing/2014/main" id="{BD70853F-98D5-4058-2D99-EB654BCDA6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8201" y="333208"/>
              <a:ext cx="443062" cy="44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02" name="Рисунок 2501">
              <a:extLst>
                <a:ext uri="{FF2B5EF4-FFF2-40B4-BE49-F238E27FC236}">
                  <a16:creationId xmlns:a16="http://schemas.microsoft.com/office/drawing/2014/main" id="{6AE99D04-0FE1-0896-E3F3-C1263CD5B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1054" y="2460794"/>
              <a:ext cx="455606" cy="455606"/>
            </a:xfrm>
            <a:prstGeom prst="rect">
              <a:avLst/>
            </a:prstGeom>
          </p:spPr>
        </p:pic>
        <p:pic>
          <p:nvPicPr>
            <p:cNvPr id="2503" name="Рисунок 2502">
              <a:extLst>
                <a:ext uri="{FF2B5EF4-FFF2-40B4-BE49-F238E27FC236}">
                  <a16:creationId xmlns:a16="http://schemas.microsoft.com/office/drawing/2014/main" id="{BBAC9143-E5B7-FF4B-FA77-C02C53A9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71054" y="1367318"/>
              <a:ext cx="455606" cy="455606"/>
            </a:xfrm>
            <a:prstGeom prst="rect">
              <a:avLst/>
            </a:prstGeom>
          </p:spPr>
        </p:pic>
      </p:grpSp>
      <p:sp>
        <p:nvSpPr>
          <p:cNvPr id="2505" name="Стрелка: вправо 2504">
            <a:extLst>
              <a:ext uri="{FF2B5EF4-FFF2-40B4-BE49-F238E27FC236}">
                <a16:creationId xmlns:a16="http://schemas.microsoft.com/office/drawing/2014/main" id="{9812381E-CB4C-017E-8E9A-1EAA557705ED}"/>
              </a:ext>
            </a:extLst>
          </p:cNvPr>
          <p:cNvSpPr/>
          <p:nvPr/>
        </p:nvSpPr>
        <p:spPr>
          <a:xfrm>
            <a:off x="1110848" y="361049"/>
            <a:ext cx="470282" cy="35980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06" name="Стрелка: вправо 2505">
            <a:extLst>
              <a:ext uri="{FF2B5EF4-FFF2-40B4-BE49-F238E27FC236}">
                <a16:creationId xmlns:a16="http://schemas.microsoft.com/office/drawing/2014/main" id="{C511B213-BCA7-6375-D1FF-ED6AC5E75336}"/>
              </a:ext>
            </a:extLst>
          </p:cNvPr>
          <p:cNvSpPr/>
          <p:nvPr/>
        </p:nvSpPr>
        <p:spPr>
          <a:xfrm>
            <a:off x="1103640" y="1453000"/>
            <a:ext cx="470282" cy="35980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07" name="Стрелка: вправо 2506">
            <a:extLst>
              <a:ext uri="{FF2B5EF4-FFF2-40B4-BE49-F238E27FC236}">
                <a16:creationId xmlns:a16="http://schemas.microsoft.com/office/drawing/2014/main" id="{49A842F3-1728-D733-CBEC-B444F314EB3B}"/>
              </a:ext>
            </a:extLst>
          </p:cNvPr>
          <p:cNvSpPr/>
          <p:nvPr/>
        </p:nvSpPr>
        <p:spPr>
          <a:xfrm>
            <a:off x="1110227" y="2544894"/>
            <a:ext cx="470282" cy="35980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09" name="Овал 2508">
            <a:extLst>
              <a:ext uri="{FF2B5EF4-FFF2-40B4-BE49-F238E27FC236}">
                <a16:creationId xmlns:a16="http://schemas.microsoft.com/office/drawing/2014/main" id="{1375B9A7-4A20-1A04-DEC8-7E9FDB097AFA}"/>
              </a:ext>
            </a:extLst>
          </p:cNvPr>
          <p:cNvSpPr/>
          <p:nvPr/>
        </p:nvSpPr>
        <p:spPr>
          <a:xfrm>
            <a:off x="9389786" y="-1708183"/>
            <a:ext cx="2858838" cy="2858838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10" name="Овал 2509">
            <a:extLst>
              <a:ext uri="{FF2B5EF4-FFF2-40B4-BE49-F238E27FC236}">
                <a16:creationId xmlns:a16="http://schemas.microsoft.com/office/drawing/2014/main" id="{074A4548-711F-C01C-6DBC-52ED3D9BB8BB}"/>
              </a:ext>
            </a:extLst>
          </p:cNvPr>
          <p:cNvSpPr/>
          <p:nvPr/>
        </p:nvSpPr>
        <p:spPr>
          <a:xfrm>
            <a:off x="10765949" y="-867348"/>
            <a:ext cx="2858838" cy="2858838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32" name="Овал 2531">
            <a:extLst>
              <a:ext uri="{FF2B5EF4-FFF2-40B4-BE49-F238E27FC236}">
                <a16:creationId xmlns:a16="http://schemas.microsoft.com/office/drawing/2014/main" id="{E18E2C7C-331D-F9FA-1F6D-2CAADE891158}"/>
              </a:ext>
            </a:extLst>
          </p:cNvPr>
          <p:cNvSpPr/>
          <p:nvPr/>
        </p:nvSpPr>
        <p:spPr>
          <a:xfrm>
            <a:off x="-942225" y="3835793"/>
            <a:ext cx="3726605" cy="3615204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126" name="Группа 2125">
            <a:extLst>
              <a:ext uri="{FF2B5EF4-FFF2-40B4-BE49-F238E27FC236}">
                <a16:creationId xmlns:a16="http://schemas.microsoft.com/office/drawing/2014/main" id="{A7BBDEB4-4E9B-D316-1851-02E934113B6A}"/>
              </a:ext>
            </a:extLst>
          </p:cNvPr>
          <p:cNvGrpSpPr/>
          <p:nvPr/>
        </p:nvGrpSpPr>
        <p:grpSpPr>
          <a:xfrm rot="19029659">
            <a:off x="10296568" y="1703957"/>
            <a:ext cx="1714979" cy="2197125"/>
            <a:chOff x="10496623" y="1191504"/>
            <a:chExt cx="1714979" cy="2197125"/>
          </a:xfrm>
        </p:grpSpPr>
        <p:sp>
          <p:nvSpPr>
            <p:cNvPr id="2538" name="Прямоугольник: скругленные углы 2537">
              <a:extLst>
                <a:ext uri="{FF2B5EF4-FFF2-40B4-BE49-F238E27FC236}">
                  <a16:creationId xmlns:a16="http://schemas.microsoft.com/office/drawing/2014/main" id="{F3E069C5-48E7-7564-4B8D-4A3EBE16BBB6}"/>
                </a:ext>
              </a:extLst>
            </p:cNvPr>
            <p:cNvSpPr/>
            <p:nvPr/>
          </p:nvSpPr>
          <p:spPr>
            <a:xfrm>
              <a:off x="10794355" y="2298726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40" name="Прямоугольник: скругленные углы 2539">
              <a:extLst>
                <a:ext uri="{FF2B5EF4-FFF2-40B4-BE49-F238E27FC236}">
                  <a16:creationId xmlns:a16="http://schemas.microsoft.com/office/drawing/2014/main" id="{F91D4408-AC81-7B4E-99E9-9CB2CB57FBA1}"/>
                </a:ext>
              </a:extLst>
            </p:cNvPr>
            <p:cNvSpPr/>
            <p:nvPr/>
          </p:nvSpPr>
          <p:spPr>
            <a:xfrm>
              <a:off x="11088995" y="2298726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41" name="Прямоугольник: скругленные углы 2540">
              <a:extLst>
                <a:ext uri="{FF2B5EF4-FFF2-40B4-BE49-F238E27FC236}">
                  <a16:creationId xmlns:a16="http://schemas.microsoft.com/office/drawing/2014/main" id="{A20A14FF-3B63-F7B5-F306-D8E4B122A694}"/>
                </a:ext>
              </a:extLst>
            </p:cNvPr>
            <p:cNvSpPr/>
            <p:nvPr/>
          </p:nvSpPr>
          <p:spPr>
            <a:xfrm>
              <a:off x="10794355" y="2581395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42" name="Прямоугольник: скругленные углы 2541">
              <a:extLst>
                <a:ext uri="{FF2B5EF4-FFF2-40B4-BE49-F238E27FC236}">
                  <a16:creationId xmlns:a16="http://schemas.microsoft.com/office/drawing/2014/main" id="{1D4246F0-A82E-F98B-DC73-D6AFD1D7F078}"/>
                </a:ext>
              </a:extLst>
            </p:cNvPr>
            <p:cNvSpPr/>
            <p:nvPr/>
          </p:nvSpPr>
          <p:spPr>
            <a:xfrm>
              <a:off x="11088995" y="2581395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45" name="Прямоугольник: скругленные углы 2544">
              <a:extLst>
                <a:ext uri="{FF2B5EF4-FFF2-40B4-BE49-F238E27FC236}">
                  <a16:creationId xmlns:a16="http://schemas.microsoft.com/office/drawing/2014/main" id="{C4583669-5567-DAE3-479F-3EE9663E3279}"/>
                </a:ext>
              </a:extLst>
            </p:cNvPr>
            <p:cNvSpPr/>
            <p:nvPr/>
          </p:nvSpPr>
          <p:spPr>
            <a:xfrm>
              <a:off x="11383635" y="2298726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46" name="Прямоугольник: скругленные углы 2545">
              <a:extLst>
                <a:ext uri="{FF2B5EF4-FFF2-40B4-BE49-F238E27FC236}">
                  <a16:creationId xmlns:a16="http://schemas.microsoft.com/office/drawing/2014/main" id="{824F9A36-C772-1624-3DEC-454D44BC6D3C}"/>
                </a:ext>
              </a:extLst>
            </p:cNvPr>
            <p:cNvSpPr/>
            <p:nvPr/>
          </p:nvSpPr>
          <p:spPr>
            <a:xfrm>
              <a:off x="11678275" y="2298726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47" name="Прямоугольник: скругленные углы 2546">
              <a:extLst>
                <a:ext uri="{FF2B5EF4-FFF2-40B4-BE49-F238E27FC236}">
                  <a16:creationId xmlns:a16="http://schemas.microsoft.com/office/drawing/2014/main" id="{B80B7245-A3FB-F818-BB71-D9A4C5FDEC8F}"/>
                </a:ext>
              </a:extLst>
            </p:cNvPr>
            <p:cNvSpPr/>
            <p:nvPr/>
          </p:nvSpPr>
          <p:spPr>
            <a:xfrm>
              <a:off x="11383635" y="2581395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48" name="Прямоугольник: скругленные углы 2547">
              <a:extLst>
                <a:ext uri="{FF2B5EF4-FFF2-40B4-BE49-F238E27FC236}">
                  <a16:creationId xmlns:a16="http://schemas.microsoft.com/office/drawing/2014/main" id="{B78347F0-0ED9-53D3-8526-C8EBBDC87C51}"/>
                </a:ext>
              </a:extLst>
            </p:cNvPr>
            <p:cNvSpPr/>
            <p:nvPr/>
          </p:nvSpPr>
          <p:spPr>
            <a:xfrm>
              <a:off x="11678275" y="2581395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49" name="Прямоугольник: скругленные углы 2548">
              <a:extLst>
                <a:ext uri="{FF2B5EF4-FFF2-40B4-BE49-F238E27FC236}">
                  <a16:creationId xmlns:a16="http://schemas.microsoft.com/office/drawing/2014/main" id="{A1B841ED-1EAF-6121-B2ED-208A90FF34A9}"/>
                </a:ext>
              </a:extLst>
            </p:cNvPr>
            <p:cNvSpPr/>
            <p:nvPr/>
          </p:nvSpPr>
          <p:spPr>
            <a:xfrm>
              <a:off x="11967117" y="2298726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50" name="Прямоугольник: скругленные углы 2549">
              <a:extLst>
                <a:ext uri="{FF2B5EF4-FFF2-40B4-BE49-F238E27FC236}">
                  <a16:creationId xmlns:a16="http://schemas.microsoft.com/office/drawing/2014/main" id="{0009D9A4-4D20-72F2-EBAF-402DCF6D9D0E}"/>
                </a:ext>
              </a:extLst>
            </p:cNvPr>
            <p:cNvSpPr/>
            <p:nvPr/>
          </p:nvSpPr>
          <p:spPr>
            <a:xfrm>
              <a:off x="10499715" y="2298726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52" name="Прямоугольник: скругленные углы 2551">
              <a:extLst>
                <a:ext uri="{FF2B5EF4-FFF2-40B4-BE49-F238E27FC236}">
                  <a16:creationId xmlns:a16="http://schemas.microsoft.com/office/drawing/2014/main" id="{8528CD78-7AA0-261D-FDC9-A67FFA80DBD8}"/>
                </a:ext>
              </a:extLst>
            </p:cNvPr>
            <p:cNvSpPr/>
            <p:nvPr/>
          </p:nvSpPr>
          <p:spPr>
            <a:xfrm>
              <a:off x="11081773" y="286406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53" name="Прямоугольник: скругленные углы 2552">
              <a:extLst>
                <a:ext uri="{FF2B5EF4-FFF2-40B4-BE49-F238E27FC236}">
                  <a16:creationId xmlns:a16="http://schemas.microsoft.com/office/drawing/2014/main" id="{8A42DE64-9CA0-52C5-A341-6F70CC3A5EA9}"/>
                </a:ext>
              </a:extLst>
            </p:cNvPr>
            <p:cNvSpPr/>
            <p:nvPr/>
          </p:nvSpPr>
          <p:spPr>
            <a:xfrm>
              <a:off x="11376413" y="286406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4" name="Прямоугольник: скругленные углы 2553">
              <a:extLst>
                <a:ext uri="{FF2B5EF4-FFF2-40B4-BE49-F238E27FC236}">
                  <a16:creationId xmlns:a16="http://schemas.microsoft.com/office/drawing/2014/main" id="{3447D875-DB6A-EFB6-3FC4-8BD157C9CEC3}"/>
                </a:ext>
              </a:extLst>
            </p:cNvPr>
            <p:cNvSpPr/>
            <p:nvPr/>
          </p:nvSpPr>
          <p:spPr>
            <a:xfrm>
              <a:off x="11229415" y="3142461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5" name="Прямоугольник: скругленные углы 2554">
              <a:extLst>
                <a:ext uri="{FF2B5EF4-FFF2-40B4-BE49-F238E27FC236}">
                  <a16:creationId xmlns:a16="http://schemas.microsoft.com/office/drawing/2014/main" id="{CD85679D-669A-B918-07C5-D6BDC8DC07B1}"/>
                </a:ext>
              </a:extLst>
            </p:cNvPr>
            <p:cNvSpPr/>
            <p:nvPr/>
          </p:nvSpPr>
          <p:spPr>
            <a:xfrm>
              <a:off x="10791263" y="202492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6" name="Прямоугольник: скругленные углы 2555">
              <a:extLst>
                <a:ext uri="{FF2B5EF4-FFF2-40B4-BE49-F238E27FC236}">
                  <a16:creationId xmlns:a16="http://schemas.microsoft.com/office/drawing/2014/main" id="{96C50FDD-AD48-4A2C-5483-CF0C16C543A0}"/>
                </a:ext>
              </a:extLst>
            </p:cNvPr>
            <p:cNvSpPr/>
            <p:nvPr/>
          </p:nvSpPr>
          <p:spPr>
            <a:xfrm>
              <a:off x="11085903" y="202492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57" name="Прямоугольник: скругленные углы 2556">
              <a:extLst>
                <a:ext uri="{FF2B5EF4-FFF2-40B4-BE49-F238E27FC236}">
                  <a16:creationId xmlns:a16="http://schemas.microsoft.com/office/drawing/2014/main" id="{0D8ED08A-0D8E-2AA9-A2C2-1810C4D9F1D8}"/>
                </a:ext>
              </a:extLst>
            </p:cNvPr>
            <p:cNvSpPr/>
            <p:nvPr/>
          </p:nvSpPr>
          <p:spPr>
            <a:xfrm>
              <a:off x="11380543" y="202492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8" name="Прямоугольник: скругленные углы 2557">
              <a:extLst>
                <a:ext uri="{FF2B5EF4-FFF2-40B4-BE49-F238E27FC236}">
                  <a16:creationId xmlns:a16="http://schemas.microsoft.com/office/drawing/2014/main" id="{DCFBC9EF-0DBC-40EE-8B24-6E0708ADA3AD}"/>
                </a:ext>
              </a:extLst>
            </p:cNvPr>
            <p:cNvSpPr/>
            <p:nvPr/>
          </p:nvSpPr>
          <p:spPr>
            <a:xfrm>
              <a:off x="11675183" y="202492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59" name="Прямоугольник: скругленные углы 2558">
              <a:extLst>
                <a:ext uri="{FF2B5EF4-FFF2-40B4-BE49-F238E27FC236}">
                  <a16:creationId xmlns:a16="http://schemas.microsoft.com/office/drawing/2014/main" id="{32B9F85D-9F22-772D-8EF8-5EFBED0F27A2}"/>
                </a:ext>
              </a:extLst>
            </p:cNvPr>
            <p:cNvSpPr/>
            <p:nvPr/>
          </p:nvSpPr>
          <p:spPr>
            <a:xfrm>
              <a:off x="11964025" y="202492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14" name="Прямоугольник: скругленные углы 2113">
              <a:extLst>
                <a:ext uri="{FF2B5EF4-FFF2-40B4-BE49-F238E27FC236}">
                  <a16:creationId xmlns:a16="http://schemas.microsoft.com/office/drawing/2014/main" id="{26E780FF-5A2F-6CED-39CE-68978681C754}"/>
                </a:ext>
              </a:extLst>
            </p:cNvPr>
            <p:cNvSpPr/>
            <p:nvPr/>
          </p:nvSpPr>
          <p:spPr>
            <a:xfrm>
              <a:off x="10496623" y="202492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125" name="Группа 2124">
              <a:extLst>
                <a:ext uri="{FF2B5EF4-FFF2-40B4-BE49-F238E27FC236}">
                  <a16:creationId xmlns:a16="http://schemas.microsoft.com/office/drawing/2014/main" id="{AF52B18C-0458-AE5D-A671-A93334095B7A}"/>
                </a:ext>
              </a:extLst>
            </p:cNvPr>
            <p:cNvGrpSpPr/>
            <p:nvPr/>
          </p:nvGrpSpPr>
          <p:grpSpPr>
            <a:xfrm rot="10800000">
              <a:off x="10791263" y="1191504"/>
              <a:ext cx="1128405" cy="807234"/>
              <a:chOff x="8932137" y="1254714"/>
              <a:chExt cx="1128405" cy="807234"/>
            </a:xfrm>
          </p:grpSpPr>
          <p:sp>
            <p:nvSpPr>
              <p:cNvPr id="2118" name="Прямоугольник: скругленные углы 2117">
                <a:extLst>
                  <a:ext uri="{FF2B5EF4-FFF2-40B4-BE49-F238E27FC236}">
                    <a16:creationId xmlns:a16="http://schemas.microsoft.com/office/drawing/2014/main" id="{2A2E798E-B194-65CF-8E98-4D2B4FE0CC35}"/>
                  </a:ext>
                </a:extLst>
              </p:cNvPr>
              <p:cNvSpPr/>
              <p:nvPr/>
            </p:nvSpPr>
            <p:spPr>
              <a:xfrm>
                <a:off x="8932137" y="1254714"/>
                <a:ext cx="244485" cy="24616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19" name="Прямоугольник: скругленные углы 2118">
                <a:extLst>
                  <a:ext uri="{FF2B5EF4-FFF2-40B4-BE49-F238E27FC236}">
                    <a16:creationId xmlns:a16="http://schemas.microsoft.com/office/drawing/2014/main" id="{CE360968-A02D-1F0D-EC23-110831B4B9C3}"/>
                  </a:ext>
                </a:extLst>
              </p:cNvPr>
              <p:cNvSpPr/>
              <p:nvPr/>
            </p:nvSpPr>
            <p:spPr>
              <a:xfrm>
                <a:off x="9226777" y="1254714"/>
                <a:ext cx="244485" cy="24616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20" name="Прямоугольник: скругленные углы 2119">
                <a:extLst>
                  <a:ext uri="{FF2B5EF4-FFF2-40B4-BE49-F238E27FC236}">
                    <a16:creationId xmlns:a16="http://schemas.microsoft.com/office/drawing/2014/main" id="{1500C815-B463-7455-7D43-06FCE4D9936C}"/>
                  </a:ext>
                </a:extLst>
              </p:cNvPr>
              <p:cNvSpPr/>
              <p:nvPr/>
            </p:nvSpPr>
            <p:spPr>
              <a:xfrm>
                <a:off x="9521417" y="1254714"/>
                <a:ext cx="244485" cy="24616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1" name="Прямоугольник: скругленные углы 2120">
                <a:extLst>
                  <a:ext uri="{FF2B5EF4-FFF2-40B4-BE49-F238E27FC236}">
                    <a16:creationId xmlns:a16="http://schemas.microsoft.com/office/drawing/2014/main" id="{576087D6-C174-37D4-C931-42164D8105C2}"/>
                  </a:ext>
                </a:extLst>
              </p:cNvPr>
              <p:cNvSpPr/>
              <p:nvPr/>
            </p:nvSpPr>
            <p:spPr>
              <a:xfrm>
                <a:off x="9816057" y="1254714"/>
                <a:ext cx="244485" cy="24616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22" name="Прямоугольник: скругленные углы 2121">
                <a:extLst>
                  <a:ext uri="{FF2B5EF4-FFF2-40B4-BE49-F238E27FC236}">
                    <a16:creationId xmlns:a16="http://schemas.microsoft.com/office/drawing/2014/main" id="{AAC9B9D8-4D68-BAA5-D587-3B3E59E20427}"/>
                  </a:ext>
                </a:extLst>
              </p:cNvPr>
              <p:cNvSpPr/>
              <p:nvPr/>
            </p:nvSpPr>
            <p:spPr>
              <a:xfrm>
                <a:off x="9219555" y="1537383"/>
                <a:ext cx="244485" cy="24616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23" name="Прямоугольник: скругленные углы 2122">
                <a:extLst>
                  <a:ext uri="{FF2B5EF4-FFF2-40B4-BE49-F238E27FC236}">
                    <a16:creationId xmlns:a16="http://schemas.microsoft.com/office/drawing/2014/main" id="{6C7091BC-0374-729D-3744-ADFCF866D576}"/>
                  </a:ext>
                </a:extLst>
              </p:cNvPr>
              <p:cNvSpPr/>
              <p:nvPr/>
            </p:nvSpPr>
            <p:spPr>
              <a:xfrm>
                <a:off x="9514195" y="1537383"/>
                <a:ext cx="244485" cy="24616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24" name="Прямоугольник: скругленные углы 2123">
                <a:extLst>
                  <a:ext uri="{FF2B5EF4-FFF2-40B4-BE49-F238E27FC236}">
                    <a16:creationId xmlns:a16="http://schemas.microsoft.com/office/drawing/2014/main" id="{84FC631C-0A08-359E-6EE0-D7BF682FE509}"/>
                  </a:ext>
                </a:extLst>
              </p:cNvPr>
              <p:cNvSpPr/>
              <p:nvPr/>
            </p:nvSpPr>
            <p:spPr>
              <a:xfrm>
                <a:off x="9367197" y="1815780"/>
                <a:ext cx="244485" cy="246168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7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5" grpId="0" animBg="1"/>
      <p:bldP spid="2506" grpId="0" animBg="1"/>
      <p:bldP spid="25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Овал 32">
            <a:extLst>
              <a:ext uri="{FF2B5EF4-FFF2-40B4-BE49-F238E27FC236}">
                <a16:creationId xmlns:a16="http://schemas.microsoft.com/office/drawing/2014/main" id="{AF4D0BA8-3338-2E19-903D-5072E3955A31}"/>
              </a:ext>
            </a:extLst>
          </p:cNvPr>
          <p:cNvSpPr/>
          <p:nvPr/>
        </p:nvSpPr>
        <p:spPr>
          <a:xfrm>
            <a:off x="-1919228" y="-1841693"/>
            <a:ext cx="4614710" cy="4716039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B6A0C08F-E2C4-C825-7547-7D810E1B535E}"/>
              </a:ext>
            </a:extLst>
          </p:cNvPr>
          <p:cNvSpPr/>
          <p:nvPr/>
        </p:nvSpPr>
        <p:spPr>
          <a:xfrm>
            <a:off x="1204687" y="2521959"/>
            <a:ext cx="5312577" cy="5429230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22D387D-EEF5-2D44-48EB-7F7582D19CD3}"/>
              </a:ext>
            </a:extLst>
          </p:cNvPr>
          <p:cNvSpPr/>
          <p:nvPr/>
        </p:nvSpPr>
        <p:spPr>
          <a:xfrm>
            <a:off x="5134220" y="986419"/>
            <a:ext cx="4614710" cy="4716039"/>
          </a:xfrm>
          <a:prstGeom prst="ellipse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A2F519-D163-FECE-4ED8-4CE54D080ECB}"/>
              </a:ext>
            </a:extLst>
          </p:cNvPr>
          <p:cNvSpPr txBox="1"/>
          <p:nvPr/>
        </p:nvSpPr>
        <p:spPr>
          <a:xfrm>
            <a:off x="1524000" y="16068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FFFFFF"/>
                </a:solidFill>
                <a:effectLst/>
                <a:latin typeface="system-ui"/>
              </a:rPr>
              <a:t>Самые популярные города по каждому виду доставки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FB4D27-BF79-3A4A-5408-8F77B498099A}"/>
              </a:ext>
            </a:extLst>
          </p:cNvPr>
          <p:cNvSpPr txBox="1"/>
          <p:nvPr/>
        </p:nvSpPr>
        <p:spPr>
          <a:xfrm>
            <a:off x="1086717" y="1154283"/>
            <a:ext cx="407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Берлин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заказов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E63B5-1C88-4C10-E952-8A386B42860E}"/>
              </a:ext>
            </a:extLst>
          </p:cNvPr>
          <p:cNvSpPr txBox="1"/>
          <p:nvPr/>
        </p:nvSpPr>
        <p:spPr>
          <a:xfrm>
            <a:off x="7967472" y="1155542"/>
            <a:ext cx="305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Economy Plus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Берлин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заказов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58394-1278-D461-1F5B-91470253CCFF}"/>
              </a:ext>
            </a:extLst>
          </p:cNvPr>
          <p:cNvSpPr txBox="1"/>
          <p:nvPr/>
        </p:nvSpPr>
        <p:spPr>
          <a:xfrm>
            <a:off x="1341120" y="4138844"/>
            <a:ext cx="367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Бохум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заказов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D13E26-ACB1-FD67-B5B1-F16D6450F488}"/>
              </a:ext>
            </a:extLst>
          </p:cNvPr>
          <p:cNvSpPr txBox="1"/>
          <p:nvPr/>
        </p:nvSpPr>
        <p:spPr>
          <a:xfrm>
            <a:off x="7172132" y="4138843"/>
            <a:ext cx="385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Priority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Мюнхен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Количество заказов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72A8B73-F5D2-C551-D746-9BB06F47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248005" y="1149845"/>
            <a:ext cx="627094" cy="62709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D5E0E3E-17CA-CD0E-45DC-B083EF1D1980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7251649" y="1075951"/>
            <a:ext cx="646435" cy="64643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71299B2-95FE-C911-D763-F411D7A85B9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1245696" y="4134261"/>
            <a:ext cx="584776" cy="584776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E0CBD23-CD13-0F6A-D970-486EBAFCA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649" y="4144903"/>
            <a:ext cx="616596" cy="616596"/>
          </a:xfrm>
          <a:prstGeom prst="rect">
            <a:avLst/>
          </a:prstGeom>
        </p:spPr>
      </p:pic>
      <p:pic>
        <p:nvPicPr>
          <p:cNvPr id="1030" name="Picture 6" descr="a large building with Brandenburg Gate in the background">
            <a:extLst>
              <a:ext uri="{FF2B5EF4-FFF2-40B4-BE49-F238E27FC236}">
                <a16:creationId xmlns:a16="http://schemas.microsoft.com/office/drawing/2014/main" id="{65D6F267-229E-0646-68B6-E523ECE7024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" b="21926"/>
          <a:stretch/>
        </p:blipFill>
        <p:spPr bwMode="auto">
          <a:xfrm>
            <a:off x="1169826" y="1811918"/>
            <a:ext cx="3849687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109423-CDD9-E8A1-CA8A-6C17DB97A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2130" y="1800533"/>
            <a:ext cx="3850043" cy="188014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3B075D4-5C5E-70EF-BC64-1142C523DD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2130" y="4785174"/>
            <a:ext cx="3850042" cy="191214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08855E2-FA29-74D9-A652-A6FE52271E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9826" y="4785175"/>
            <a:ext cx="3849686" cy="18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2441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71094EB2-0864-58FB-96FD-2D26AF443B88}"/>
              </a:ext>
            </a:extLst>
          </p:cNvPr>
          <p:cNvSpPr/>
          <p:nvPr/>
        </p:nvSpPr>
        <p:spPr>
          <a:xfrm>
            <a:off x="5963147" y="-1121383"/>
            <a:ext cx="5764188" cy="5764188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926B-618D-D0F8-1E28-AC985C43BDBC}"/>
              </a:ext>
            </a:extLst>
          </p:cNvPr>
          <p:cNvSpPr txBox="1"/>
          <p:nvPr/>
        </p:nvSpPr>
        <p:spPr>
          <a:xfrm>
            <a:off x="3659459" y="267629"/>
            <a:ext cx="4873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Самый прибыльный месяц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4307F69-51BB-F16F-D932-45606D8D47F8}"/>
              </a:ext>
            </a:extLst>
          </p:cNvPr>
          <p:cNvSpPr/>
          <p:nvPr/>
        </p:nvSpPr>
        <p:spPr>
          <a:xfrm>
            <a:off x="2095159" y="1175892"/>
            <a:ext cx="713678" cy="713678"/>
          </a:xfrm>
          <a:prstGeom prst="ellipse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7D7C8D60-9B7E-CC6B-8660-DB8A63BA9D39}"/>
              </a:ext>
            </a:extLst>
          </p:cNvPr>
          <p:cNvSpPr/>
          <p:nvPr/>
        </p:nvSpPr>
        <p:spPr>
          <a:xfrm>
            <a:off x="9537172" y="1219380"/>
            <a:ext cx="713678" cy="713678"/>
          </a:xfrm>
          <a:prstGeom prst="ellipse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8E4674C-12CE-63E8-6524-1C256B4167E4}"/>
              </a:ext>
            </a:extLst>
          </p:cNvPr>
          <p:cNvSpPr/>
          <p:nvPr/>
        </p:nvSpPr>
        <p:spPr>
          <a:xfrm>
            <a:off x="5871948" y="3806464"/>
            <a:ext cx="713678" cy="713678"/>
          </a:xfrm>
          <a:prstGeom prst="ellipse">
            <a:avLst/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FE0F981-FF38-996B-64ED-0D964BA3D739}"/>
              </a:ext>
            </a:extLst>
          </p:cNvPr>
          <p:cNvGrpSpPr/>
          <p:nvPr/>
        </p:nvGrpSpPr>
        <p:grpSpPr>
          <a:xfrm>
            <a:off x="492506" y="1931957"/>
            <a:ext cx="3918984" cy="1677140"/>
            <a:chOff x="492506" y="1931957"/>
            <a:chExt cx="3918984" cy="16771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6678DF26-CB25-C265-AEBD-936D44A0AB9B}"/>
                </a:ext>
              </a:extLst>
            </p:cNvPr>
            <p:cNvSpPr/>
            <p:nvPr/>
          </p:nvSpPr>
          <p:spPr>
            <a:xfrm>
              <a:off x="492506" y="1931957"/>
              <a:ext cx="3918984" cy="16771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A677FA35-7638-5B9E-B183-FA9D7533AFFB}"/>
                </a:ext>
              </a:extLst>
            </p:cNvPr>
            <p:cNvSpPr/>
            <p:nvPr/>
          </p:nvSpPr>
          <p:spPr>
            <a:xfrm>
              <a:off x="670592" y="2125053"/>
              <a:ext cx="3562814" cy="129094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869217-E142-E9C7-3A85-8ABFD29598F5}"/>
                </a:ext>
              </a:extLst>
            </p:cNvPr>
            <p:cNvSpPr txBox="1"/>
            <p:nvPr/>
          </p:nvSpPr>
          <p:spPr>
            <a:xfrm>
              <a:off x="765378" y="2283725"/>
              <a:ext cx="3468028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Август</a:t>
              </a:r>
              <a:endParaRPr lang="en-US" sz="2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Самый прибыльный месяц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7303 €</a:t>
              </a: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BB2D736-826E-4D9B-3695-1C58572037BC}"/>
              </a:ext>
            </a:extLst>
          </p:cNvPr>
          <p:cNvGrpSpPr/>
          <p:nvPr/>
        </p:nvGrpSpPr>
        <p:grpSpPr>
          <a:xfrm>
            <a:off x="8222690" y="1970499"/>
            <a:ext cx="3342642" cy="1747890"/>
            <a:chOff x="8222690" y="1970499"/>
            <a:chExt cx="3342642" cy="174789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Прямоугольник: скругленные углы 19">
              <a:extLst>
                <a:ext uri="{FF2B5EF4-FFF2-40B4-BE49-F238E27FC236}">
                  <a16:creationId xmlns:a16="http://schemas.microsoft.com/office/drawing/2014/main" id="{B9F6CD04-937D-6150-5EC7-CF94FCB5E364}"/>
                </a:ext>
              </a:extLst>
            </p:cNvPr>
            <p:cNvSpPr/>
            <p:nvPr/>
          </p:nvSpPr>
          <p:spPr>
            <a:xfrm>
              <a:off x="8222690" y="1970499"/>
              <a:ext cx="3342642" cy="174789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B5707C6-3E9A-194B-57F7-210C8515A93B}"/>
                </a:ext>
              </a:extLst>
            </p:cNvPr>
            <p:cNvSpPr/>
            <p:nvPr/>
          </p:nvSpPr>
          <p:spPr>
            <a:xfrm>
              <a:off x="8355145" y="2108738"/>
              <a:ext cx="3077736" cy="146138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15F8CF-6267-48D1-74F4-FE542E306E0B}"/>
                </a:ext>
              </a:extLst>
            </p:cNvPr>
            <p:cNvSpPr txBox="1"/>
            <p:nvPr/>
          </p:nvSpPr>
          <p:spPr>
            <a:xfrm>
              <a:off x="8492351" y="2215740"/>
              <a:ext cx="2883277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Нюрнберг</a:t>
              </a:r>
              <a:endParaRPr lang="en-US" sz="2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Самый прибыльный город в Августе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 города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 2406</a:t>
              </a: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 €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1DDE5F9-2C90-4FAC-1197-E58344532BDA}"/>
              </a:ext>
            </a:extLst>
          </p:cNvPr>
          <p:cNvGrpSpPr/>
          <p:nvPr/>
        </p:nvGrpSpPr>
        <p:grpSpPr>
          <a:xfrm>
            <a:off x="4236237" y="4602655"/>
            <a:ext cx="3985100" cy="1707256"/>
            <a:chOff x="4236237" y="4602655"/>
            <a:chExt cx="3985100" cy="17072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92AED941-4EB3-C6E6-0F7C-E506F193D95F}"/>
                </a:ext>
              </a:extLst>
            </p:cNvPr>
            <p:cNvSpPr/>
            <p:nvPr/>
          </p:nvSpPr>
          <p:spPr>
            <a:xfrm>
              <a:off x="4236237" y="4602655"/>
              <a:ext cx="3985100" cy="1707256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1C152A3F-FEA6-F9AD-4DB9-9D054BE78833}"/>
                </a:ext>
              </a:extLst>
            </p:cNvPr>
            <p:cNvSpPr/>
            <p:nvPr/>
          </p:nvSpPr>
          <p:spPr>
            <a:xfrm>
              <a:off x="4408351" y="4737252"/>
              <a:ext cx="3640874" cy="143806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95ADEF-BF9B-F431-76C7-F42B594BA4C0}"/>
                </a:ext>
              </a:extLst>
            </p:cNvPr>
            <p:cNvSpPr txBox="1"/>
            <p:nvPr/>
          </p:nvSpPr>
          <p:spPr>
            <a:xfrm>
              <a:off x="4482792" y="4835164"/>
              <a:ext cx="3566433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Столы</a:t>
              </a:r>
              <a:endParaRPr lang="en-US" sz="21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Самая прибыльная категория товаров в Нюрнберге за Август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ru-RU" dirty="0">
                  <a:latin typeface="Arial" panose="020B0604020202020204" pitchFamily="34" charset="0"/>
                  <a:cs typeface="Arial" panose="020B0604020202020204" pitchFamily="34" charset="0"/>
                </a:rPr>
                <a:t>2406</a:t>
              </a:r>
              <a:r>
                <a:rPr lang="ru-RU" sz="1800" dirty="0">
                  <a:latin typeface="Arial" panose="020B0604020202020204" pitchFamily="34" charset="0"/>
                  <a:cs typeface="Arial" panose="020B0604020202020204" pitchFamily="34" charset="0"/>
                </a:rPr>
                <a:t> €</a:t>
              </a:r>
              <a:endParaRPr lang="ru-RU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Овал 25">
            <a:extLst>
              <a:ext uri="{FF2B5EF4-FFF2-40B4-BE49-F238E27FC236}">
                <a16:creationId xmlns:a16="http://schemas.microsoft.com/office/drawing/2014/main" id="{29081E4A-C970-42B3-8B8F-F2D046E2CA4E}"/>
              </a:ext>
            </a:extLst>
          </p:cNvPr>
          <p:cNvSpPr/>
          <p:nvPr/>
        </p:nvSpPr>
        <p:spPr>
          <a:xfrm>
            <a:off x="-846097" y="3662065"/>
            <a:ext cx="4192858" cy="4192858"/>
          </a:xfrm>
          <a:prstGeom prst="ellipse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8644F463-00E3-C6EC-8CF9-F94D0D75C41A}"/>
              </a:ext>
            </a:extLst>
          </p:cNvPr>
          <p:cNvGrpSpPr/>
          <p:nvPr/>
        </p:nvGrpSpPr>
        <p:grpSpPr>
          <a:xfrm rot="17323523">
            <a:off x="9523839" y="4695773"/>
            <a:ext cx="2101935" cy="2286014"/>
            <a:chOff x="9432562" y="4289926"/>
            <a:chExt cx="2150649" cy="2818484"/>
          </a:xfrm>
        </p:grpSpPr>
        <p:sp>
          <p:nvSpPr>
            <p:cNvPr id="85" name="Прямоугольник: скругленные углы 84">
              <a:extLst>
                <a:ext uri="{FF2B5EF4-FFF2-40B4-BE49-F238E27FC236}">
                  <a16:creationId xmlns:a16="http://schemas.microsoft.com/office/drawing/2014/main" id="{11DB1119-1BFF-1325-1CEE-D441F6286342}"/>
                </a:ext>
              </a:extLst>
            </p:cNvPr>
            <p:cNvSpPr/>
            <p:nvPr/>
          </p:nvSpPr>
          <p:spPr>
            <a:xfrm rot="16200000">
              <a:off x="10522544" y="5979165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6" name="Прямоугольник: скругленные углы 85">
              <a:extLst>
                <a:ext uri="{FF2B5EF4-FFF2-40B4-BE49-F238E27FC236}">
                  <a16:creationId xmlns:a16="http://schemas.microsoft.com/office/drawing/2014/main" id="{7268BEA4-DD6E-53FA-6B95-A72ACAAD6A70}"/>
                </a:ext>
              </a:extLst>
            </p:cNvPr>
            <p:cNvSpPr/>
            <p:nvPr/>
          </p:nvSpPr>
          <p:spPr>
            <a:xfrm rot="16200000">
              <a:off x="10522544" y="5684525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7" name="Прямоугольник: скругленные углы 86">
              <a:extLst>
                <a:ext uri="{FF2B5EF4-FFF2-40B4-BE49-F238E27FC236}">
                  <a16:creationId xmlns:a16="http://schemas.microsoft.com/office/drawing/2014/main" id="{524B4E82-20B3-1715-8F8E-5D0A256F02DF}"/>
                </a:ext>
              </a:extLst>
            </p:cNvPr>
            <p:cNvSpPr/>
            <p:nvPr/>
          </p:nvSpPr>
          <p:spPr>
            <a:xfrm rot="16200000">
              <a:off x="10522544" y="4806403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8" name="Прямоугольник: скругленные углы 87">
              <a:extLst>
                <a:ext uri="{FF2B5EF4-FFF2-40B4-BE49-F238E27FC236}">
                  <a16:creationId xmlns:a16="http://schemas.microsoft.com/office/drawing/2014/main" id="{68D25944-F48F-CA5F-90C6-330BFE54BE17}"/>
                </a:ext>
              </a:extLst>
            </p:cNvPr>
            <p:cNvSpPr/>
            <p:nvPr/>
          </p:nvSpPr>
          <p:spPr>
            <a:xfrm rot="16200000">
              <a:off x="10522544" y="6273805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9" name="Прямоугольник: скругленные углы 88">
              <a:extLst>
                <a:ext uri="{FF2B5EF4-FFF2-40B4-BE49-F238E27FC236}">
                  <a16:creationId xmlns:a16="http://schemas.microsoft.com/office/drawing/2014/main" id="{631CBE36-1413-6F31-1186-06D6D80E9A17}"/>
                </a:ext>
              </a:extLst>
            </p:cNvPr>
            <p:cNvSpPr/>
            <p:nvPr/>
          </p:nvSpPr>
          <p:spPr>
            <a:xfrm rot="16200000">
              <a:off x="10248742" y="5982257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0" name="Прямоугольник: скругленные углы 89">
              <a:extLst>
                <a:ext uri="{FF2B5EF4-FFF2-40B4-BE49-F238E27FC236}">
                  <a16:creationId xmlns:a16="http://schemas.microsoft.com/office/drawing/2014/main" id="{E2355801-7C65-3979-77A2-3DF15AA33380}"/>
                </a:ext>
              </a:extLst>
            </p:cNvPr>
            <p:cNvSpPr/>
            <p:nvPr/>
          </p:nvSpPr>
          <p:spPr>
            <a:xfrm rot="16200000">
              <a:off x="10248742" y="5687617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1" name="Прямоугольник: скругленные углы 90">
              <a:extLst>
                <a:ext uri="{FF2B5EF4-FFF2-40B4-BE49-F238E27FC236}">
                  <a16:creationId xmlns:a16="http://schemas.microsoft.com/office/drawing/2014/main" id="{6CFEC97B-5BC9-07C7-9146-9401F85DDE23}"/>
                </a:ext>
              </a:extLst>
            </p:cNvPr>
            <p:cNvSpPr/>
            <p:nvPr/>
          </p:nvSpPr>
          <p:spPr>
            <a:xfrm rot="16200000">
              <a:off x="10248742" y="4809495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2" name="Прямоугольник: скругленные углы 91">
              <a:extLst>
                <a:ext uri="{FF2B5EF4-FFF2-40B4-BE49-F238E27FC236}">
                  <a16:creationId xmlns:a16="http://schemas.microsoft.com/office/drawing/2014/main" id="{E5E7B918-5D48-7F73-C5B7-5BF0BF4E96DD}"/>
                </a:ext>
              </a:extLst>
            </p:cNvPr>
            <p:cNvSpPr/>
            <p:nvPr/>
          </p:nvSpPr>
          <p:spPr>
            <a:xfrm rot="16200000">
              <a:off x="10248742" y="6276897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3" name="Прямоугольник: скругленные углы 92">
              <a:extLst>
                <a:ext uri="{FF2B5EF4-FFF2-40B4-BE49-F238E27FC236}">
                  <a16:creationId xmlns:a16="http://schemas.microsoft.com/office/drawing/2014/main" id="{3BF73069-C34C-AC51-99E1-13FFC6A861A4}"/>
                </a:ext>
              </a:extLst>
            </p:cNvPr>
            <p:cNvSpPr/>
            <p:nvPr/>
          </p:nvSpPr>
          <p:spPr>
            <a:xfrm rot="16200000">
              <a:off x="10522544" y="538266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: скругленные углы 93">
              <a:extLst>
                <a:ext uri="{FF2B5EF4-FFF2-40B4-BE49-F238E27FC236}">
                  <a16:creationId xmlns:a16="http://schemas.microsoft.com/office/drawing/2014/main" id="{FD662A28-AD0D-BF02-4A9D-ACAEEB6E8B7A}"/>
                </a:ext>
              </a:extLst>
            </p:cNvPr>
            <p:cNvSpPr/>
            <p:nvPr/>
          </p:nvSpPr>
          <p:spPr>
            <a:xfrm rot="16200000">
              <a:off x="10522544" y="508802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5" name="Прямоугольник: скругленные углы 94">
              <a:extLst>
                <a:ext uri="{FF2B5EF4-FFF2-40B4-BE49-F238E27FC236}">
                  <a16:creationId xmlns:a16="http://schemas.microsoft.com/office/drawing/2014/main" id="{3E81DD69-0B4C-B9D9-7410-31159AC8AA20}"/>
                </a:ext>
              </a:extLst>
            </p:cNvPr>
            <p:cNvSpPr/>
            <p:nvPr/>
          </p:nvSpPr>
          <p:spPr>
            <a:xfrm rot="16200000">
              <a:off x="10248742" y="5385756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: скругленные углы 95">
              <a:extLst>
                <a:ext uri="{FF2B5EF4-FFF2-40B4-BE49-F238E27FC236}">
                  <a16:creationId xmlns:a16="http://schemas.microsoft.com/office/drawing/2014/main" id="{B8435389-82BC-0737-0D7C-B550CAD38BAD}"/>
                </a:ext>
              </a:extLst>
            </p:cNvPr>
            <p:cNvSpPr/>
            <p:nvPr/>
          </p:nvSpPr>
          <p:spPr>
            <a:xfrm rot="16200000">
              <a:off x="10248742" y="5091116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7" name="Прямоугольник: скругленные углы 96">
              <a:extLst>
                <a:ext uri="{FF2B5EF4-FFF2-40B4-BE49-F238E27FC236}">
                  <a16:creationId xmlns:a16="http://schemas.microsoft.com/office/drawing/2014/main" id="{948BDFFA-C7AA-FC60-FB23-C14DEF7F52D0}"/>
                </a:ext>
              </a:extLst>
            </p:cNvPr>
            <p:cNvSpPr/>
            <p:nvPr/>
          </p:nvSpPr>
          <p:spPr>
            <a:xfrm rot="16200000">
              <a:off x="9977973" y="5084932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8" name="Прямоугольник: скругленные углы 97">
              <a:extLst>
                <a:ext uri="{FF2B5EF4-FFF2-40B4-BE49-F238E27FC236}">
                  <a16:creationId xmlns:a16="http://schemas.microsoft.com/office/drawing/2014/main" id="{C236A34F-8156-F628-0A1C-B087F196294F}"/>
                </a:ext>
              </a:extLst>
            </p:cNvPr>
            <p:cNvSpPr/>
            <p:nvPr/>
          </p:nvSpPr>
          <p:spPr>
            <a:xfrm rot="16200000">
              <a:off x="9704171" y="508802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9" name="Прямоугольник: скругленные углы 98">
              <a:extLst>
                <a:ext uri="{FF2B5EF4-FFF2-40B4-BE49-F238E27FC236}">
                  <a16:creationId xmlns:a16="http://schemas.microsoft.com/office/drawing/2014/main" id="{EE019F6E-0EA0-03DD-67CF-EDA4668AF6A8}"/>
                </a:ext>
              </a:extLst>
            </p:cNvPr>
            <p:cNvSpPr/>
            <p:nvPr/>
          </p:nvSpPr>
          <p:spPr>
            <a:xfrm rot="16200000">
              <a:off x="11067115" y="5084932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0" name="Прямоугольник: скругленные углы 99">
              <a:extLst>
                <a:ext uri="{FF2B5EF4-FFF2-40B4-BE49-F238E27FC236}">
                  <a16:creationId xmlns:a16="http://schemas.microsoft.com/office/drawing/2014/main" id="{77E73AE1-7556-D894-1EAC-4662ECD888C0}"/>
                </a:ext>
              </a:extLst>
            </p:cNvPr>
            <p:cNvSpPr/>
            <p:nvPr/>
          </p:nvSpPr>
          <p:spPr>
            <a:xfrm rot="16200000">
              <a:off x="10793313" y="508802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1" name="Прямоугольник: скругленные углы 100">
              <a:extLst>
                <a:ext uri="{FF2B5EF4-FFF2-40B4-BE49-F238E27FC236}">
                  <a16:creationId xmlns:a16="http://schemas.microsoft.com/office/drawing/2014/main" id="{7AF01F3A-713D-C85C-B528-90CCE845D876}"/>
                </a:ext>
              </a:extLst>
            </p:cNvPr>
            <p:cNvSpPr/>
            <p:nvPr/>
          </p:nvSpPr>
          <p:spPr>
            <a:xfrm rot="16200000">
              <a:off x="10793313" y="538266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2" name="Прямоугольник: скругленные углы 101">
              <a:extLst>
                <a:ext uri="{FF2B5EF4-FFF2-40B4-BE49-F238E27FC236}">
                  <a16:creationId xmlns:a16="http://schemas.microsoft.com/office/drawing/2014/main" id="{5E0EF5DF-B2CD-3512-F622-6A47D696CF09}"/>
                </a:ext>
              </a:extLst>
            </p:cNvPr>
            <p:cNvSpPr/>
            <p:nvPr/>
          </p:nvSpPr>
          <p:spPr>
            <a:xfrm rot="16200000">
              <a:off x="11337884" y="5379572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3" name="Прямоугольник: скругленные углы 102">
              <a:extLst>
                <a:ext uri="{FF2B5EF4-FFF2-40B4-BE49-F238E27FC236}">
                  <a16:creationId xmlns:a16="http://schemas.microsoft.com/office/drawing/2014/main" id="{7142CA90-BC80-406F-E749-9A1097BC092F}"/>
                </a:ext>
              </a:extLst>
            </p:cNvPr>
            <p:cNvSpPr/>
            <p:nvPr/>
          </p:nvSpPr>
          <p:spPr>
            <a:xfrm rot="16200000">
              <a:off x="11064082" y="538266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4" name="Прямоугольник: скругленные углы 103">
              <a:extLst>
                <a:ext uri="{FF2B5EF4-FFF2-40B4-BE49-F238E27FC236}">
                  <a16:creationId xmlns:a16="http://schemas.microsoft.com/office/drawing/2014/main" id="{EAA2A5EF-1335-6EDC-130A-4DB88DD790AD}"/>
                </a:ext>
              </a:extLst>
            </p:cNvPr>
            <p:cNvSpPr/>
            <p:nvPr/>
          </p:nvSpPr>
          <p:spPr>
            <a:xfrm rot="16200000">
              <a:off x="9433403" y="5379571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5" name="Прямоугольник: скругленные углы 104">
              <a:extLst>
                <a:ext uri="{FF2B5EF4-FFF2-40B4-BE49-F238E27FC236}">
                  <a16:creationId xmlns:a16="http://schemas.microsoft.com/office/drawing/2014/main" id="{DEA739BF-D7ED-3C8B-F081-FE3E1E99C2D8}"/>
                </a:ext>
              </a:extLst>
            </p:cNvPr>
            <p:cNvSpPr/>
            <p:nvPr/>
          </p:nvSpPr>
          <p:spPr>
            <a:xfrm rot="16200000">
              <a:off x="9977974" y="5376479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6" name="Прямоугольник: скругленные углы 105">
              <a:extLst>
                <a:ext uri="{FF2B5EF4-FFF2-40B4-BE49-F238E27FC236}">
                  <a16:creationId xmlns:a16="http://schemas.microsoft.com/office/drawing/2014/main" id="{1529F21A-719F-50DB-F0F6-0F5D10712C16}"/>
                </a:ext>
              </a:extLst>
            </p:cNvPr>
            <p:cNvSpPr/>
            <p:nvPr/>
          </p:nvSpPr>
          <p:spPr>
            <a:xfrm rot="16200000">
              <a:off x="9704172" y="5379571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7" name="Прямоугольник: скругленные углы 106">
              <a:extLst>
                <a:ext uri="{FF2B5EF4-FFF2-40B4-BE49-F238E27FC236}">
                  <a16:creationId xmlns:a16="http://schemas.microsoft.com/office/drawing/2014/main" id="{30BBD49A-7536-496A-FC68-717D54270E80}"/>
                </a:ext>
              </a:extLst>
            </p:cNvPr>
            <p:cNvSpPr/>
            <p:nvPr/>
          </p:nvSpPr>
          <p:spPr>
            <a:xfrm rot="16200000">
              <a:off x="10522545" y="4544798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8" name="Прямоугольник: скругленные углы 107">
              <a:extLst>
                <a:ext uri="{FF2B5EF4-FFF2-40B4-BE49-F238E27FC236}">
                  <a16:creationId xmlns:a16="http://schemas.microsoft.com/office/drawing/2014/main" id="{469229C1-219F-AE42-791B-F4B6ACC35BD8}"/>
                </a:ext>
              </a:extLst>
            </p:cNvPr>
            <p:cNvSpPr/>
            <p:nvPr/>
          </p:nvSpPr>
          <p:spPr>
            <a:xfrm rot="16200000">
              <a:off x="9977973" y="4814091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9" name="Прямоугольник: скругленные углы 108">
              <a:extLst>
                <a:ext uri="{FF2B5EF4-FFF2-40B4-BE49-F238E27FC236}">
                  <a16:creationId xmlns:a16="http://schemas.microsoft.com/office/drawing/2014/main" id="{161E897C-C650-6414-9D24-5F3661B6F96C}"/>
                </a:ext>
              </a:extLst>
            </p:cNvPr>
            <p:cNvSpPr/>
            <p:nvPr/>
          </p:nvSpPr>
          <p:spPr>
            <a:xfrm rot="16200000">
              <a:off x="10793314" y="4806402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0" name="Прямоугольник: скругленные углы 109">
              <a:extLst>
                <a:ext uri="{FF2B5EF4-FFF2-40B4-BE49-F238E27FC236}">
                  <a16:creationId xmlns:a16="http://schemas.microsoft.com/office/drawing/2014/main" id="{6B592C4A-DD9D-64B4-DD94-F65DF6959EAD}"/>
                </a:ext>
              </a:extLst>
            </p:cNvPr>
            <p:cNvSpPr/>
            <p:nvPr/>
          </p:nvSpPr>
          <p:spPr>
            <a:xfrm rot="16200000">
              <a:off x="10247308" y="4546441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2" name="Прямоугольник: скругленные углы 111">
              <a:extLst>
                <a:ext uri="{FF2B5EF4-FFF2-40B4-BE49-F238E27FC236}">
                  <a16:creationId xmlns:a16="http://schemas.microsoft.com/office/drawing/2014/main" id="{B125B68B-C921-A89A-1116-6B8BED6DD8A7}"/>
                </a:ext>
              </a:extLst>
            </p:cNvPr>
            <p:cNvSpPr/>
            <p:nvPr/>
          </p:nvSpPr>
          <p:spPr>
            <a:xfrm rot="16200000">
              <a:off x="10394391" y="4289085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3" name="Прямоугольник: скругленные углы 112">
              <a:extLst>
                <a:ext uri="{FF2B5EF4-FFF2-40B4-BE49-F238E27FC236}">
                  <a16:creationId xmlns:a16="http://schemas.microsoft.com/office/drawing/2014/main" id="{B4029955-2059-E0EE-DA3D-4715F8DFDE60}"/>
                </a:ext>
              </a:extLst>
            </p:cNvPr>
            <p:cNvSpPr/>
            <p:nvPr/>
          </p:nvSpPr>
          <p:spPr>
            <a:xfrm rot="16200000">
              <a:off x="10522545" y="6565352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Прямоугольник: скругленные углы 113">
              <a:extLst>
                <a:ext uri="{FF2B5EF4-FFF2-40B4-BE49-F238E27FC236}">
                  <a16:creationId xmlns:a16="http://schemas.microsoft.com/office/drawing/2014/main" id="{687A3D69-6403-C878-6A42-4780755F6B5A}"/>
                </a:ext>
              </a:extLst>
            </p:cNvPr>
            <p:cNvSpPr/>
            <p:nvPr/>
          </p:nvSpPr>
          <p:spPr>
            <a:xfrm rot="16200000">
              <a:off x="10522545" y="6859992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5" name="Прямоугольник: скругленные углы 114">
              <a:extLst>
                <a:ext uri="{FF2B5EF4-FFF2-40B4-BE49-F238E27FC236}">
                  <a16:creationId xmlns:a16="http://schemas.microsoft.com/office/drawing/2014/main" id="{4BCB372D-04D0-470D-7E27-C6553C449ED6}"/>
                </a:ext>
              </a:extLst>
            </p:cNvPr>
            <p:cNvSpPr/>
            <p:nvPr/>
          </p:nvSpPr>
          <p:spPr>
            <a:xfrm rot="16200000">
              <a:off x="10248743" y="656844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: скругленные углы 115">
              <a:extLst>
                <a:ext uri="{FF2B5EF4-FFF2-40B4-BE49-F238E27FC236}">
                  <a16:creationId xmlns:a16="http://schemas.microsoft.com/office/drawing/2014/main" id="{9BF58D4F-7E73-BC4D-4EB2-C15B184EE720}"/>
                </a:ext>
              </a:extLst>
            </p:cNvPr>
            <p:cNvSpPr/>
            <p:nvPr/>
          </p:nvSpPr>
          <p:spPr>
            <a:xfrm rot="16200000">
              <a:off x="10248743" y="6863084"/>
              <a:ext cx="244485" cy="246168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50084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4" name="Рисунок 5243">
            <a:extLst>
              <a:ext uri="{FF2B5EF4-FFF2-40B4-BE49-F238E27FC236}">
                <a16:creationId xmlns:a16="http://schemas.microsoft.com/office/drawing/2014/main" id="{0F21813F-D6D3-9456-2AFE-FDE8E933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862" y="-2351992"/>
            <a:ext cx="3328622" cy="3328622"/>
          </a:xfrm>
          <a:prstGeom prst="rect">
            <a:avLst/>
          </a:prstGeom>
        </p:spPr>
      </p:pic>
      <p:pic>
        <p:nvPicPr>
          <p:cNvPr id="5243" name="Рисунок 5242">
            <a:extLst>
              <a:ext uri="{FF2B5EF4-FFF2-40B4-BE49-F238E27FC236}">
                <a16:creationId xmlns:a16="http://schemas.microsoft.com/office/drawing/2014/main" id="{B49F5FDE-63EB-DEC6-08F3-7F7FF248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69" y="-1145404"/>
            <a:ext cx="3328622" cy="3328622"/>
          </a:xfrm>
          <a:prstGeom prst="rect">
            <a:avLst/>
          </a:prstGeom>
        </p:spPr>
      </p:pic>
      <p:pic>
        <p:nvPicPr>
          <p:cNvPr id="5178" name="Рисунок 5177">
            <a:extLst>
              <a:ext uri="{FF2B5EF4-FFF2-40B4-BE49-F238E27FC236}">
                <a16:creationId xmlns:a16="http://schemas.microsoft.com/office/drawing/2014/main" id="{FC42C409-B1A4-A979-01FA-34D86FEB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1033" y="-1241266"/>
            <a:ext cx="3004397" cy="3004397"/>
          </a:xfrm>
          <a:prstGeom prst="rect">
            <a:avLst/>
          </a:prstGeom>
        </p:spPr>
      </p:pic>
      <p:sp>
        <p:nvSpPr>
          <p:cNvPr id="5176" name="Прямоугольник: скругленные углы 5175">
            <a:extLst>
              <a:ext uri="{FF2B5EF4-FFF2-40B4-BE49-F238E27FC236}">
                <a16:creationId xmlns:a16="http://schemas.microsoft.com/office/drawing/2014/main" id="{4958675E-0C6B-4099-E47E-F7A10351135E}"/>
              </a:ext>
            </a:extLst>
          </p:cNvPr>
          <p:cNvSpPr/>
          <p:nvPr/>
        </p:nvSpPr>
        <p:spPr>
          <a:xfrm>
            <a:off x="3819646" y="3075226"/>
            <a:ext cx="8372354" cy="3782774"/>
          </a:xfrm>
          <a:prstGeom prst="round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4E2BC-EAAD-CB31-60CA-D81BD7BC4331}"/>
              </a:ext>
            </a:extLst>
          </p:cNvPr>
          <p:cNvSpPr txBox="1"/>
          <p:nvPr/>
        </p:nvSpPr>
        <p:spPr>
          <a:xfrm>
            <a:off x="2351590" y="129173"/>
            <a:ext cx="7488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Анализ категорий товаров и групп клиентов</a:t>
            </a:r>
          </a:p>
        </p:txBody>
      </p:sp>
      <p:sp>
        <p:nvSpPr>
          <p:cNvPr id="3" name="Часть круга 2">
            <a:extLst>
              <a:ext uri="{FF2B5EF4-FFF2-40B4-BE49-F238E27FC236}">
                <a16:creationId xmlns:a16="http://schemas.microsoft.com/office/drawing/2014/main" id="{75ECF0C1-82F7-D5D4-E262-F7287AB4801A}"/>
              </a:ext>
            </a:extLst>
          </p:cNvPr>
          <p:cNvSpPr/>
          <p:nvPr/>
        </p:nvSpPr>
        <p:spPr>
          <a:xfrm>
            <a:off x="9204140" y="3975467"/>
            <a:ext cx="2753360" cy="2753360"/>
          </a:xfrm>
          <a:prstGeom prst="pie">
            <a:avLst>
              <a:gd name="adj1" fmla="val 2230089"/>
              <a:gd name="adj2" fmla="val 16200000"/>
            </a:avLst>
          </a:prstGeom>
          <a:solidFill>
            <a:srgbClr val="00B05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4EFC6-5409-5F74-E778-658E75870983}"/>
              </a:ext>
            </a:extLst>
          </p:cNvPr>
          <p:cNvSpPr txBox="1"/>
          <p:nvPr/>
        </p:nvSpPr>
        <p:spPr>
          <a:xfrm>
            <a:off x="10679599" y="3958358"/>
            <a:ext cx="1580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64%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 всей прибыли</a:t>
            </a:r>
          </a:p>
        </p:txBody>
      </p:sp>
      <p:sp>
        <p:nvSpPr>
          <p:cNvPr id="13" name="Часть круга 12">
            <a:extLst>
              <a:ext uri="{FF2B5EF4-FFF2-40B4-BE49-F238E27FC236}">
                <a16:creationId xmlns:a16="http://schemas.microsoft.com/office/drawing/2014/main" id="{9E5AF55B-173B-3C04-C579-2DB546EE5F3F}"/>
              </a:ext>
            </a:extLst>
          </p:cNvPr>
          <p:cNvSpPr/>
          <p:nvPr/>
        </p:nvSpPr>
        <p:spPr>
          <a:xfrm>
            <a:off x="4639576" y="3975467"/>
            <a:ext cx="2753360" cy="2753360"/>
          </a:xfrm>
          <a:prstGeom prst="pie">
            <a:avLst>
              <a:gd name="adj1" fmla="val 4197119"/>
              <a:gd name="adj2" fmla="val 16200000"/>
            </a:avLst>
          </a:prstGeom>
          <a:solidFill>
            <a:srgbClr val="FF000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9DC6BE4-67EA-D361-18E2-6574325F7EE1}"/>
              </a:ext>
            </a:extLst>
          </p:cNvPr>
          <p:cNvCxnSpPr>
            <a:cxnSpLocks/>
          </p:cNvCxnSpPr>
          <p:nvPr/>
        </p:nvCxnSpPr>
        <p:spPr>
          <a:xfrm flipV="1">
            <a:off x="5934664" y="4573203"/>
            <a:ext cx="454936" cy="82700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0B3EC1-A6D4-462F-95FB-9EB320828FB6}"/>
              </a:ext>
            </a:extLst>
          </p:cNvPr>
          <p:cNvSpPr txBox="1"/>
          <p:nvPr/>
        </p:nvSpPr>
        <p:spPr>
          <a:xfrm>
            <a:off x="6389600" y="3940980"/>
            <a:ext cx="165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56%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от всех покупателей</a:t>
            </a:r>
          </a:p>
        </p:txBody>
      </p:sp>
      <p:grpSp>
        <p:nvGrpSpPr>
          <p:cNvPr id="5121" name="Группа 5120">
            <a:extLst>
              <a:ext uri="{FF2B5EF4-FFF2-40B4-BE49-F238E27FC236}">
                <a16:creationId xmlns:a16="http://schemas.microsoft.com/office/drawing/2014/main" id="{37583491-5E9D-41D6-EDC6-5312649F1F6B}"/>
              </a:ext>
            </a:extLst>
          </p:cNvPr>
          <p:cNvGrpSpPr/>
          <p:nvPr/>
        </p:nvGrpSpPr>
        <p:grpSpPr>
          <a:xfrm>
            <a:off x="40883" y="873522"/>
            <a:ext cx="3312160" cy="1084580"/>
            <a:chOff x="176530" y="1468120"/>
            <a:chExt cx="3312160" cy="1084580"/>
          </a:xfrm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49AA6579-B4CC-A97E-0A4D-49D8A08796DD}"/>
                </a:ext>
              </a:extLst>
            </p:cNvPr>
            <p:cNvSpPr/>
            <p:nvPr/>
          </p:nvSpPr>
          <p:spPr>
            <a:xfrm>
              <a:off x="176530" y="1468120"/>
              <a:ext cx="3312160" cy="108458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C0E653D3-33B8-D5DF-01BD-AA7013801388}"/>
                </a:ext>
              </a:extLst>
            </p:cNvPr>
            <p:cNvSpPr/>
            <p:nvPr/>
          </p:nvSpPr>
          <p:spPr>
            <a:xfrm>
              <a:off x="243840" y="1537970"/>
              <a:ext cx="3165995" cy="94488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D18F7E1D-E399-2B4A-D6FB-2606A9F177EE}"/>
                </a:ext>
              </a:extLst>
            </p:cNvPr>
            <p:cNvSpPr/>
            <p:nvPr/>
          </p:nvSpPr>
          <p:spPr>
            <a:xfrm>
              <a:off x="339566" y="1552416"/>
              <a:ext cx="915988" cy="9159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855454C-71A7-1FA4-7EC8-8BDA79C69A54}"/>
                </a:ext>
              </a:extLst>
            </p:cNvPr>
            <p:cNvSpPr/>
            <p:nvPr/>
          </p:nvSpPr>
          <p:spPr>
            <a:xfrm>
              <a:off x="375920" y="1588770"/>
              <a:ext cx="843280" cy="8432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6" name="Picture 5" descr="Furnitures ">
              <a:extLst>
                <a:ext uri="{FF2B5EF4-FFF2-40B4-BE49-F238E27FC236}">
                  <a16:creationId xmlns:a16="http://schemas.microsoft.com/office/drawing/2014/main" id="{D8B32E55-9849-D3DA-6665-16599126D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760" y="1705610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5AC25B-F06C-DBE5-909C-80147F2E980B}"/>
                </a:ext>
              </a:extLst>
            </p:cNvPr>
            <p:cNvSpPr txBox="1"/>
            <p:nvPr/>
          </p:nvSpPr>
          <p:spPr>
            <a:xfrm>
              <a:off x="1219200" y="1515468"/>
              <a:ext cx="214059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Мебель</a:t>
              </a:r>
            </a:p>
            <a:p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16840 €</a:t>
              </a:r>
            </a:p>
          </p:txBody>
        </p:sp>
      </p:grpSp>
      <p:grpSp>
        <p:nvGrpSpPr>
          <p:cNvPr id="5120" name="Группа 5119">
            <a:extLst>
              <a:ext uri="{FF2B5EF4-FFF2-40B4-BE49-F238E27FC236}">
                <a16:creationId xmlns:a16="http://schemas.microsoft.com/office/drawing/2014/main" id="{190453F0-E183-7C8A-7A0B-F77D3ADAE8B1}"/>
              </a:ext>
            </a:extLst>
          </p:cNvPr>
          <p:cNvGrpSpPr/>
          <p:nvPr/>
        </p:nvGrpSpPr>
        <p:grpSpPr>
          <a:xfrm>
            <a:off x="35110" y="3272552"/>
            <a:ext cx="3312160" cy="1084580"/>
            <a:chOff x="176530" y="2705656"/>
            <a:chExt cx="3312160" cy="1084580"/>
          </a:xfrm>
        </p:grpSpPr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1C2BA512-A8A4-D539-2449-31427B32F93B}"/>
                </a:ext>
              </a:extLst>
            </p:cNvPr>
            <p:cNvSpPr/>
            <p:nvPr/>
          </p:nvSpPr>
          <p:spPr>
            <a:xfrm>
              <a:off x="176530" y="2705656"/>
              <a:ext cx="3312160" cy="108458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8458510D-E43C-B70D-A03A-056419D3CB1B}"/>
                </a:ext>
              </a:extLst>
            </p:cNvPr>
            <p:cNvSpPr/>
            <p:nvPr/>
          </p:nvSpPr>
          <p:spPr>
            <a:xfrm>
              <a:off x="243840" y="2775506"/>
              <a:ext cx="3165995" cy="94488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767D0A17-E54A-9CDF-A49C-CEF24B89B2A3}"/>
                </a:ext>
              </a:extLst>
            </p:cNvPr>
            <p:cNvSpPr/>
            <p:nvPr/>
          </p:nvSpPr>
          <p:spPr>
            <a:xfrm>
              <a:off x="339566" y="2789952"/>
              <a:ext cx="915988" cy="91598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Овал 48">
              <a:extLst>
                <a:ext uri="{FF2B5EF4-FFF2-40B4-BE49-F238E27FC236}">
                  <a16:creationId xmlns:a16="http://schemas.microsoft.com/office/drawing/2014/main" id="{FC81E901-4DF7-6496-294C-EB0F1DA9AA1A}"/>
                </a:ext>
              </a:extLst>
            </p:cNvPr>
            <p:cNvSpPr/>
            <p:nvPr/>
          </p:nvSpPr>
          <p:spPr>
            <a:xfrm>
              <a:off x="375920" y="2826306"/>
              <a:ext cx="843280" cy="8432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C4C6AFA-806D-C1F6-A9BE-D77C13C8DEA2}"/>
                </a:ext>
              </a:extLst>
            </p:cNvPr>
            <p:cNvSpPr txBox="1"/>
            <p:nvPr/>
          </p:nvSpPr>
          <p:spPr>
            <a:xfrm>
              <a:off x="1170432" y="2753004"/>
              <a:ext cx="223940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>
                  <a:latin typeface="Arial" panose="020B0604020202020204" pitchFamily="34" charset="0"/>
                  <a:cs typeface="Arial" panose="020B0604020202020204" pitchFamily="34" charset="0"/>
                </a:rPr>
                <a:t>Офисные принадлежности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7315 €</a:t>
              </a:r>
            </a:p>
          </p:txBody>
        </p:sp>
        <p:pic>
          <p:nvPicPr>
            <p:cNvPr id="5127" name="Picture 7" descr="Stationery ">
              <a:extLst>
                <a:ext uri="{FF2B5EF4-FFF2-40B4-BE49-F238E27FC236}">
                  <a16:creationId xmlns:a16="http://schemas.microsoft.com/office/drawing/2014/main" id="{F8AE445B-568F-D334-7B6E-FCFDA5D2CA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316" y="2953702"/>
              <a:ext cx="588488" cy="588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23" name="Группа 5122">
            <a:extLst>
              <a:ext uri="{FF2B5EF4-FFF2-40B4-BE49-F238E27FC236}">
                <a16:creationId xmlns:a16="http://schemas.microsoft.com/office/drawing/2014/main" id="{A1E6C68E-5839-9B6F-C9FE-80116980FD0C}"/>
              </a:ext>
            </a:extLst>
          </p:cNvPr>
          <p:cNvGrpSpPr/>
          <p:nvPr/>
        </p:nvGrpSpPr>
        <p:grpSpPr>
          <a:xfrm>
            <a:off x="40883" y="2074942"/>
            <a:ext cx="3312160" cy="1084580"/>
            <a:chOff x="176530" y="3943192"/>
            <a:chExt cx="3312160" cy="1084580"/>
          </a:xfrm>
        </p:grpSpPr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9442F36C-489E-1499-FE12-679796B31548}"/>
                </a:ext>
              </a:extLst>
            </p:cNvPr>
            <p:cNvSpPr/>
            <p:nvPr/>
          </p:nvSpPr>
          <p:spPr>
            <a:xfrm>
              <a:off x="176530" y="3943192"/>
              <a:ext cx="3312160" cy="108458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5122" name="Группа 5121">
              <a:extLst>
                <a:ext uri="{FF2B5EF4-FFF2-40B4-BE49-F238E27FC236}">
                  <a16:creationId xmlns:a16="http://schemas.microsoft.com/office/drawing/2014/main" id="{DDAB7DB4-F2AE-4134-79D7-7465BF0E4831}"/>
                </a:ext>
              </a:extLst>
            </p:cNvPr>
            <p:cNvGrpSpPr/>
            <p:nvPr/>
          </p:nvGrpSpPr>
          <p:grpSpPr>
            <a:xfrm>
              <a:off x="243840" y="3990540"/>
              <a:ext cx="3165995" cy="967382"/>
              <a:chOff x="243840" y="3990540"/>
              <a:chExt cx="3165995" cy="967382"/>
            </a:xfrm>
          </p:grpSpPr>
          <p:sp>
            <p:nvSpPr>
              <p:cNvPr id="53" name="Прямоугольник: скругленные углы 52">
                <a:extLst>
                  <a:ext uri="{FF2B5EF4-FFF2-40B4-BE49-F238E27FC236}">
                    <a16:creationId xmlns:a16="http://schemas.microsoft.com/office/drawing/2014/main" id="{FB34F6A5-32B8-74C1-7CD8-C1A991CBB30F}"/>
                  </a:ext>
                </a:extLst>
              </p:cNvPr>
              <p:cNvSpPr/>
              <p:nvPr/>
            </p:nvSpPr>
            <p:spPr>
              <a:xfrm>
                <a:off x="243840" y="4013042"/>
                <a:ext cx="3165995" cy="94488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Овал 53">
                <a:extLst>
                  <a:ext uri="{FF2B5EF4-FFF2-40B4-BE49-F238E27FC236}">
                    <a16:creationId xmlns:a16="http://schemas.microsoft.com/office/drawing/2014/main" id="{EAAF1835-969C-2B7E-6FA2-1AE84AE3441A}"/>
                  </a:ext>
                </a:extLst>
              </p:cNvPr>
              <p:cNvSpPr/>
              <p:nvPr/>
            </p:nvSpPr>
            <p:spPr>
              <a:xfrm>
                <a:off x="339566" y="4027488"/>
                <a:ext cx="915988" cy="9159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Овал 54">
                <a:extLst>
                  <a:ext uri="{FF2B5EF4-FFF2-40B4-BE49-F238E27FC236}">
                    <a16:creationId xmlns:a16="http://schemas.microsoft.com/office/drawing/2014/main" id="{87B37E46-32B9-0542-01AC-24C38EAE2191}"/>
                  </a:ext>
                </a:extLst>
              </p:cNvPr>
              <p:cNvSpPr/>
              <p:nvPr/>
            </p:nvSpPr>
            <p:spPr>
              <a:xfrm>
                <a:off x="375920" y="4063842"/>
                <a:ext cx="843280" cy="8432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23235B-1B6D-4D8A-7D17-E359401819D8}"/>
                  </a:ext>
                </a:extLst>
              </p:cNvPr>
              <p:cNvSpPr txBox="1"/>
              <p:nvPr/>
            </p:nvSpPr>
            <p:spPr>
              <a:xfrm>
                <a:off x="1219200" y="3990540"/>
                <a:ext cx="214059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Технологии</a:t>
                </a:r>
              </a:p>
              <a:p>
                <a:endParaRPr lang="ru-R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ru-RU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Прибыль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ru-RU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7830 €</a:t>
                </a:r>
              </a:p>
            </p:txBody>
          </p:sp>
          <p:pic>
            <p:nvPicPr>
              <p:cNvPr id="5129" name="Picture 9" descr="idea, innovation, process, science, technology ">
                <a:extLst>
                  <a:ext uri="{FF2B5EF4-FFF2-40B4-BE49-F238E27FC236}">
                    <a16:creationId xmlns:a16="http://schemas.microsoft.com/office/drawing/2014/main" id="{E5C49132-10EF-4430-3C16-9CF406B16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760" y="4180682"/>
                <a:ext cx="6096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160" name="Группа 5159">
            <a:extLst>
              <a:ext uri="{FF2B5EF4-FFF2-40B4-BE49-F238E27FC236}">
                <a16:creationId xmlns:a16="http://schemas.microsoft.com/office/drawing/2014/main" id="{8EFCC584-C955-FB7E-646D-F251E055FBC1}"/>
              </a:ext>
            </a:extLst>
          </p:cNvPr>
          <p:cNvGrpSpPr/>
          <p:nvPr/>
        </p:nvGrpSpPr>
        <p:grpSpPr>
          <a:xfrm>
            <a:off x="82884" y="5030876"/>
            <a:ext cx="3155099" cy="646332"/>
            <a:chOff x="94047" y="6311118"/>
            <a:chExt cx="3155099" cy="646332"/>
          </a:xfrm>
        </p:grpSpPr>
        <p:sp>
          <p:nvSpPr>
            <p:cNvPr id="5148" name="Прямоугольник: скругленные углы 5147">
              <a:extLst>
                <a:ext uri="{FF2B5EF4-FFF2-40B4-BE49-F238E27FC236}">
                  <a16:creationId xmlns:a16="http://schemas.microsoft.com/office/drawing/2014/main" id="{74B49BBE-9F33-6BB1-D0B1-EDB3334A4450}"/>
                </a:ext>
              </a:extLst>
            </p:cNvPr>
            <p:cNvSpPr/>
            <p:nvPr/>
          </p:nvSpPr>
          <p:spPr>
            <a:xfrm>
              <a:off x="102420" y="6311118"/>
              <a:ext cx="3121730" cy="606753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40" name="TextBox 5139">
              <a:extLst>
                <a:ext uri="{FF2B5EF4-FFF2-40B4-BE49-F238E27FC236}">
                  <a16:creationId xmlns:a16="http://schemas.microsoft.com/office/drawing/2014/main" id="{B667DDF1-664B-3B4D-2ECB-ABA15D14BDF9}"/>
                </a:ext>
              </a:extLst>
            </p:cNvPr>
            <p:cNvSpPr txBox="1"/>
            <p:nvPr/>
          </p:nvSpPr>
          <p:spPr>
            <a:xfrm>
              <a:off x="94047" y="6311119"/>
              <a:ext cx="17327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Частные потребители</a:t>
              </a:r>
            </a:p>
          </p:txBody>
        </p:sp>
        <p:sp>
          <p:nvSpPr>
            <p:cNvPr id="5144" name="TextBox 5143">
              <a:extLst>
                <a:ext uri="{FF2B5EF4-FFF2-40B4-BE49-F238E27FC236}">
                  <a16:creationId xmlns:a16="http://schemas.microsoft.com/office/drawing/2014/main" id="{D998551D-DA1A-ECB7-D3E7-A4EF035B7493}"/>
                </a:ext>
              </a:extLst>
            </p:cNvPr>
            <p:cNvSpPr txBox="1"/>
            <p:nvPr/>
          </p:nvSpPr>
          <p:spPr>
            <a:xfrm>
              <a:off x="2030617" y="6441964"/>
              <a:ext cx="121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20505 €</a:t>
              </a:r>
            </a:p>
          </p:txBody>
        </p:sp>
      </p:grpSp>
      <p:grpSp>
        <p:nvGrpSpPr>
          <p:cNvPr id="5159" name="Группа 5158">
            <a:extLst>
              <a:ext uri="{FF2B5EF4-FFF2-40B4-BE49-F238E27FC236}">
                <a16:creationId xmlns:a16="http://schemas.microsoft.com/office/drawing/2014/main" id="{45658C3B-D268-F6F7-39BB-09D834067768}"/>
              </a:ext>
            </a:extLst>
          </p:cNvPr>
          <p:cNvGrpSpPr/>
          <p:nvPr/>
        </p:nvGrpSpPr>
        <p:grpSpPr>
          <a:xfrm>
            <a:off x="91257" y="6342302"/>
            <a:ext cx="3130104" cy="380499"/>
            <a:chOff x="102419" y="5761014"/>
            <a:chExt cx="3130104" cy="380499"/>
          </a:xfrm>
        </p:grpSpPr>
        <p:sp>
          <p:nvSpPr>
            <p:cNvPr id="5153" name="Прямоугольник: скругленные углы 5152">
              <a:extLst>
                <a:ext uri="{FF2B5EF4-FFF2-40B4-BE49-F238E27FC236}">
                  <a16:creationId xmlns:a16="http://schemas.microsoft.com/office/drawing/2014/main" id="{E1B6BE70-67F1-4C72-389F-8A132E492C55}"/>
                </a:ext>
              </a:extLst>
            </p:cNvPr>
            <p:cNvSpPr/>
            <p:nvPr/>
          </p:nvSpPr>
          <p:spPr>
            <a:xfrm>
              <a:off x="102420" y="5761014"/>
              <a:ext cx="3121730" cy="380499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41" name="TextBox 5140">
              <a:extLst>
                <a:ext uri="{FF2B5EF4-FFF2-40B4-BE49-F238E27FC236}">
                  <a16:creationId xmlns:a16="http://schemas.microsoft.com/office/drawing/2014/main" id="{5970DC44-990C-FCAA-6F9C-4D23670F572A}"/>
                </a:ext>
              </a:extLst>
            </p:cNvPr>
            <p:cNvSpPr txBox="1"/>
            <p:nvPr/>
          </p:nvSpPr>
          <p:spPr>
            <a:xfrm>
              <a:off x="102419" y="5761015"/>
              <a:ext cx="1978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Домашний офис</a:t>
              </a:r>
            </a:p>
          </p:txBody>
        </p:sp>
        <p:sp>
          <p:nvSpPr>
            <p:cNvPr id="5145" name="TextBox 5144">
              <a:extLst>
                <a:ext uri="{FF2B5EF4-FFF2-40B4-BE49-F238E27FC236}">
                  <a16:creationId xmlns:a16="http://schemas.microsoft.com/office/drawing/2014/main" id="{8446C20E-5300-F9FE-C003-6AA8A35340CF}"/>
                </a:ext>
              </a:extLst>
            </p:cNvPr>
            <p:cNvSpPr txBox="1"/>
            <p:nvPr/>
          </p:nvSpPr>
          <p:spPr>
            <a:xfrm>
              <a:off x="2013994" y="5761015"/>
              <a:ext cx="121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4250 €</a:t>
              </a:r>
            </a:p>
          </p:txBody>
        </p:sp>
      </p:grpSp>
      <p:grpSp>
        <p:nvGrpSpPr>
          <p:cNvPr id="5158" name="Группа 5157">
            <a:extLst>
              <a:ext uri="{FF2B5EF4-FFF2-40B4-BE49-F238E27FC236}">
                <a16:creationId xmlns:a16="http://schemas.microsoft.com/office/drawing/2014/main" id="{1F364A0E-4F61-999D-582B-C80885AC34A7}"/>
              </a:ext>
            </a:extLst>
          </p:cNvPr>
          <p:cNvGrpSpPr/>
          <p:nvPr/>
        </p:nvGrpSpPr>
        <p:grpSpPr>
          <a:xfrm>
            <a:off x="85677" y="5814646"/>
            <a:ext cx="3138476" cy="380499"/>
            <a:chOff x="94047" y="5210910"/>
            <a:chExt cx="3138476" cy="380499"/>
          </a:xfrm>
        </p:grpSpPr>
        <p:sp>
          <p:nvSpPr>
            <p:cNvPr id="5154" name="Прямоугольник: скругленные углы 5153">
              <a:extLst>
                <a:ext uri="{FF2B5EF4-FFF2-40B4-BE49-F238E27FC236}">
                  <a16:creationId xmlns:a16="http://schemas.microsoft.com/office/drawing/2014/main" id="{46F37A03-A373-E873-F02A-3BE2C4549151}"/>
                </a:ext>
              </a:extLst>
            </p:cNvPr>
            <p:cNvSpPr/>
            <p:nvPr/>
          </p:nvSpPr>
          <p:spPr>
            <a:xfrm>
              <a:off x="102420" y="5210910"/>
              <a:ext cx="3121730" cy="38049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42" name="TextBox 5141">
              <a:extLst>
                <a:ext uri="{FF2B5EF4-FFF2-40B4-BE49-F238E27FC236}">
                  <a16:creationId xmlns:a16="http://schemas.microsoft.com/office/drawing/2014/main" id="{04534351-3DF9-D430-D0BB-4726752AAB9A}"/>
                </a:ext>
              </a:extLst>
            </p:cNvPr>
            <p:cNvSpPr txBox="1"/>
            <p:nvPr/>
          </p:nvSpPr>
          <p:spPr>
            <a:xfrm>
              <a:off x="94047" y="5210912"/>
              <a:ext cx="1732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Корпорация</a:t>
              </a:r>
            </a:p>
          </p:txBody>
        </p:sp>
        <p:sp>
          <p:nvSpPr>
            <p:cNvPr id="5146" name="TextBox 5145">
              <a:extLst>
                <a:ext uri="{FF2B5EF4-FFF2-40B4-BE49-F238E27FC236}">
                  <a16:creationId xmlns:a16="http://schemas.microsoft.com/office/drawing/2014/main" id="{882A336D-CEB2-E1BB-5668-B93492EE94DC}"/>
                </a:ext>
              </a:extLst>
            </p:cNvPr>
            <p:cNvSpPr txBox="1"/>
            <p:nvPr/>
          </p:nvSpPr>
          <p:spPr>
            <a:xfrm>
              <a:off x="2013994" y="5210912"/>
              <a:ext cx="121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7230 €</a:t>
              </a:r>
            </a:p>
          </p:txBody>
        </p:sp>
      </p:grpSp>
      <p:grpSp>
        <p:nvGrpSpPr>
          <p:cNvPr id="5157" name="Группа 5156">
            <a:extLst>
              <a:ext uri="{FF2B5EF4-FFF2-40B4-BE49-F238E27FC236}">
                <a16:creationId xmlns:a16="http://schemas.microsoft.com/office/drawing/2014/main" id="{4017A648-936E-874C-813A-90A43127CE6E}"/>
              </a:ext>
            </a:extLst>
          </p:cNvPr>
          <p:cNvGrpSpPr/>
          <p:nvPr/>
        </p:nvGrpSpPr>
        <p:grpSpPr>
          <a:xfrm>
            <a:off x="85675" y="4484528"/>
            <a:ext cx="3138475" cy="399192"/>
            <a:chOff x="94048" y="4660805"/>
            <a:chExt cx="3138475" cy="399192"/>
          </a:xfrm>
        </p:grpSpPr>
        <p:sp>
          <p:nvSpPr>
            <p:cNvPr id="5155" name="Прямоугольник: скругленные углы 5154">
              <a:extLst>
                <a:ext uri="{FF2B5EF4-FFF2-40B4-BE49-F238E27FC236}">
                  <a16:creationId xmlns:a16="http://schemas.microsoft.com/office/drawing/2014/main" id="{C98FACFE-5DE2-1698-DAA8-6932E74FEAB4}"/>
                </a:ext>
              </a:extLst>
            </p:cNvPr>
            <p:cNvSpPr/>
            <p:nvPr/>
          </p:nvSpPr>
          <p:spPr>
            <a:xfrm>
              <a:off x="102420" y="4679498"/>
              <a:ext cx="3121730" cy="38049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43" name="TextBox 5142">
              <a:extLst>
                <a:ext uri="{FF2B5EF4-FFF2-40B4-BE49-F238E27FC236}">
                  <a16:creationId xmlns:a16="http://schemas.microsoft.com/office/drawing/2014/main" id="{DABF2D11-5A48-3A09-9C7A-D349C6C194FB}"/>
                </a:ext>
              </a:extLst>
            </p:cNvPr>
            <p:cNvSpPr txBox="1"/>
            <p:nvPr/>
          </p:nvSpPr>
          <p:spPr>
            <a:xfrm>
              <a:off x="2013994" y="4660805"/>
              <a:ext cx="1218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Прибыль</a:t>
              </a:r>
            </a:p>
          </p:txBody>
        </p:sp>
        <p:sp>
          <p:nvSpPr>
            <p:cNvPr id="5147" name="TextBox 5146">
              <a:extLst>
                <a:ext uri="{FF2B5EF4-FFF2-40B4-BE49-F238E27FC236}">
                  <a16:creationId xmlns:a16="http://schemas.microsoft.com/office/drawing/2014/main" id="{4C6ED702-113A-36CD-AA47-C6BB65CD95BE}"/>
                </a:ext>
              </a:extLst>
            </p:cNvPr>
            <p:cNvSpPr txBox="1"/>
            <p:nvPr/>
          </p:nvSpPr>
          <p:spPr>
            <a:xfrm>
              <a:off x="94048" y="4660805"/>
              <a:ext cx="17327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Сегмент</a:t>
              </a:r>
            </a:p>
          </p:txBody>
        </p:sp>
      </p:grpSp>
      <p:sp>
        <p:nvSpPr>
          <p:cNvPr id="5166" name="TextBox 5165">
            <a:extLst>
              <a:ext uri="{FF2B5EF4-FFF2-40B4-BE49-F238E27FC236}">
                <a16:creationId xmlns:a16="http://schemas.microsoft.com/office/drawing/2014/main" id="{E165A9F8-26BA-077F-5A40-E1BECDE41A9D}"/>
              </a:ext>
            </a:extLst>
          </p:cNvPr>
          <p:cNvSpPr txBox="1"/>
          <p:nvPr/>
        </p:nvSpPr>
        <p:spPr>
          <a:xfrm>
            <a:off x="3837625" y="3181510"/>
            <a:ext cx="4356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372"/>
              </a:spcBef>
              <a:spcAft>
                <a:spcPts val="1029"/>
              </a:spcAft>
            </a:pPr>
            <a:r>
              <a:rPr lang="ru-RU" b="0" i="1" dirty="0">
                <a:solidFill>
                  <a:srgbClr val="F8FAFF"/>
                </a:solidFill>
                <a:effectLst/>
                <a:latin typeface="DeepSeek-CJK-patch"/>
              </a:rPr>
              <a:t>Доля </a:t>
            </a:r>
            <a:r>
              <a:rPr lang="ru-RU" sz="2100" b="1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частных потребителей </a:t>
            </a:r>
            <a:r>
              <a:rPr lang="ru-RU" i="1" dirty="0">
                <a:solidFill>
                  <a:srgbClr val="F8FAFF"/>
                </a:solidFill>
                <a:effectLst/>
                <a:latin typeface="DeepSeek-CJK-patch"/>
              </a:rPr>
              <a:t>среди всех групп</a:t>
            </a:r>
            <a:endParaRPr lang="ru-RU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sp>
        <p:nvSpPr>
          <p:cNvPr id="5167" name="TextBox 5166">
            <a:extLst>
              <a:ext uri="{FF2B5EF4-FFF2-40B4-BE49-F238E27FC236}">
                <a16:creationId xmlns:a16="http://schemas.microsoft.com/office/drawing/2014/main" id="{D153429D-9D86-3E5F-CCAD-7714297557FA}"/>
              </a:ext>
            </a:extLst>
          </p:cNvPr>
          <p:cNvSpPr txBox="1"/>
          <p:nvPr/>
        </p:nvSpPr>
        <p:spPr>
          <a:xfrm>
            <a:off x="8280749" y="3138823"/>
            <a:ext cx="3911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372"/>
              </a:spcBef>
              <a:spcAft>
                <a:spcPts val="1029"/>
              </a:spcAft>
            </a:pPr>
            <a:r>
              <a:rPr lang="ru-RU" b="0" i="1" dirty="0">
                <a:solidFill>
                  <a:srgbClr val="F8FAFF"/>
                </a:solidFill>
                <a:effectLst/>
                <a:latin typeface="DeepSeek-CJK-patch"/>
              </a:rPr>
              <a:t>Вклад </a:t>
            </a:r>
            <a:r>
              <a:rPr lang="ru-RU" sz="2100" b="1" i="1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частных потребителей </a:t>
            </a:r>
            <a:r>
              <a:rPr lang="ru-RU" b="0" i="1" dirty="0">
                <a:solidFill>
                  <a:srgbClr val="F8FAFF"/>
                </a:solidFill>
                <a:effectLst/>
                <a:latin typeface="DeepSeek-CJK-patch"/>
              </a:rPr>
              <a:t>в прибыль</a:t>
            </a:r>
            <a:endParaRPr lang="ru-RU" b="1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cxnSp>
        <p:nvCxnSpPr>
          <p:cNvPr id="5168" name="Прямая соединительная линия 5167">
            <a:extLst>
              <a:ext uri="{FF2B5EF4-FFF2-40B4-BE49-F238E27FC236}">
                <a16:creationId xmlns:a16="http://schemas.microsoft.com/office/drawing/2014/main" id="{8C31DC79-BBE3-DBB7-745B-0754FFC5881F}"/>
              </a:ext>
            </a:extLst>
          </p:cNvPr>
          <p:cNvCxnSpPr>
            <a:cxnSpLocks/>
          </p:cNvCxnSpPr>
          <p:nvPr/>
        </p:nvCxnSpPr>
        <p:spPr>
          <a:xfrm>
            <a:off x="6389600" y="4577073"/>
            <a:ext cx="14942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72" name="Прямая соединительная линия 5171">
            <a:extLst>
              <a:ext uri="{FF2B5EF4-FFF2-40B4-BE49-F238E27FC236}">
                <a16:creationId xmlns:a16="http://schemas.microsoft.com/office/drawing/2014/main" id="{AAEB73B8-178E-0C42-60B2-62BC4D7AEC83}"/>
              </a:ext>
            </a:extLst>
          </p:cNvPr>
          <p:cNvCxnSpPr>
            <a:cxnSpLocks/>
          </p:cNvCxnSpPr>
          <p:nvPr/>
        </p:nvCxnSpPr>
        <p:spPr>
          <a:xfrm flipV="1">
            <a:off x="10474960" y="4587579"/>
            <a:ext cx="204639" cy="7464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73" name="Прямая соединительная линия 5172">
            <a:extLst>
              <a:ext uri="{FF2B5EF4-FFF2-40B4-BE49-F238E27FC236}">
                <a16:creationId xmlns:a16="http://schemas.microsoft.com/office/drawing/2014/main" id="{8745349D-128D-A0CD-FE47-3D561BAF9098}"/>
              </a:ext>
            </a:extLst>
          </p:cNvPr>
          <p:cNvCxnSpPr>
            <a:cxnSpLocks/>
          </p:cNvCxnSpPr>
          <p:nvPr/>
        </p:nvCxnSpPr>
        <p:spPr>
          <a:xfrm>
            <a:off x="10679599" y="4591449"/>
            <a:ext cx="149424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36" name="Группа 5235">
            <a:extLst>
              <a:ext uri="{FF2B5EF4-FFF2-40B4-BE49-F238E27FC236}">
                <a16:creationId xmlns:a16="http://schemas.microsoft.com/office/drawing/2014/main" id="{854ABBA9-8855-9853-28B7-A364BF32850B}"/>
              </a:ext>
            </a:extLst>
          </p:cNvPr>
          <p:cNvGrpSpPr/>
          <p:nvPr/>
        </p:nvGrpSpPr>
        <p:grpSpPr>
          <a:xfrm>
            <a:off x="5718810" y="820343"/>
            <a:ext cx="770006" cy="802244"/>
            <a:chOff x="5718810" y="820343"/>
            <a:chExt cx="770006" cy="802244"/>
          </a:xfrm>
        </p:grpSpPr>
        <p:sp>
          <p:nvSpPr>
            <p:cNvPr id="5198" name="Полилиния: фигура 5197">
              <a:extLst>
                <a:ext uri="{FF2B5EF4-FFF2-40B4-BE49-F238E27FC236}">
                  <a16:creationId xmlns:a16="http://schemas.microsoft.com/office/drawing/2014/main" id="{1B4EF91E-34E4-5FA0-ADF4-C87B2BE2C67D}"/>
                </a:ext>
              </a:extLst>
            </p:cNvPr>
            <p:cNvSpPr/>
            <p:nvPr/>
          </p:nvSpPr>
          <p:spPr>
            <a:xfrm>
              <a:off x="5718810" y="820343"/>
              <a:ext cx="770006" cy="802244"/>
            </a:xfrm>
            <a:custGeom>
              <a:avLst/>
              <a:gdLst>
                <a:gd name="connsiteX0" fmla="*/ 146064 w 770006"/>
                <a:gd name="connsiteY0" fmla="*/ 25683 h 802244"/>
                <a:gd name="connsiteX1" fmla="*/ 26591 w 770006"/>
                <a:gd name="connsiteY1" fmla="*/ 145156 h 802244"/>
                <a:gd name="connsiteX2" fmla="*/ 26591 w 770006"/>
                <a:gd name="connsiteY2" fmla="*/ 657088 h 802244"/>
                <a:gd name="connsiteX3" fmla="*/ 146064 w 770006"/>
                <a:gd name="connsiteY3" fmla="*/ 776561 h 802244"/>
                <a:gd name="connsiteX4" fmla="*/ 623942 w 770006"/>
                <a:gd name="connsiteY4" fmla="*/ 776561 h 802244"/>
                <a:gd name="connsiteX5" fmla="*/ 743415 w 770006"/>
                <a:gd name="connsiteY5" fmla="*/ 657088 h 802244"/>
                <a:gd name="connsiteX6" fmla="*/ 743415 w 770006"/>
                <a:gd name="connsiteY6" fmla="*/ 145156 h 802244"/>
                <a:gd name="connsiteX7" fmla="*/ 623942 w 770006"/>
                <a:gd name="connsiteY7" fmla="*/ 25683 h 802244"/>
                <a:gd name="connsiteX8" fmla="*/ 128337 w 770006"/>
                <a:gd name="connsiteY8" fmla="*/ 0 h 802244"/>
                <a:gd name="connsiteX9" fmla="*/ 641669 w 770006"/>
                <a:gd name="connsiteY9" fmla="*/ 0 h 802244"/>
                <a:gd name="connsiteX10" fmla="*/ 770006 w 770006"/>
                <a:gd name="connsiteY10" fmla="*/ 128337 h 802244"/>
                <a:gd name="connsiteX11" fmla="*/ 770006 w 770006"/>
                <a:gd name="connsiteY11" fmla="*/ 673907 h 802244"/>
                <a:gd name="connsiteX12" fmla="*/ 641669 w 770006"/>
                <a:gd name="connsiteY12" fmla="*/ 802244 h 802244"/>
                <a:gd name="connsiteX13" fmla="*/ 128337 w 770006"/>
                <a:gd name="connsiteY13" fmla="*/ 802244 h 802244"/>
                <a:gd name="connsiteX14" fmla="*/ 0 w 770006"/>
                <a:gd name="connsiteY14" fmla="*/ 673907 h 802244"/>
                <a:gd name="connsiteX15" fmla="*/ 0 w 770006"/>
                <a:gd name="connsiteY15" fmla="*/ 128337 h 802244"/>
                <a:gd name="connsiteX16" fmla="*/ 128337 w 770006"/>
                <a:gd name="connsiteY16" fmla="*/ 0 h 80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0006" h="802244">
                  <a:moveTo>
                    <a:pt x="146064" y="25683"/>
                  </a:moveTo>
                  <a:cubicBezTo>
                    <a:pt x="80081" y="25683"/>
                    <a:pt x="26591" y="79173"/>
                    <a:pt x="26591" y="145156"/>
                  </a:cubicBezTo>
                  <a:lnTo>
                    <a:pt x="26591" y="657088"/>
                  </a:lnTo>
                  <a:cubicBezTo>
                    <a:pt x="26591" y="723071"/>
                    <a:pt x="80081" y="776561"/>
                    <a:pt x="146064" y="776561"/>
                  </a:cubicBezTo>
                  <a:lnTo>
                    <a:pt x="623942" y="776561"/>
                  </a:lnTo>
                  <a:cubicBezTo>
                    <a:pt x="689925" y="776561"/>
                    <a:pt x="743415" y="723071"/>
                    <a:pt x="743415" y="657088"/>
                  </a:cubicBezTo>
                  <a:lnTo>
                    <a:pt x="743415" y="145156"/>
                  </a:lnTo>
                  <a:cubicBezTo>
                    <a:pt x="743415" y="79173"/>
                    <a:pt x="689925" y="25683"/>
                    <a:pt x="623942" y="25683"/>
                  </a:cubicBezTo>
                  <a:close/>
                  <a:moveTo>
                    <a:pt x="128337" y="0"/>
                  </a:moveTo>
                  <a:lnTo>
                    <a:pt x="641669" y="0"/>
                  </a:lnTo>
                  <a:cubicBezTo>
                    <a:pt x="712548" y="0"/>
                    <a:pt x="770006" y="57458"/>
                    <a:pt x="770006" y="128337"/>
                  </a:cubicBezTo>
                  <a:lnTo>
                    <a:pt x="770006" y="673907"/>
                  </a:lnTo>
                  <a:cubicBezTo>
                    <a:pt x="770006" y="744786"/>
                    <a:pt x="712548" y="802244"/>
                    <a:pt x="641669" y="802244"/>
                  </a:cubicBezTo>
                  <a:lnTo>
                    <a:pt x="128337" y="802244"/>
                  </a:lnTo>
                  <a:cubicBezTo>
                    <a:pt x="57458" y="802244"/>
                    <a:pt x="0" y="744786"/>
                    <a:pt x="0" y="673907"/>
                  </a:cubicBezTo>
                  <a:lnTo>
                    <a:pt x="0" y="128337"/>
                  </a:lnTo>
                  <a:cubicBezTo>
                    <a:pt x="0" y="57458"/>
                    <a:pt x="57458" y="0"/>
                    <a:pt x="12833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195" name="Прямоугольник: скругленные углы 5194">
              <a:extLst>
                <a:ext uri="{FF2B5EF4-FFF2-40B4-BE49-F238E27FC236}">
                  <a16:creationId xmlns:a16="http://schemas.microsoft.com/office/drawing/2014/main" id="{1B9109B4-B7E1-4F0C-B90A-42331496044C}"/>
                </a:ext>
              </a:extLst>
            </p:cNvPr>
            <p:cNvSpPr/>
            <p:nvPr/>
          </p:nvSpPr>
          <p:spPr>
            <a:xfrm>
              <a:off x="5770244" y="873522"/>
              <a:ext cx="667137" cy="70474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80" name="Рисунок 5179">
              <a:extLst>
                <a:ext uri="{FF2B5EF4-FFF2-40B4-BE49-F238E27FC236}">
                  <a16:creationId xmlns:a16="http://schemas.microsoft.com/office/drawing/2014/main" id="{BB4878F2-D2A0-11C0-58AD-AE1EF823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3596" y="846026"/>
              <a:ext cx="700432" cy="750878"/>
            </a:xfrm>
            <a:prstGeom prst="rect">
              <a:avLst/>
            </a:prstGeom>
          </p:spPr>
        </p:pic>
      </p:grpSp>
      <p:grpSp>
        <p:nvGrpSpPr>
          <p:cNvPr id="5238" name="Группа 5237">
            <a:extLst>
              <a:ext uri="{FF2B5EF4-FFF2-40B4-BE49-F238E27FC236}">
                <a16:creationId xmlns:a16="http://schemas.microsoft.com/office/drawing/2014/main" id="{B6C628B7-3D24-6BCD-0266-EEF751408807}"/>
              </a:ext>
            </a:extLst>
          </p:cNvPr>
          <p:cNvGrpSpPr/>
          <p:nvPr/>
        </p:nvGrpSpPr>
        <p:grpSpPr>
          <a:xfrm>
            <a:off x="7577599" y="811482"/>
            <a:ext cx="770006" cy="802244"/>
            <a:chOff x="7577599" y="811482"/>
            <a:chExt cx="770006" cy="802244"/>
          </a:xfrm>
        </p:grpSpPr>
        <p:sp>
          <p:nvSpPr>
            <p:cNvPr id="5199" name="Полилиния: фигура 5198">
              <a:extLst>
                <a:ext uri="{FF2B5EF4-FFF2-40B4-BE49-F238E27FC236}">
                  <a16:creationId xmlns:a16="http://schemas.microsoft.com/office/drawing/2014/main" id="{62A5A73D-4E60-ED60-2C8A-1A35DA61D5DD}"/>
                </a:ext>
              </a:extLst>
            </p:cNvPr>
            <p:cNvSpPr/>
            <p:nvPr/>
          </p:nvSpPr>
          <p:spPr>
            <a:xfrm>
              <a:off x="7577599" y="811482"/>
              <a:ext cx="770006" cy="802244"/>
            </a:xfrm>
            <a:custGeom>
              <a:avLst/>
              <a:gdLst>
                <a:gd name="connsiteX0" fmla="*/ 146064 w 770006"/>
                <a:gd name="connsiteY0" fmla="*/ 25683 h 802244"/>
                <a:gd name="connsiteX1" fmla="*/ 26591 w 770006"/>
                <a:gd name="connsiteY1" fmla="*/ 145156 h 802244"/>
                <a:gd name="connsiteX2" fmla="*/ 26591 w 770006"/>
                <a:gd name="connsiteY2" fmla="*/ 657088 h 802244"/>
                <a:gd name="connsiteX3" fmla="*/ 146064 w 770006"/>
                <a:gd name="connsiteY3" fmla="*/ 776561 h 802244"/>
                <a:gd name="connsiteX4" fmla="*/ 623942 w 770006"/>
                <a:gd name="connsiteY4" fmla="*/ 776561 h 802244"/>
                <a:gd name="connsiteX5" fmla="*/ 743415 w 770006"/>
                <a:gd name="connsiteY5" fmla="*/ 657088 h 802244"/>
                <a:gd name="connsiteX6" fmla="*/ 743415 w 770006"/>
                <a:gd name="connsiteY6" fmla="*/ 145156 h 802244"/>
                <a:gd name="connsiteX7" fmla="*/ 623942 w 770006"/>
                <a:gd name="connsiteY7" fmla="*/ 25683 h 802244"/>
                <a:gd name="connsiteX8" fmla="*/ 128337 w 770006"/>
                <a:gd name="connsiteY8" fmla="*/ 0 h 802244"/>
                <a:gd name="connsiteX9" fmla="*/ 641669 w 770006"/>
                <a:gd name="connsiteY9" fmla="*/ 0 h 802244"/>
                <a:gd name="connsiteX10" fmla="*/ 770006 w 770006"/>
                <a:gd name="connsiteY10" fmla="*/ 128337 h 802244"/>
                <a:gd name="connsiteX11" fmla="*/ 770006 w 770006"/>
                <a:gd name="connsiteY11" fmla="*/ 673907 h 802244"/>
                <a:gd name="connsiteX12" fmla="*/ 641669 w 770006"/>
                <a:gd name="connsiteY12" fmla="*/ 802244 h 802244"/>
                <a:gd name="connsiteX13" fmla="*/ 128337 w 770006"/>
                <a:gd name="connsiteY13" fmla="*/ 802244 h 802244"/>
                <a:gd name="connsiteX14" fmla="*/ 0 w 770006"/>
                <a:gd name="connsiteY14" fmla="*/ 673907 h 802244"/>
                <a:gd name="connsiteX15" fmla="*/ 0 w 770006"/>
                <a:gd name="connsiteY15" fmla="*/ 128337 h 802244"/>
                <a:gd name="connsiteX16" fmla="*/ 128337 w 770006"/>
                <a:gd name="connsiteY16" fmla="*/ 0 h 80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0006" h="802244">
                  <a:moveTo>
                    <a:pt x="146064" y="25683"/>
                  </a:moveTo>
                  <a:cubicBezTo>
                    <a:pt x="80081" y="25683"/>
                    <a:pt x="26591" y="79173"/>
                    <a:pt x="26591" y="145156"/>
                  </a:cubicBezTo>
                  <a:lnTo>
                    <a:pt x="26591" y="657088"/>
                  </a:lnTo>
                  <a:cubicBezTo>
                    <a:pt x="26591" y="723071"/>
                    <a:pt x="80081" y="776561"/>
                    <a:pt x="146064" y="776561"/>
                  </a:cubicBezTo>
                  <a:lnTo>
                    <a:pt x="623942" y="776561"/>
                  </a:lnTo>
                  <a:cubicBezTo>
                    <a:pt x="689925" y="776561"/>
                    <a:pt x="743415" y="723071"/>
                    <a:pt x="743415" y="657088"/>
                  </a:cubicBezTo>
                  <a:lnTo>
                    <a:pt x="743415" y="145156"/>
                  </a:lnTo>
                  <a:cubicBezTo>
                    <a:pt x="743415" y="79173"/>
                    <a:pt x="689925" y="25683"/>
                    <a:pt x="623942" y="25683"/>
                  </a:cubicBezTo>
                  <a:close/>
                  <a:moveTo>
                    <a:pt x="128337" y="0"/>
                  </a:moveTo>
                  <a:lnTo>
                    <a:pt x="641669" y="0"/>
                  </a:lnTo>
                  <a:cubicBezTo>
                    <a:pt x="712548" y="0"/>
                    <a:pt x="770006" y="57458"/>
                    <a:pt x="770006" y="128337"/>
                  </a:cubicBezTo>
                  <a:lnTo>
                    <a:pt x="770006" y="673907"/>
                  </a:lnTo>
                  <a:cubicBezTo>
                    <a:pt x="770006" y="744786"/>
                    <a:pt x="712548" y="802244"/>
                    <a:pt x="641669" y="802244"/>
                  </a:cubicBezTo>
                  <a:lnTo>
                    <a:pt x="128337" y="802244"/>
                  </a:lnTo>
                  <a:cubicBezTo>
                    <a:pt x="57458" y="802244"/>
                    <a:pt x="0" y="744786"/>
                    <a:pt x="0" y="673907"/>
                  </a:cubicBezTo>
                  <a:lnTo>
                    <a:pt x="0" y="128337"/>
                  </a:lnTo>
                  <a:cubicBezTo>
                    <a:pt x="0" y="57458"/>
                    <a:pt x="57458" y="0"/>
                    <a:pt x="12833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200" name="Прямоугольник: скругленные углы 5199">
              <a:extLst>
                <a:ext uri="{FF2B5EF4-FFF2-40B4-BE49-F238E27FC236}">
                  <a16:creationId xmlns:a16="http://schemas.microsoft.com/office/drawing/2014/main" id="{5C7BBDB6-CF89-EF37-1C61-E22DFFAF0CC6}"/>
                </a:ext>
              </a:extLst>
            </p:cNvPr>
            <p:cNvSpPr/>
            <p:nvPr/>
          </p:nvSpPr>
          <p:spPr>
            <a:xfrm>
              <a:off x="7629033" y="864661"/>
              <a:ext cx="667137" cy="70474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81" name="Рисунок 5180">
              <a:extLst>
                <a:ext uri="{FF2B5EF4-FFF2-40B4-BE49-F238E27FC236}">
                  <a16:creationId xmlns:a16="http://schemas.microsoft.com/office/drawing/2014/main" id="{7B89145C-658E-AFFB-6A3B-E6DA47B29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44452" y="888470"/>
              <a:ext cx="636297" cy="648268"/>
            </a:xfrm>
            <a:prstGeom prst="rect">
              <a:avLst/>
            </a:prstGeom>
          </p:spPr>
        </p:pic>
      </p:grpSp>
      <p:grpSp>
        <p:nvGrpSpPr>
          <p:cNvPr id="5239" name="Группа 5238">
            <a:extLst>
              <a:ext uri="{FF2B5EF4-FFF2-40B4-BE49-F238E27FC236}">
                <a16:creationId xmlns:a16="http://schemas.microsoft.com/office/drawing/2014/main" id="{A9D3110F-C536-E721-F6FB-DC267915D129}"/>
              </a:ext>
            </a:extLst>
          </p:cNvPr>
          <p:cNvGrpSpPr/>
          <p:nvPr/>
        </p:nvGrpSpPr>
        <p:grpSpPr>
          <a:xfrm>
            <a:off x="9419100" y="820343"/>
            <a:ext cx="770006" cy="802244"/>
            <a:chOff x="9419100" y="785197"/>
            <a:chExt cx="770006" cy="802244"/>
          </a:xfrm>
        </p:grpSpPr>
        <p:sp>
          <p:nvSpPr>
            <p:cNvPr id="5201" name="Полилиния: фигура 5200">
              <a:extLst>
                <a:ext uri="{FF2B5EF4-FFF2-40B4-BE49-F238E27FC236}">
                  <a16:creationId xmlns:a16="http://schemas.microsoft.com/office/drawing/2014/main" id="{D881354D-D74A-CDC7-A2D2-584C1845FD6B}"/>
                </a:ext>
              </a:extLst>
            </p:cNvPr>
            <p:cNvSpPr/>
            <p:nvPr/>
          </p:nvSpPr>
          <p:spPr>
            <a:xfrm>
              <a:off x="9419100" y="785197"/>
              <a:ext cx="770006" cy="802244"/>
            </a:xfrm>
            <a:custGeom>
              <a:avLst/>
              <a:gdLst>
                <a:gd name="connsiteX0" fmla="*/ 146064 w 770006"/>
                <a:gd name="connsiteY0" fmla="*/ 25683 h 802244"/>
                <a:gd name="connsiteX1" fmla="*/ 26591 w 770006"/>
                <a:gd name="connsiteY1" fmla="*/ 145156 h 802244"/>
                <a:gd name="connsiteX2" fmla="*/ 26591 w 770006"/>
                <a:gd name="connsiteY2" fmla="*/ 657088 h 802244"/>
                <a:gd name="connsiteX3" fmla="*/ 146064 w 770006"/>
                <a:gd name="connsiteY3" fmla="*/ 776561 h 802244"/>
                <a:gd name="connsiteX4" fmla="*/ 623942 w 770006"/>
                <a:gd name="connsiteY4" fmla="*/ 776561 h 802244"/>
                <a:gd name="connsiteX5" fmla="*/ 743415 w 770006"/>
                <a:gd name="connsiteY5" fmla="*/ 657088 h 802244"/>
                <a:gd name="connsiteX6" fmla="*/ 743415 w 770006"/>
                <a:gd name="connsiteY6" fmla="*/ 145156 h 802244"/>
                <a:gd name="connsiteX7" fmla="*/ 623942 w 770006"/>
                <a:gd name="connsiteY7" fmla="*/ 25683 h 802244"/>
                <a:gd name="connsiteX8" fmla="*/ 128337 w 770006"/>
                <a:gd name="connsiteY8" fmla="*/ 0 h 802244"/>
                <a:gd name="connsiteX9" fmla="*/ 641669 w 770006"/>
                <a:gd name="connsiteY9" fmla="*/ 0 h 802244"/>
                <a:gd name="connsiteX10" fmla="*/ 770006 w 770006"/>
                <a:gd name="connsiteY10" fmla="*/ 128337 h 802244"/>
                <a:gd name="connsiteX11" fmla="*/ 770006 w 770006"/>
                <a:gd name="connsiteY11" fmla="*/ 673907 h 802244"/>
                <a:gd name="connsiteX12" fmla="*/ 641669 w 770006"/>
                <a:gd name="connsiteY12" fmla="*/ 802244 h 802244"/>
                <a:gd name="connsiteX13" fmla="*/ 128337 w 770006"/>
                <a:gd name="connsiteY13" fmla="*/ 802244 h 802244"/>
                <a:gd name="connsiteX14" fmla="*/ 0 w 770006"/>
                <a:gd name="connsiteY14" fmla="*/ 673907 h 802244"/>
                <a:gd name="connsiteX15" fmla="*/ 0 w 770006"/>
                <a:gd name="connsiteY15" fmla="*/ 128337 h 802244"/>
                <a:gd name="connsiteX16" fmla="*/ 128337 w 770006"/>
                <a:gd name="connsiteY16" fmla="*/ 0 h 802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70006" h="802244">
                  <a:moveTo>
                    <a:pt x="146064" y="25683"/>
                  </a:moveTo>
                  <a:cubicBezTo>
                    <a:pt x="80081" y="25683"/>
                    <a:pt x="26591" y="79173"/>
                    <a:pt x="26591" y="145156"/>
                  </a:cubicBezTo>
                  <a:lnTo>
                    <a:pt x="26591" y="657088"/>
                  </a:lnTo>
                  <a:cubicBezTo>
                    <a:pt x="26591" y="723071"/>
                    <a:pt x="80081" y="776561"/>
                    <a:pt x="146064" y="776561"/>
                  </a:cubicBezTo>
                  <a:lnTo>
                    <a:pt x="623942" y="776561"/>
                  </a:lnTo>
                  <a:cubicBezTo>
                    <a:pt x="689925" y="776561"/>
                    <a:pt x="743415" y="723071"/>
                    <a:pt x="743415" y="657088"/>
                  </a:cubicBezTo>
                  <a:lnTo>
                    <a:pt x="743415" y="145156"/>
                  </a:lnTo>
                  <a:cubicBezTo>
                    <a:pt x="743415" y="79173"/>
                    <a:pt x="689925" y="25683"/>
                    <a:pt x="623942" y="25683"/>
                  </a:cubicBezTo>
                  <a:close/>
                  <a:moveTo>
                    <a:pt x="128337" y="0"/>
                  </a:moveTo>
                  <a:lnTo>
                    <a:pt x="641669" y="0"/>
                  </a:lnTo>
                  <a:cubicBezTo>
                    <a:pt x="712548" y="0"/>
                    <a:pt x="770006" y="57458"/>
                    <a:pt x="770006" y="128337"/>
                  </a:cubicBezTo>
                  <a:lnTo>
                    <a:pt x="770006" y="673907"/>
                  </a:lnTo>
                  <a:cubicBezTo>
                    <a:pt x="770006" y="744786"/>
                    <a:pt x="712548" y="802244"/>
                    <a:pt x="641669" y="802244"/>
                  </a:cubicBezTo>
                  <a:lnTo>
                    <a:pt x="128337" y="802244"/>
                  </a:lnTo>
                  <a:cubicBezTo>
                    <a:pt x="57458" y="802244"/>
                    <a:pt x="0" y="744786"/>
                    <a:pt x="0" y="673907"/>
                  </a:cubicBezTo>
                  <a:lnTo>
                    <a:pt x="0" y="128337"/>
                  </a:lnTo>
                  <a:cubicBezTo>
                    <a:pt x="0" y="57458"/>
                    <a:pt x="57458" y="0"/>
                    <a:pt x="128337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5202" name="Прямоугольник: скругленные углы 5201">
              <a:extLst>
                <a:ext uri="{FF2B5EF4-FFF2-40B4-BE49-F238E27FC236}">
                  <a16:creationId xmlns:a16="http://schemas.microsoft.com/office/drawing/2014/main" id="{A82B9AAE-7432-F0D4-D616-FE25420B67E3}"/>
                </a:ext>
              </a:extLst>
            </p:cNvPr>
            <p:cNvSpPr/>
            <p:nvPr/>
          </p:nvSpPr>
          <p:spPr>
            <a:xfrm>
              <a:off x="9470534" y="838376"/>
              <a:ext cx="667137" cy="70474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82" name="Рисунок 5181">
              <a:extLst>
                <a:ext uri="{FF2B5EF4-FFF2-40B4-BE49-F238E27FC236}">
                  <a16:creationId xmlns:a16="http://schemas.microsoft.com/office/drawing/2014/main" id="{CB7F4F23-AAC8-CCBE-12CE-5006EAA6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17446" y="910729"/>
              <a:ext cx="573312" cy="584097"/>
            </a:xfrm>
            <a:prstGeom prst="rect">
              <a:avLst/>
            </a:prstGeom>
          </p:spPr>
        </p:pic>
      </p:grpSp>
      <p:grpSp>
        <p:nvGrpSpPr>
          <p:cNvPr id="5235" name="Группа 5234">
            <a:extLst>
              <a:ext uri="{FF2B5EF4-FFF2-40B4-BE49-F238E27FC236}">
                <a16:creationId xmlns:a16="http://schemas.microsoft.com/office/drawing/2014/main" id="{6E494B04-4F1F-2199-C1DE-1D5C8CEBCF81}"/>
              </a:ext>
            </a:extLst>
          </p:cNvPr>
          <p:cNvGrpSpPr/>
          <p:nvPr/>
        </p:nvGrpSpPr>
        <p:grpSpPr>
          <a:xfrm>
            <a:off x="5636270" y="2036973"/>
            <a:ext cx="935084" cy="935084"/>
            <a:chOff x="5633999" y="2044456"/>
            <a:chExt cx="935084" cy="935084"/>
          </a:xfrm>
        </p:grpSpPr>
        <p:grpSp>
          <p:nvGrpSpPr>
            <p:cNvPr id="5220" name="Группа 5219">
              <a:extLst>
                <a:ext uri="{FF2B5EF4-FFF2-40B4-BE49-F238E27FC236}">
                  <a16:creationId xmlns:a16="http://schemas.microsoft.com/office/drawing/2014/main" id="{32404B8E-1ECC-BEDE-3616-4454171B712A}"/>
                </a:ext>
              </a:extLst>
            </p:cNvPr>
            <p:cNvGrpSpPr/>
            <p:nvPr/>
          </p:nvGrpSpPr>
          <p:grpSpPr>
            <a:xfrm>
              <a:off x="5633999" y="2044456"/>
              <a:ext cx="935084" cy="935084"/>
              <a:chOff x="5636270" y="1877061"/>
              <a:chExt cx="935084" cy="935084"/>
            </a:xfrm>
          </p:grpSpPr>
          <p:sp>
            <p:nvSpPr>
              <p:cNvPr id="5219" name="Полилиния: фигура 5218">
                <a:extLst>
                  <a:ext uri="{FF2B5EF4-FFF2-40B4-BE49-F238E27FC236}">
                    <a16:creationId xmlns:a16="http://schemas.microsoft.com/office/drawing/2014/main" id="{BAF1B857-B70C-40A5-3AAD-0715253DE6D1}"/>
                  </a:ext>
                </a:extLst>
              </p:cNvPr>
              <p:cNvSpPr/>
              <p:nvPr/>
            </p:nvSpPr>
            <p:spPr>
              <a:xfrm>
                <a:off x="5636270" y="1877061"/>
                <a:ext cx="935084" cy="935084"/>
              </a:xfrm>
              <a:custGeom>
                <a:avLst/>
                <a:gdLst>
                  <a:gd name="connsiteX0" fmla="*/ 467542 w 935084"/>
                  <a:gd name="connsiteY0" fmla="*/ 31466 h 935084"/>
                  <a:gd name="connsiteX1" fmla="*/ 34531 w 935084"/>
                  <a:gd name="connsiteY1" fmla="*/ 464477 h 935084"/>
                  <a:gd name="connsiteX2" fmla="*/ 467542 w 935084"/>
                  <a:gd name="connsiteY2" fmla="*/ 897488 h 935084"/>
                  <a:gd name="connsiteX3" fmla="*/ 900553 w 935084"/>
                  <a:gd name="connsiteY3" fmla="*/ 464477 h 935084"/>
                  <a:gd name="connsiteX4" fmla="*/ 467542 w 935084"/>
                  <a:gd name="connsiteY4" fmla="*/ 31466 h 935084"/>
                  <a:gd name="connsiteX5" fmla="*/ 467542 w 935084"/>
                  <a:gd name="connsiteY5" fmla="*/ 0 h 935084"/>
                  <a:gd name="connsiteX6" fmla="*/ 935084 w 935084"/>
                  <a:gd name="connsiteY6" fmla="*/ 467542 h 935084"/>
                  <a:gd name="connsiteX7" fmla="*/ 467542 w 935084"/>
                  <a:gd name="connsiteY7" fmla="*/ 935084 h 935084"/>
                  <a:gd name="connsiteX8" fmla="*/ 0 w 935084"/>
                  <a:gd name="connsiteY8" fmla="*/ 467542 h 935084"/>
                  <a:gd name="connsiteX9" fmla="*/ 467542 w 935084"/>
                  <a:gd name="connsiteY9" fmla="*/ 0 h 935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5084" h="935084">
                    <a:moveTo>
                      <a:pt x="467542" y="31466"/>
                    </a:moveTo>
                    <a:cubicBezTo>
                      <a:pt x="228397" y="31466"/>
                      <a:pt x="34531" y="225332"/>
                      <a:pt x="34531" y="464477"/>
                    </a:cubicBezTo>
                    <a:cubicBezTo>
                      <a:pt x="34531" y="703622"/>
                      <a:pt x="228397" y="897488"/>
                      <a:pt x="467542" y="897488"/>
                    </a:cubicBezTo>
                    <a:cubicBezTo>
                      <a:pt x="706687" y="897488"/>
                      <a:pt x="900553" y="703622"/>
                      <a:pt x="900553" y="464477"/>
                    </a:cubicBezTo>
                    <a:cubicBezTo>
                      <a:pt x="900553" y="225332"/>
                      <a:pt x="706687" y="31466"/>
                      <a:pt x="467542" y="31466"/>
                    </a:cubicBezTo>
                    <a:close/>
                    <a:moveTo>
                      <a:pt x="467542" y="0"/>
                    </a:moveTo>
                    <a:cubicBezTo>
                      <a:pt x="725758" y="0"/>
                      <a:pt x="935084" y="209326"/>
                      <a:pt x="935084" y="467542"/>
                    </a:cubicBezTo>
                    <a:cubicBezTo>
                      <a:pt x="935084" y="725758"/>
                      <a:pt x="725758" y="935084"/>
                      <a:pt x="467542" y="935084"/>
                    </a:cubicBezTo>
                    <a:cubicBezTo>
                      <a:pt x="209326" y="935084"/>
                      <a:pt x="0" y="725758"/>
                      <a:pt x="0" y="467542"/>
                    </a:cubicBezTo>
                    <a:cubicBezTo>
                      <a:pt x="0" y="209326"/>
                      <a:pt x="209326" y="0"/>
                      <a:pt x="467542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5212" name="Овал 5211">
                <a:extLst>
                  <a:ext uri="{FF2B5EF4-FFF2-40B4-BE49-F238E27FC236}">
                    <a16:creationId xmlns:a16="http://schemas.microsoft.com/office/drawing/2014/main" id="{6E825CA3-6022-FD23-871E-0CF006338900}"/>
                  </a:ext>
                </a:extLst>
              </p:cNvPr>
              <p:cNvSpPr/>
              <p:nvPr/>
            </p:nvSpPr>
            <p:spPr>
              <a:xfrm>
                <a:off x="5710165" y="1950829"/>
                <a:ext cx="787294" cy="78729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5183" name="Picture 5" descr="Furnitures ">
              <a:extLst>
                <a:ext uri="{FF2B5EF4-FFF2-40B4-BE49-F238E27FC236}">
                  <a16:creationId xmlns:a16="http://schemas.microsoft.com/office/drawing/2014/main" id="{E5481AA1-48B4-9FC3-9813-70D60D6509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9049" y="2216595"/>
              <a:ext cx="590551" cy="590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37" name="Группа 5236">
            <a:extLst>
              <a:ext uri="{FF2B5EF4-FFF2-40B4-BE49-F238E27FC236}">
                <a16:creationId xmlns:a16="http://schemas.microsoft.com/office/drawing/2014/main" id="{9D9ED64B-5EFB-C0BB-E7D5-390E491A6D86}"/>
              </a:ext>
            </a:extLst>
          </p:cNvPr>
          <p:cNvGrpSpPr/>
          <p:nvPr/>
        </p:nvGrpSpPr>
        <p:grpSpPr>
          <a:xfrm>
            <a:off x="9336560" y="2046115"/>
            <a:ext cx="935084" cy="935084"/>
            <a:chOff x="7498244" y="1990507"/>
            <a:chExt cx="935084" cy="935084"/>
          </a:xfrm>
        </p:grpSpPr>
        <p:grpSp>
          <p:nvGrpSpPr>
            <p:cNvPr id="5227" name="Группа 5226">
              <a:extLst>
                <a:ext uri="{FF2B5EF4-FFF2-40B4-BE49-F238E27FC236}">
                  <a16:creationId xmlns:a16="http://schemas.microsoft.com/office/drawing/2014/main" id="{213693C0-6F59-CC36-065B-C70D31CE62C9}"/>
                </a:ext>
              </a:extLst>
            </p:cNvPr>
            <p:cNvGrpSpPr/>
            <p:nvPr/>
          </p:nvGrpSpPr>
          <p:grpSpPr>
            <a:xfrm>
              <a:off x="7498244" y="1990507"/>
              <a:ext cx="935084" cy="935084"/>
              <a:chOff x="5636270" y="1877061"/>
              <a:chExt cx="935084" cy="935084"/>
            </a:xfrm>
          </p:grpSpPr>
          <p:sp>
            <p:nvSpPr>
              <p:cNvPr id="5228" name="Полилиния: фигура 5227">
                <a:extLst>
                  <a:ext uri="{FF2B5EF4-FFF2-40B4-BE49-F238E27FC236}">
                    <a16:creationId xmlns:a16="http://schemas.microsoft.com/office/drawing/2014/main" id="{A7DE17D6-C599-05ED-A014-C255129876B7}"/>
                  </a:ext>
                </a:extLst>
              </p:cNvPr>
              <p:cNvSpPr/>
              <p:nvPr/>
            </p:nvSpPr>
            <p:spPr>
              <a:xfrm>
                <a:off x="5636270" y="1877061"/>
                <a:ext cx="935084" cy="935084"/>
              </a:xfrm>
              <a:custGeom>
                <a:avLst/>
                <a:gdLst>
                  <a:gd name="connsiteX0" fmla="*/ 467542 w 935084"/>
                  <a:gd name="connsiteY0" fmla="*/ 31466 h 935084"/>
                  <a:gd name="connsiteX1" fmla="*/ 34531 w 935084"/>
                  <a:gd name="connsiteY1" fmla="*/ 464477 h 935084"/>
                  <a:gd name="connsiteX2" fmla="*/ 467542 w 935084"/>
                  <a:gd name="connsiteY2" fmla="*/ 897488 h 935084"/>
                  <a:gd name="connsiteX3" fmla="*/ 900553 w 935084"/>
                  <a:gd name="connsiteY3" fmla="*/ 464477 h 935084"/>
                  <a:gd name="connsiteX4" fmla="*/ 467542 w 935084"/>
                  <a:gd name="connsiteY4" fmla="*/ 31466 h 935084"/>
                  <a:gd name="connsiteX5" fmla="*/ 467542 w 935084"/>
                  <a:gd name="connsiteY5" fmla="*/ 0 h 935084"/>
                  <a:gd name="connsiteX6" fmla="*/ 935084 w 935084"/>
                  <a:gd name="connsiteY6" fmla="*/ 467542 h 935084"/>
                  <a:gd name="connsiteX7" fmla="*/ 467542 w 935084"/>
                  <a:gd name="connsiteY7" fmla="*/ 935084 h 935084"/>
                  <a:gd name="connsiteX8" fmla="*/ 0 w 935084"/>
                  <a:gd name="connsiteY8" fmla="*/ 467542 h 935084"/>
                  <a:gd name="connsiteX9" fmla="*/ 467542 w 935084"/>
                  <a:gd name="connsiteY9" fmla="*/ 0 h 935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5084" h="935084">
                    <a:moveTo>
                      <a:pt x="467542" y="31466"/>
                    </a:moveTo>
                    <a:cubicBezTo>
                      <a:pt x="228397" y="31466"/>
                      <a:pt x="34531" y="225332"/>
                      <a:pt x="34531" y="464477"/>
                    </a:cubicBezTo>
                    <a:cubicBezTo>
                      <a:pt x="34531" y="703622"/>
                      <a:pt x="228397" y="897488"/>
                      <a:pt x="467542" y="897488"/>
                    </a:cubicBezTo>
                    <a:cubicBezTo>
                      <a:pt x="706687" y="897488"/>
                      <a:pt x="900553" y="703622"/>
                      <a:pt x="900553" y="464477"/>
                    </a:cubicBezTo>
                    <a:cubicBezTo>
                      <a:pt x="900553" y="225332"/>
                      <a:pt x="706687" y="31466"/>
                      <a:pt x="467542" y="31466"/>
                    </a:cubicBezTo>
                    <a:close/>
                    <a:moveTo>
                      <a:pt x="467542" y="0"/>
                    </a:moveTo>
                    <a:cubicBezTo>
                      <a:pt x="725758" y="0"/>
                      <a:pt x="935084" y="209326"/>
                      <a:pt x="935084" y="467542"/>
                    </a:cubicBezTo>
                    <a:cubicBezTo>
                      <a:pt x="935084" y="725758"/>
                      <a:pt x="725758" y="935084"/>
                      <a:pt x="467542" y="935084"/>
                    </a:cubicBezTo>
                    <a:cubicBezTo>
                      <a:pt x="209326" y="935084"/>
                      <a:pt x="0" y="725758"/>
                      <a:pt x="0" y="467542"/>
                    </a:cubicBezTo>
                    <a:cubicBezTo>
                      <a:pt x="0" y="209326"/>
                      <a:pt x="209326" y="0"/>
                      <a:pt x="467542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5229" name="Овал 5228">
                <a:extLst>
                  <a:ext uri="{FF2B5EF4-FFF2-40B4-BE49-F238E27FC236}">
                    <a16:creationId xmlns:a16="http://schemas.microsoft.com/office/drawing/2014/main" id="{B69B199F-070D-F495-33ED-D53E55CBDD9E}"/>
                  </a:ext>
                </a:extLst>
              </p:cNvPr>
              <p:cNvSpPr/>
              <p:nvPr/>
            </p:nvSpPr>
            <p:spPr>
              <a:xfrm>
                <a:off x="5710165" y="1950829"/>
                <a:ext cx="787294" cy="78729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5188" name="Picture 7" descr="Stationery ">
              <a:extLst>
                <a:ext uri="{FF2B5EF4-FFF2-40B4-BE49-F238E27FC236}">
                  <a16:creationId xmlns:a16="http://schemas.microsoft.com/office/drawing/2014/main" id="{7666BDF7-A8F8-A0D8-A3E1-34EFD5C9E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1349" y="2178701"/>
              <a:ext cx="535167" cy="52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40" name="Группа 5239">
            <a:extLst>
              <a:ext uri="{FF2B5EF4-FFF2-40B4-BE49-F238E27FC236}">
                <a16:creationId xmlns:a16="http://schemas.microsoft.com/office/drawing/2014/main" id="{1B3A0099-EDE7-B5F0-1FEE-ADBF3C03A441}"/>
              </a:ext>
            </a:extLst>
          </p:cNvPr>
          <p:cNvGrpSpPr/>
          <p:nvPr/>
        </p:nvGrpSpPr>
        <p:grpSpPr>
          <a:xfrm>
            <a:off x="7490162" y="2024074"/>
            <a:ext cx="935084" cy="935084"/>
            <a:chOff x="9356567" y="2001623"/>
            <a:chExt cx="935084" cy="935084"/>
          </a:xfrm>
        </p:grpSpPr>
        <p:grpSp>
          <p:nvGrpSpPr>
            <p:cNvPr id="5230" name="Группа 5229">
              <a:extLst>
                <a:ext uri="{FF2B5EF4-FFF2-40B4-BE49-F238E27FC236}">
                  <a16:creationId xmlns:a16="http://schemas.microsoft.com/office/drawing/2014/main" id="{396B76E6-BEAD-B103-165E-D81214D6A57B}"/>
                </a:ext>
              </a:extLst>
            </p:cNvPr>
            <p:cNvGrpSpPr/>
            <p:nvPr/>
          </p:nvGrpSpPr>
          <p:grpSpPr>
            <a:xfrm>
              <a:off x="9356567" y="2001623"/>
              <a:ext cx="935084" cy="935084"/>
              <a:chOff x="5636270" y="1877061"/>
              <a:chExt cx="935084" cy="935084"/>
            </a:xfrm>
          </p:grpSpPr>
          <p:sp>
            <p:nvSpPr>
              <p:cNvPr id="5231" name="Полилиния: фигура 5230">
                <a:extLst>
                  <a:ext uri="{FF2B5EF4-FFF2-40B4-BE49-F238E27FC236}">
                    <a16:creationId xmlns:a16="http://schemas.microsoft.com/office/drawing/2014/main" id="{F7DA9BE6-B8E9-E3D5-419A-E96E0EBB17B6}"/>
                  </a:ext>
                </a:extLst>
              </p:cNvPr>
              <p:cNvSpPr/>
              <p:nvPr/>
            </p:nvSpPr>
            <p:spPr>
              <a:xfrm>
                <a:off x="5636270" y="1877061"/>
                <a:ext cx="935084" cy="935084"/>
              </a:xfrm>
              <a:custGeom>
                <a:avLst/>
                <a:gdLst>
                  <a:gd name="connsiteX0" fmla="*/ 467542 w 935084"/>
                  <a:gd name="connsiteY0" fmla="*/ 31466 h 935084"/>
                  <a:gd name="connsiteX1" fmla="*/ 34531 w 935084"/>
                  <a:gd name="connsiteY1" fmla="*/ 464477 h 935084"/>
                  <a:gd name="connsiteX2" fmla="*/ 467542 w 935084"/>
                  <a:gd name="connsiteY2" fmla="*/ 897488 h 935084"/>
                  <a:gd name="connsiteX3" fmla="*/ 900553 w 935084"/>
                  <a:gd name="connsiteY3" fmla="*/ 464477 h 935084"/>
                  <a:gd name="connsiteX4" fmla="*/ 467542 w 935084"/>
                  <a:gd name="connsiteY4" fmla="*/ 31466 h 935084"/>
                  <a:gd name="connsiteX5" fmla="*/ 467542 w 935084"/>
                  <a:gd name="connsiteY5" fmla="*/ 0 h 935084"/>
                  <a:gd name="connsiteX6" fmla="*/ 935084 w 935084"/>
                  <a:gd name="connsiteY6" fmla="*/ 467542 h 935084"/>
                  <a:gd name="connsiteX7" fmla="*/ 467542 w 935084"/>
                  <a:gd name="connsiteY7" fmla="*/ 935084 h 935084"/>
                  <a:gd name="connsiteX8" fmla="*/ 0 w 935084"/>
                  <a:gd name="connsiteY8" fmla="*/ 467542 h 935084"/>
                  <a:gd name="connsiteX9" fmla="*/ 467542 w 935084"/>
                  <a:gd name="connsiteY9" fmla="*/ 0 h 935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5084" h="935084">
                    <a:moveTo>
                      <a:pt x="467542" y="31466"/>
                    </a:moveTo>
                    <a:cubicBezTo>
                      <a:pt x="228397" y="31466"/>
                      <a:pt x="34531" y="225332"/>
                      <a:pt x="34531" y="464477"/>
                    </a:cubicBezTo>
                    <a:cubicBezTo>
                      <a:pt x="34531" y="703622"/>
                      <a:pt x="228397" y="897488"/>
                      <a:pt x="467542" y="897488"/>
                    </a:cubicBezTo>
                    <a:cubicBezTo>
                      <a:pt x="706687" y="897488"/>
                      <a:pt x="900553" y="703622"/>
                      <a:pt x="900553" y="464477"/>
                    </a:cubicBezTo>
                    <a:cubicBezTo>
                      <a:pt x="900553" y="225332"/>
                      <a:pt x="706687" y="31466"/>
                      <a:pt x="467542" y="31466"/>
                    </a:cubicBezTo>
                    <a:close/>
                    <a:moveTo>
                      <a:pt x="467542" y="0"/>
                    </a:moveTo>
                    <a:cubicBezTo>
                      <a:pt x="725758" y="0"/>
                      <a:pt x="935084" y="209326"/>
                      <a:pt x="935084" y="467542"/>
                    </a:cubicBezTo>
                    <a:cubicBezTo>
                      <a:pt x="935084" y="725758"/>
                      <a:pt x="725758" y="935084"/>
                      <a:pt x="467542" y="935084"/>
                    </a:cubicBezTo>
                    <a:cubicBezTo>
                      <a:pt x="209326" y="935084"/>
                      <a:pt x="0" y="725758"/>
                      <a:pt x="0" y="467542"/>
                    </a:cubicBezTo>
                    <a:cubicBezTo>
                      <a:pt x="0" y="209326"/>
                      <a:pt x="209326" y="0"/>
                      <a:pt x="467542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5232" name="Овал 5231">
                <a:extLst>
                  <a:ext uri="{FF2B5EF4-FFF2-40B4-BE49-F238E27FC236}">
                    <a16:creationId xmlns:a16="http://schemas.microsoft.com/office/drawing/2014/main" id="{F0B988D9-CA7B-84A3-3DF2-89201B270869}"/>
                  </a:ext>
                </a:extLst>
              </p:cNvPr>
              <p:cNvSpPr/>
              <p:nvPr/>
            </p:nvSpPr>
            <p:spPr>
              <a:xfrm>
                <a:off x="5710165" y="1950829"/>
                <a:ext cx="787294" cy="787294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pic>
          <p:nvPicPr>
            <p:cNvPr id="5189" name="Picture 9" descr="idea, innovation, process, science, technology ">
              <a:extLst>
                <a:ext uri="{FF2B5EF4-FFF2-40B4-BE49-F238E27FC236}">
                  <a16:creationId xmlns:a16="http://schemas.microsoft.com/office/drawing/2014/main" id="{854840F1-DDA3-D04D-ADA5-628C9E20E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7446" y="2178701"/>
              <a:ext cx="569661" cy="569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34" name="Стрелка: вверх-вниз 5233">
            <a:extLst>
              <a:ext uri="{FF2B5EF4-FFF2-40B4-BE49-F238E27FC236}">
                <a16:creationId xmlns:a16="http://schemas.microsoft.com/office/drawing/2014/main" id="{1D6A0154-0F0E-E7E1-508F-BD6A0188CD2C}"/>
              </a:ext>
            </a:extLst>
          </p:cNvPr>
          <p:cNvSpPr/>
          <p:nvPr/>
        </p:nvSpPr>
        <p:spPr>
          <a:xfrm>
            <a:off x="6018431" y="1637832"/>
            <a:ext cx="166219" cy="393235"/>
          </a:xfrm>
          <a:prstGeom prst="up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41" name="Стрелка: вверх-вниз 5240">
            <a:extLst>
              <a:ext uri="{FF2B5EF4-FFF2-40B4-BE49-F238E27FC236}">
                <a16:creationId xmlns:a16="http://schemas.microsoft.com/office/drawing/2014/main" id="{69B703B0-C6DA-DD59-BF32-390A988BE9AF}"/>
              </a:ext>
            </a:extLst>
          </p:cNvPr>
          <p:cNvSpPr/>
          <p:nvPr/>
        </p:nvSpPr>
        <p:spPr>
          <a:xfrm>
            <a:off x="7874595" y="1622587"/>
            <a:ext cx="166219" cy="393235"/>
          </a:xfrm>
          <a:prstGeom prst="up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42" name="Стрелка: вверх-вниз 5241">
            <a:extLst>
              <a:ext uri="{FF2B5EF4-FFF2-40B4-BE49-F238E27FC236}">
                <a16:creationId xmlns:a16="http://schemas.microsoft.com/office/drawing/2014/main" id="{9A6C0425-10BF-C45D-1BFA-EC6B86488AA8}"/>
              </a:ext>
            </a:extLst>
          </p:cNvPr>
          <p:cNvSpPr/>
          <p:nvPr/>
        </p:nvSpPr>
        <p:spPr>
          <a:xfrm>
            <a:off x="9730759" y="1642488"/>
            <a:ext cx="166219" cy="393235"/>
          </a:xfrm>
          <a:prstGeom prst="up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3E5DA6-D568-7A6C-9DC6-90940B48BA52}"/>
              </a:ext>
            </a:extLst>
          </p:cNvPr>
          <p:cNvSpPr txBox="1"/>
          <p:nvPr/>
        </p:nvSpPr>
        <p:spPr>
          <a:xfrm>
            <a:off x="2734837" y="3013502"/>
            <a:ext cx="67223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AF8C4-7F69-83AD-6165-276658FDF4DF}"/>
              </a:ext>
            </a:extLst>
          </p:cNvPr>
          <p:cNvSpPr txBox="1"/>
          <p:nvPr/>
        </p:nvSpPr>
        <p:spPr>
          <a:xfrm>
            <a:off x="0" y="6596390"/>
            <a:ext cx="12192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Изображения были взяты с сайта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https://ru.freepik.com/</a:t>
            </a: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https://unsplash.com/</a:t>
            </a:r>
            <a:r>
              <a:rPr lang="ru-R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3077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303</Words>
  <Application>Microsoft Office PowerPoint</Application>
  <PresentationFormat>Широкоэкранный</PresentationFormat>
  <Paragraphs>102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DeepSeek-CJK-patch</vt:lpstr>
      <vt:lpstr>system-ui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Дмитрий Ядревский</dc:creator>
  <cp:lastModifiedBy>Дмитрий Ядревский</cp:lastModifiedBy>
  <cp:revision>29</cp:revision>
  <dcterms:created xsi:type="dcterms:W3CDTF">2025-05-22T15:16:28Z</dcterms:created>
  <dcterms:modified xsi:type="dcterms:W3CDTF">2025-05-24T11:12:49Z</dcterms:modified>
</cp:coreProperties>
</file>