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69" r:id="rId3"/>
    <p:sldId id="260" r:id="rId4"/>
    <p:sldId id="261" r:id="rId5"/>
    <p:sldId id="262" r:id="rId6"/>
    <p:sldId id="265" r:id="rId7"/>
    <p:sldId id="264" r:id="rId8"/>
    <p:sldId id="266" r:id="rId9"/>
    <p:sldId id="268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332319"/>
    <a:srgbClr val="173A8D"/>
    <a:srgbClr val="003374"/>
    <a:srgbClr val="C9A093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 autoAdjust="0"/>
    <p:restoredTop sz="94660" autoAdjust="0"/>
  </p:normalViewPr>
  <p:slideViewPr>
    <p:cSldViewPr snapToGrid="0">
      <p:cViewPr>
        <p:scale>
          <a:sx n="120" d="100"/>
          <a:sy n="120" d="100"/>
        </p:scale>
        <p:origin x="-1374" y="-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0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60" y="1099297"/>
            <a:ext cx="7869891" cy="353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5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7" y="1"/>
            <a:ext cx="7839635" cy="1003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9151314" cy="517128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-372366" y="1596789"/>
            <a:ext cx="6537278" cy="1253890"/>
          </a:xfrm>
        </p:spPr>
        <p:txBody>
          <a:bodyPr>
            <a:no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Iris.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Klasifikácia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iris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rastlín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na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 tri </a:t>
            </a:r>
            <a:r>
              <a:rPr lang="en-US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typy</a:t>
            </a: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15713" y="4831307"/>
            <a:ext cx="2026510" cy="312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Bc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Virich</a:t>
            </a:r>
            <a:r>
              <a:rPr lang="en-US" sz="3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Dmytro</a:t>
            </a: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3119" y="2026310"/>
            <a:ext cx="6568511" cy="1003299"/>
          </a:xfrm>
        </p:spPr>
        <p:txBody>
          <a:bodyPr>
            <a:normAutofit/>
          </a:bodyPr>
          <a:lstStyle/>
          <a:p>
            <a:r>
              <a:rPr lang="sk-SK" sz="5400" dirty="0" smtClean="0">
                <a:solidFill>
                  <a:schemeClr val="bg1"/>
                </a:solidFill>
              </a:rPr>
              <a:t>Ďakujem za pozornosť!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</a:rPr>
              <a:t>Cieľ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</a:rPr>
              <a:t>Cieľom tejto práce </a:t>
            </a:r>
            <a:r>
              <a:rPr lang="sk-SK" dirty="0" smtClean="0">
                <a:solidFill>
                  <a:schemeClr val="bg1"/>
                </a:solidFill>
              </a:rPr>
              <a:t>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klasifikácia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Iris </a:t>
            </a:r>
            <a:r>
              <a:rPr lang="en-US" dirty="0" err="1" smtClean="0">
                <a:solidFill>
                  <a:schemeClr val="bg1"/>
                </a:solidFill>
              </a:rPr>
              <a:t>kvety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základe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meraní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dĺžky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šírky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ich</a:t>
            </a:r>
            <a:r>
              <a:rPr lang="en-US" dirty="0" smtClean="0">
                <a:solidFill>
                  <a:schemeClr val="bg1"/>
                </a:solidFill>
              </a:rPr>
              <a:t> sepals a petals. </a:t>
            </a:r>
            <a:r>
              <a:rPr lang="en-US" dirty="0" err="1" smtClean="0">
                <a:solidFill>
                  <a:schemeClr val="bg1"/>
                </a:solidFill>
              </a:rPr>
              <a:t>Môj</a:t>
            </a:r>
            <a:r>
              <a:rPr lang="en-US" dirty="0" smtClean="0">
                <a:solidFill>
                  <a:schemeClr val="bg1"/>
                </a:solidFill>
              </a:rPr>
              <a:t> program </a:t>
            </a:r>
            <a:r>
              <a:rPr lang="en-US" dirty="0" err="1" smtClean="0">
                <a:solidFill>
                  <a:schemeClr val="bg1"/>
                </a:solidFill>
              </a:rPr>
              <a:t>klasifikuje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iba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tieto</a:t>
            </a:r>
            <a:r>
              <a:rPr lang="en-US" dirty="0" smtClean="0">
                <a:solidFill>
                  <a:schemeClr val="bg1"/>
                </a:solidFill>
              </a:rPr>
              <a:t> tri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Iris </a:t>
            </a:r>
            <a:r>
              <a:rPr lang="en-US" dirty="0" err="1" smtClean="0">
                <a:solidFill>
                  <a:schemeClr val="bg1"/>
                </a:solidFill>
              </a:rPr>
              <a:t>setosa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Iris </a:t>
            </a:r>
            <a:r>
              <a:rPr lang="en-US" dirty="0" err="1" smtClean="0">
                <a:solidFill>
                  <a:schemeClr val="bg1"/>
                </a:solidFill>
              </a:rPr>
              <a:t>virginica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Iris </a:t>
            </a:r>
            <a:r>
              <a:rPr lang="en-US" dirty="0" err="1" smtClean="0">
                <a:solidFill>
                  <a:schemeClr val="bg1"/>
                </a:solidFill>
              </a:rPr>
              <a:t>versicolor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831" y="0"/>
            <a:ext cx="7117307" cy="614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Údaje</a:t>
            </a:r>
            <a:r>
              <a:rPr lang="en-US" dirty="0" smtClean="0">
                <a:solidFill>
                  <a:schemeClr val="bg1"/>
                </a:solidFill>
              </a:rPr>
              <a:t> v </a:t>
            </a:r>
            <a:r>
              <a:rPr lang="en-US" dirty="0" err="1" smtClean="0">
                <a:solidFill>
                  <a:schemeClr val="bg1"/>
                </a:solidFill>
              </a:rPr>
              <a:t>tomto</a:t>
            </a:r>
            <a:r>
              <a:rPr lang="en-US" dirty="0" smtClean="0">
                <a:solidFill>
                  <a:schemeClr val="bg1"/>
                </a:solidFill>
              </a:rPr>
              <a:t> iris.csv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4553" y="552640"/>
            <a:ext cx="6332561" cy="45542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882" y="772016"/>
            <a:ext cx="8386119" cy="607884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Typy</a:t>
            </a:r>
            <a:r>
              <a:rPr lang="en-US" sz="3600" dirty="0" smtClean="0">
                <a:solidFill>
                  <a:schemeClr val="bg1"/>
                </a:solidFill>
              </a:rPr>
              <a:t> Iris v </a:t>
            </a:r>
            <a:r>
              <a:rPr lang="en-US" sz="3600" dirty="0" err="1" smtClean="0">
                <a:solidFill>
                  <a:schemeClr val="bg1"/>
                </a:solidFill>
              </a:rPr>
              <a:t>tomto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súbore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údajov</a:t>
            </a:r>
            <a:r>
              <a:rPr lang="en-US" sz="3600" dirty="0" smtClean="0">
                <a:solidFill>
                  <a:schemeClr val="bg1"/>
                </a:solidFill>
              </a:rPr>
              <a:t> a </a:t>
            </a:r>
            <a:r>
              <a:rPr lang="en-US" sz="3600" dirty="0" err="1" smtClean="0">
                <a:solidFill>
                  <a:schemeClr val="bg1"/>
                </a:solidFill>
              </a:rPr>
              <a:t>vysvetlenie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2050" name="Picture 2" descr="D:\iris-spec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20" y="1356323"/>
            <a:ext cx="9034272" cy="3186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828" y="679623"/>
            <a:ext cx="8180173" cy="617669"/>
          </a:xfrm>
        </p:spPr>
        <p:txBody>
          <a:bodyPr>
            <a:no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</a:rPr>
              <a:t>Načítanie</a:t>
            </a:r>
            <a:r>
              <a:rPr lang="en-US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užitočné</a:t>
            </a:r>
            <a:r>
              <a:rPr lang="ru-RU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</a:rPr>
              <a:t>balíčky</a:t>
            </a:r>
            <a:r>
              <a:rPr lang="ru-RU" sz="4200" dirty="0" smtClean="0">
                <a:solidFill>
                  <a:schemeClr val="bg1"/>
                </a:solidFill>
              </a:rPr>
              <a:t> </a:t>
            </a:r>
            <a:r>
              <a:rPr lang="en-US" sz="4200" dirty="0" smtClean="0">
                <a:solidFill>
                  <a:schemeClr val="bg1"/>
                </a:solidFill>
              </a:rPr>
              <a:t>pre </a:t>
            </a:r>
            <a:r>
              <a:rPr lang="en-US" sz="4200" dirty="0" err="1" smtClean="0">
                <a:solidFill>
                  <a:schemeClr val="bg1"/>
                </a:solidFill>
              </a:rPr>
              <a:t>vývoj</a:t>
            </a:r>
            <a:endParaRPr lang="ru-RU" sz="4200" dirty="0">
              <a:solidFill>
                <a:schemeClr val="bg1"/>
              </a:solidFill>
            </a:endParaRPr>
          </a:p>
        </p:txBody>
      </p:sp>
      <p:pic>
        <p:nvPicPr>
          <p:cNvPr id="3075" name="Picture 3" descr="D: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2101" y="1437874"/>
            <a:ext cx="7482639" cy="3676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9379" y="460860"/>
            <a:ext cx="4367726" cy="835050"/>
          </a:xfrm>
        </p:spPr>
        <p:txBody>
          <a:bodyPr>
            <a:noAutofit/>
          </a:bodyPr>
          <a:lstStyle/>
          <a:p>
            <a:r>
              <a:rPr lang="en-US" sz="5300" dirty="0" err="1" smtClean="0">
                <a:solidFill>
                  <a:schemeClr val="bg1"/>
                </a:solidFill>
              </a:rPr>
              <a:t>Vizualizácia</a:t>
            </a:r>
            <a:r>
              <a:rPr lang="en-US" sz="5300" dirty="0" smtClean="0">
                <a:solidFill>
                  <a:schemeClr val="bg1"/>
                </a:solidFill>
              </a:rPr>
              <a:t> </a:t>
            </a:r>
            <a:r>
              <a:rPr lang="en-US" sz="5300" dirty="0" err="1" smtClean="0">
                <a:solidFill>
                  <a:schemeClr val="bg1"/>
                </a:solidFill>
              </a:rPr>
              <a:t>dát</a:t>
            </a:r>
            <a:endParaRPr lang="ru-RU" sz="5300" dirty="0">
              <a:solidFill>
                <a:schemeClr val="bg1"/>
              </a:solidFill>
            </a:endParaRPr>
          </a:p>
        </p:txBody>
      </p:sp>
      <p:pic>
        <p:nvPicPr>
          <p:cNvPr id="4102" name="Picture 6" descr="D:\Без имени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" y="3188151"/>
            <a:ext cx="9144114" cy="1721384"/>
          </a:xfrm>
          <a:prstGeom prst="rect">
            <a:avLst/>
          </a:prstGeom>
          <a:noFill/>
        </p:spPr>
      </p:pic>
      <p:pic>
        <p:nvPicPr>
          <p:cNvPr id="4103" name="Picture 7" descr="D:\Без имени-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447" y="1324050"/>
            <a:ext cx="2526105" cy="1704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:\Без имени-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700" y="14630"/>
            <a:ext cx="3071900" cy="2502000"/>
          </a:xfrm>
          <a:prstGeom prst="rect">
            <a:avLst/>
          </a:prstGeom>
          <a:noFill/>
        </p:spPr>
      </p:pic>
      <p:pic>
        <p:nvPicPr>
          <p:cNvPr id="5125" name="Picture 5" descr="D:\Без имени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575" y="14630"/>
            <a:ext cx="3058000" cy="2502000"/>
          </a:xfrm>
          <a:prstGeom prst="rect">
            <a:avLst/>
          </a:prstGeom>
          <a:noFill/>
        </p:spPr>
      </p:pic>
      <p:pic>
        <p:nvPicPr>
          <p:cNvPr id="5126" name="Picture 6" descr="D:\Без имени-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2105" y="2641500"/>
            <a:ext cx="3071900" cy="2502000"/>
          </a:xfrm>
          <a:prstGeom prst="rect">
            <a:avLst/>
          </a:prstGeom>
          <a:noFill/>
        </p:spPr>
      </p:pic>
      <p:pic>
        <p:nvPicPr>
          <p:cNvPr id="5127" name="Picture 7" descr="D:\Без имени-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1713" y="2640787"/>
            <a:ext cx="3065823" cy="2502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9750" y="709581"/>
            <a:ext cx="7869891" cy="1499616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Trénovanie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bolo </a:t>
            </a:r>
            <a:r>
              <a:rPr lang="en-US" dirty="0" err="1" smtClean="0">
                <a:solidFill>
                  <a:schemeClr val="bg1"/>
                </a:solidFill>
              </a:rPr>
              <a:t>vykonané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en-US" dirty="0" err="1" smtClean="0">
                <a:solidFill>
                  <a:schemeClr val="bg1"/>
                </a:solidFill>
              </a:rPr>
              <a:t>použitím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120 </a:t>
            </a:r>
            <a:r>
              <a:rPr lang="en-US" dirty="0" err="1" smtClean="0">
                <a:solidFill>
                  <a:schemeClr val="bg1"/>
                </a:solidFill>
              </a:rPr>
              <a:t>vzoriek</a:t>
            </a:r>
            <a:endParaRPr lang="uk-UA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Testovanie</a:t>
            </a:r>
            <a:r>
              <a:rPr lang="en-US" dirty="0" smtClean="0">
                <a:solidFill>
                  <a:schemeClr val="bg1"/>
                </a:solidFill>
              </a:rPr>
              <a:t> bolo </a:t>
            </a:r>
            <a:r>
              <a:rPr lang="en-US" dirty="0" err="1" smtClean="0">
                <a:solidFill>
                  <a:schemeClr val="bg1"/>
                </a:solidFill>
              </a:rPr>
              <a:t>vykonané</a:t>
            </a:r>
            <a:r>
              <a:rPr lang="en-US" dirty="0" smtClean="0">
                <a:solidFill>
                  <a:schemeClr val="bg1"/>
                </a:solidFill>
              </a:rPr>
              <a:t> s </a:t>
            </a:r>
            <a:r>
              <a:rPr lang="en-US" dirty="0" err="1" smtClean="0">
                <a:solidFill>
                  <a:schemeClr val="bg1"/>
                </a:solidFill>
              </a:rPr>
              <a:t>použitím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30  </a:t>
            </a:r>
            <a:r>
              <a:rPr lang="en-US" dirty="0" err="1" smtClean="0">
                <a:solidFill>
                  <a:schemeClr val="bg1"/>
                </a:solidFill>
              </a:rPr>
              <a:t>vzoriek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Presnosť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súboru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údajov</a:t>
            </a:r>
            <a:r>
              <a:rPr lang="en-US" dirty="0" smtClean="0">
                <a:solidFill>
                  <a:schemeClr val="bg1"/>
                </a:solidFill>
              </a:rPr>
              <a:t> - 96.66666666666667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Без имени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525" y="2483999"/>
            <a:ext cx="3796589" cy="2635648"/>
          </a:xfrm>
          <a:prstGeom prst="rect">
            <a:avLst/>
          </a:prstGeom>
          <a:noFill/>
        </p:spPr>
      </p:pic>
      <p:pic>
        <p:nvPicPr>
          <p:cNvPr id="6147" name="Picture 3" descr="D:\Без имени-1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0542" y="2493934"/>
            <a:ext cx="3767328" cy="2625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Zdroj: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https://</a:t>
            </a:r>
            <a:r>
              <a:rPr lang="sk-SK" dirty="0" smtClean="0">
                <a:solidFill>
                  <a:schemeClr val="bg1"/>
                </a:solidFill>
              </a:rPr>
              <a:t>www.kaggle.com/uciml/iris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1F1F1"/>
                </a:solidFill>
              </a:rPr>
              <a:t>https</a:t>
            </a:r>
            <a:r>
              <a:rPr lang="en-US" dirty="0" smtClean="0">
                <a:solidFill>
                  <a:srgbClr val="F1F1F1"/>
                </a:solidFill>
              </a:rPr>
              <a:t>://scikit-learn.org/stable/index.html</a:t>
            </a:r>
            <a:endParaRPr lang="uk-UA" dirty="0" smtClean="0">
              <a:solidFill>
                <a:srgbClr val="F1F1F1"/>
              </a:solidFill>
            </a:endParaRPr>
          </a:p>
          <a:p>
            <a:r>
              <a:rPr lang="en-US" dirty="0" smtClean="0">
                <a:solidFill>
                  <a:srgbClr val="F1F1F1"/>
                </a:solidFill>
              </a:rPr>
              <a:t>https://pythonz.net/</a:t>
            </a:r>
            <a:endParaRPr lang="uk-UA" dirty="0" smtClean="0">
              <a:solidFill>
                <a:srgbClr val="F1F1F1"/>
              </a:solidFill>
            </a:endParaRPr>
          </a:p>
          <a:p>
            <a:r>
              <a:rPr lang="en-US" dirty="0" smtClean="0">
                <a:solidFill>
                  <a:srgbClr val="F1F1F1"/>
                </a:solidFill>
              </a:rPr>
              <a:t>https://www.geeksforgeeks.org/python-programming-language/?ref=leftbar</a:t>
            </a:r>
            <a:endParaRPr lang="ru-RU" dirty="0" smtClean="0">
              <a:solidFill>
                <a:srgbClr val="F1F1F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103</Words>
  <Application>Microsoft Office PowerPoint</Application>
  <PresentationFormat>Экран (16:9)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Iris. Klasifikácia iris rastlín na tri typy</vt:lpstr>
      <vt:lpstr>Cieľ</vt:lpstr>
      <vt:lpstr>Údaje v tomto iris.csv</vt:lpstr>
      <vt:lpstr>Typy Iris v tomto súbore údajov a vysvetlenie</vt:lpstr>
      <vt:lpstr>Načítanie užitočné balíčky pre vývoj</vt:lpstr>
      <vt:lpstr>Vizualizácia dát</vt:lpstr>
      <vt:lpstr>Слайд 7</vt:lpstr>
      <vt:lpstr>Слайд 8</vt:lpstr>
      <vt:lpstr>Zdroj:</vt:lpstr>
      <vt:lpstr>Ďakujem za pozornosť!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Dima</cp:lastModifiedBy>
  <cp:revision>84</cp:revision>
  <dcterms:created xsi:type="dcterms:W3CDTF">2016-11-18T14:12:19Z</dcterms:created>
  <dcterms:modified xsi:type="dcterms:W3CDTF">2020-05-08T08:40:16Z</dcterms:modified>
</cp:coreProperties>
</file>