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060" r:id="rId2"/>
    <p:sldId id="1061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212121"/>
        </a:solidFill>
        <a:effectLst/>
        <a:uFillTx/>
        <a:latin typeface="+mn-lt"/>
        <a:ea typeface="+mn-ea"/>
        <a:cs typeface="+mn-cs"/>
        <a:sym typeface="Stolzl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212121"/>
        </a:solidFill>
        <a:effectLst/>
        <a:uFillTx/>
        <a:latin typeface="+mn-lt"/>
        <a:ea typeface="+mn-ea"/>
        <a:cs typeface="+mn-cs"/>
        <a:sym typeface="Stolzl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212121"/>
        </a:solidFill>
        <a:effectLst/>
        <a:uFillTx/>
        <a:latin typeface="+mn-lt"/>
        <a:ea typeface="+mn-ea"/>
        <a:cs typeface="+mn-cs"/>
        <a:sym typeface="Stolzl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212121"/>
        </a:solidFill>
        <a:effectLst/>
        <a:uFillTx/>
        <a:latin typeface="+mn-lt"/>
        <a:ea typeface="+mn-ea"/>
        <a:cs typeface="+mn-cs"/>
        <a:sym typeface="Stolzl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212121"/>
        </a:solidFill>
        <a:effectLst/>
        <a:uFillTx/>
        <a:latin typeface="+mn-lt"/>
        <a:ea typeface="+mn-ea"/>
        <a:cs typeface="+mn-cs"/>
        <a:sym typeface="Stolzl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212121"/>
        </a:solidFill>
        <a:effectLst/>
        <a:uFillTx/>
        <a:latin typeface="+mn-lt"/>
        <a:ea typeface="+mn-ea"/>
        <a:cs typeface="+mn-cs"/>
        <a:sym typeface="Stolzl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212121"/>
        </a:solidFill>
        <a:effectLst/>
        <a:uFillTx/>
        <a:latin typeface="+mn-lt"/>
        <a:ea typeface="+mn-ea"/>
        <a:cs typeface="+mn-cs"/>
        <a:sym typeface="Stolzl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212121"/>
        </a:solidFill>
        <a:effectLst/>
        <a:uFillTx/>
        <a:latin typeface="+mn-lt"/>
        <a:ea typeface="+mn-ea"/>
        <a:cs typeface="+mn-cs"/>
        <a:sym typeface="Stolzl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212121"/>
        </a:solidFill>
        <a:effectLst/>
        <a:uFillTx/>
        <a:latin typeface="+mn-lt"/>
        <a:ea typeface="+mn-ea"/>
        <a:cs typeface="+mn-cs"/>
        <a:sym typeface="Stolz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C997"/>
    <a:srgbClr val="0CA678"/>
    <a:srgbClr val="066649"/>
    <a:srgbClr val="054C37"/>
    <a:srgbClr val="087F5B"/>
    <a:srgbClr val="BB0C32"/>
    <a:srgbClr val="65032E"/>
    <a:srgbClr val="C6103A"/>
    <a:srgbClr val="540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212121"/>
        </a:fontRef>
        <a:srgbClr val="21212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EA"/>
          </a:solidFill>
        </a:fill>
      </a:tcStyle>
    </a:wholeTbl>
    <a:band2H>
      <a:tcTxStyle/>
      <a:tcStyle>
        <a:tcBdr/>
        <a:fill>
          <a:solidFill>
            <a:srgbClr val="E6E8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12121"/>
        </a:fontRef>
        <a:srgbClr val="21212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1F5"/>
          </a:solidFill>
        </a:fill>
      </a:tcStyle>
    </a:wholeTbl>
    <a:band2H>
      <a:tcTxStyle/>
      <a:tcStyle>
        <a:tcBdr/>
        <a:fill>
          <a:solidFill>
            <a:srgbClr val="E8E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12121"/>
        </a:fontRef>
        <a:srgbClr val="21212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D0"/>
          </a:solidFill>
        </a:fill>
      </a:tcStyle>
    </a:wholeTbl>
    <a:band2H>
      <a:tcTxStyle/>
      <a:tcStyle>
        <a:tcBdr/>
        <a:fill>
          <a:solidFill>
            <a:srgbClr val="E7E7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12121"/>
        </a:fontRef>
        <a:srgbClr val="212121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12121"/>
        </a:fontRef>
        <a:srgbClr val="212121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212121"/>
              </a:solidFill>
              <a:prstDash val="solid"/>
              <a:round/>
            </a:ln>
          </a:top>
          <a:bottom>
            <a:ln w="50800" cap="flat">
              <a:solidFill>
                <a:srgbClr val="212121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212121"/>
              </a:solidFill>
              <a:prstDash val="solid"/>
              <a:round/>
            </a:ln>
          </a:top>
          <a:bottom>
            <a:ln w="50800" cap="flat">
              <a:solidFill>
                <a:srgbClr val="212121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12121"/>
        </a:fontRef>
        <a:srgbClr val="21212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1212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1212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1212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12121"/>
        </a:fontRef>
        <a:srgbClr val="212121"/>
      </a:tcTxStyle>
      <a:tcStyle>
        <a:tcBdr>
          <a:left>
            <a:ln w="25400" cap="flat">
              <a:solidFill>
                <a:srgbClr val="212121"/>
              </a:solidFill>
              <a:prstDash val="solid"/>
              <a:round/>
            </a:ln>
          </a:left>
          <a:right>
            <a:ln w="25400" cap="flat">
              <a:solidFill>
                <a:srgbClr val="212121"/>
              </a:solidFill>
              <a:prstDash val="solid"/>
              <a:round/>
            </a:ln>
          </a:right>
          <a:top>
            <a:ln w="25400" cap="flat">
              <a:solidFill>
                <a:srgbClr val="212121"/>
              </a:solidFill>
              <a:prstDash val="solid"/>
              <a:round/>
            </a:ln>
          </a:top>
          <a:bottom>
            <a:ln w="25400" cap="flat">
              <a:solidFill>
                <a:srgbClr val="212121"/>
              </a:solidFill>
              <a:prstDash val="solid"/>
              <a:round/>
            </a:ln>
          </a:bottom>
          <a:insideH>
            <a:ln w="25400" cap="flat">
              <a:solidFill>
                <a:srgbClr val="212121"/>
              </a:solidFill>
              <a:prstDash val="solid"/>
              <a:round/>
            </a:ln>
          </a:insideH>
          <a:insideV>
            <a:ln w="254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212121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12121"/>
        </a:fontRef>
        <a:srgbClr val="212121"/>
      </a:tcTxStyle>
      <a:tcStyle>
        <a:tcBdr>
          <a:left>
            <a:ln w="25400" cap="flat">
              <a:solidFill>
                <a:srgbClr val="212121"/>
              </a:solidFill>
              <a:prstDash val="solid"/>
              <a:round/>
            </a:ln>
          </a:left>
          <a:right>
            <a:ln w="25400" cap="flat">
              <a:solidFill>
                <a:srgbClr val="212121"/>
              </a:solidFill>
              <a:prstDash val="solid"/>
              <a:round/>
            </a:ln>
          </a:right>
          <a:top>
            <a:ln w="25400" cap="flat">
              <a:solidFill>
                <a:srgbClr val="212121"/>
              </a:solidFill>
              <a:prstDash val="solid"/>
              <a:round/>
            </a:ln>
          </a:top>
          <a:bottom>
            <a:ln w="25400" cap="flat">
              <a:solidFill>
                <a:srgbClr val="212121"/>
              </a:solidFill>
              <a:prstDash val="solid"/>
              <a:round/>
            </a:ln>
          </a:bottom>
          <a:insideH>
            <a:ln w="25400" cap="flat">
              <a:solidFill>
                <a:srgbClr val="212121"/>
              </a:solidFill>
              <a:prstDash val="solid"/>
              <a:round/>
            </a:ln>
          </a:insideH>
          <a:insideV>
            <a:ln w="254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212121">
              <a:alpha val="20000"/>
            </a:srgbClr>
          </a:solidFill>
        </a:fill>
      </a:tcStyle>
    </a:firstCol>
    <a:lastRow>
      <a:tcTxStyle b="on" i="off">
        <a:fontRef idx="minor">
          <a:srgbClr val="212121"/>
        </a:fontRef>
        <a:srgbClr val="212121"/>
      </a:tcTxStyle>
      <a:tcStyle>
        <a:tcBdr>
          <a:left>
            <a:ln w="25400" cap="flat">
              <a:solidFill>
                <a:srgbClr val="212121"/>
              </a:solidFill>
              <a:prstDash val="solid"/>
              <a:round/>
            </a:ln>
          </a:left>
          <a:right>
            <a:ln w="25400" cap="flat">
              <a:solidFill>
                <a:srgbClr val="212121"/>
              </a:solidFill>
              <a:prstDash val="solid"/>
              <a:round/>
            </a:ln>
          </a:right>
          <a:top>
            <a:ln w="101600" cap="flat">
              <a:solidFill>
                <a:srgbClr val="212121"/>
              </a:solidFill>
              <a:prstDash val="solid"/>
              <a:round/>
            </a:ln>
          </a:top>
          <a:bottom>
            <a:ln w="25400" cap="flat">
              <a:solidFill>
                <a:srgbClr val="212121"/>
              </a:solidFill>
              <a:prstDash val="solid"/>
              <a:round/>
            </a:ln>
          </a:bottom>
          <a:insideH>
            <a:ln w="25400" cap="flat">
              <a:solidFill>
                <a:srgbClr val="212121"/>
              </a:solidFill>
              <a:prstDash val="solid"/>
              <a:round/>
            </a:ln>
          </a:insideH>
          <a:insideV>
            <a:ln w="25400" cap="flat">
              <a:solidFill>
                <a:srgbClr val="21212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12121"/>
        </a:fontRef>
        <a:srgbClr val="212121"/>
      </a:tcTxStyle>
      <a:tcStyle>
        <a:tcBdr>
          <a:left>
            <a:ln w="25400" cap="flat">
              <a:solidFill>
                <a:srgbClr val="212121"/>
              </a:solidFill>
              <a:prstDash val="solid"/>
              <a:round/>
            </a:ln>
          </a:left>
          <a:right>
            <a:ln w="25400" cap="flat">
              <a:solidFill>
                <a:srgbClr val="212121"/>
              </a:solidFill>
              <a:prstDash val="solid"/>
              <a:round/>
            </a:ln>
          </a:right>
          <a:top>
            <a:ln w="25400" cap="flat">
              <a:solidFill>
                <a:srgbClr val="212121"/>
              </a:solidFill>
              <a:prstDash val="solid"/>
              <a:round/>
            </a:ln>
          </a:top>
          <a:bottom>
            <a:ln w="50800" cap="flat">
              <a:solidFill>
                <a:srgbClr val="212121"/>
              </a:solidFill>
              <a:prstDash val="solid"/>
              <a:round/>
            </a:ln>
          </a:bottom>
          <a:insideH>
            <a:ln w="25400" cap="flat">
              <a:solidFill>
                <a:srgbClr val="212121"/>
              </a:solidFill>
              <a:prstDash val="solid"/>
              <a:round/>
            </a:ln>
          </a:insideH>
          <a:insideV>
            <a:ln w="25400" cap="flat">
              <a:solidFill>
                <a:srgbClr val="21212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6"/>
    <p:restoredTop sz="83359" autoAdjust="0"/>
  </p:normalViewPr>
  <p:slideViewPr>
    <p:cSldViewPr snapToGrid="0" snapToObjects="1">
      <p:cViewPr varScale="1">
        <p:scale>
          <a:sx n="46" d="100"/>
          <a:sy n="46" d="100"/>
        </p:scale>
        <p:origin x="1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Stolzl"/>
      </a:defRPr>
    </a:lvl1pPr>
    <a:lvl2pPr indent="228600" defTabSz="1828800" latinLnBrk="0">
      <a:defRPr sz="2400">
        <a:latin typeface="+mn-lt"/>
        <a:ea typeface="+mn-ea"/>
        <a:cs typeface="+mn-cs"/>
        <a:sym typeface="Stolzl"/>
      </a:defRPr>
    </a:lvl2pPr>
    <a:lvl3pPr indent="457200" defTabSz="1828800" latinLnBrk="0">
      <a:defRPr sz="2400">
        <a:latin typeface="+mn-lt"/>
        <a:ea typeface="+mn-ea"/>
        <a:cs typeface="+mn-cs"/>
        <a:sym typeface="Stolzl"/>
      </a:defRPr>
    </a:lvl3pPr>
    <a:lvl4pPr indent="685800" defTabSz="1828800" latinLnBrk="0">
      <a:defRPr sz="2400">
        <a:latin typeface="+mn-lt"/>
        <a:ea typeface="+mn-ea"/>
        <a:cs typeface="+mn-cs"/>
        <a:sym typeface="Stolzl"/>
      </a:defRPr>
    </a:lvl4pPr>
    <a:lvl5pPr indent="914400" defTabSz="1828800" latinLnBrk="0">
      <a:defRPr sz="2400">
        <a:latin typeface="+mn-lt"/>
        <a:ea typeface="+mn-ea"/>
        <a:cs typeface="+mn-cs"/>
        <a:sym typeface="Stolzl"/>
      </a:defRPr>
    </a:lvl5pPr>
    <a:lvl6pPr indent="1143000" defTabSz="1828800" latinLnBrk="0">
      <a:defRPr sz="2400">
        <a:latin typeface="+mn-lt"/>
        <a:ea typeface="+mn-ea"/>
        <a:cs typeface="+mn-cs"/>
        <a:sym typeface="Stolzl"/>
      </a:defRPr>
    </a:lvl6pPr>
    <a:lvl7pPr indent="1371600" defTabSz="1828800" latinLnBrk="0">
      <a:defRPr sz="2400">
        <a:latin typeface="+mn-lt"/>
        <a:ea typeface="+mn-ea"/>
        <a:cs typeface="+mn-cs"/>
        <a:sym typeface="Stolzl"/>
      </a:defRPr>
    </a:lvl7pPr>
    <a:lvl8pPr indent="1600200" defTabSz="1828800" latinLnBrk="0">
      <a:defRPr sz="2400">
        <a:latin typeface="+mn-lt"/>
        <a:ea typeface="+mn-ea"/>
        <a:cs typeface="+mn-cs"/>
        <a:sym typeface="Stolzl"/>
      </a:defRPr>
    </a:lvl8pPr>
    <a:lvl9pPr indent="1828800" defTabSz="1828800" latinLnBrk="0">
      <a:defRPr sz="2400">
        <a:latin typeface="+mn-lt"/>
        <a:ea typeface="+mn-ea"/>
        <a:cs typeface="+mn-cs"/>
        <a:sym typeface="Stolz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1828800" rtl="0" latinLnBrk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6387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1828800" rtl="0" latinLnBrk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7698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026022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440280" y="3789274"/>
            <a:ext cx="15503445" cy="720456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268076" y="12764135"/>
            <a:ext cx="525375" cy="6273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>
            <a:lvl1pPr algn="r">
              <a:defRPr sz="24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ransition spd="med"/>
  <p:txStyles>
    <p:titleStyle>
      <a:lvl1pPr marL="0" marR="0" indent="0" algn="ctr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1" i="0" u="none" strike="noStrike" cap="none" spc="0" baseline="0">
          <a:solidFill>
            <a:srgbClr val="212121"/>
          </a:solidFill>
          <a:uFillTx/>
          <a:latin typeface="+mn-lt"/>
          <a:ea typeface="+mn-ea"/>
          <a:cs typeface="+mn-cs"/>
          <a:sym typeface="Stolzl"/>
        </a:defRPr>
      </a:lvl1pPr>
      <a:lvl2pPr marL="0" marR="0" indent="0" algn="ctr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1" i="0" u="none" strike="noStrike" cap="none" spc="0" baseline="0">
          <a:solidFill>
            <a:srgbClr val="212121"/>
          </a:solidFill>
          <a:uFillTx/>
          <a:latin typeface="+mn-lt"/>
          <a:ea typeface="+mn-ea"/>
          <a:cs typeface="+mn-cs"/>
          <a:sym typeface="Stolzl"/>
        </a:defRPr>
      </a:lvl2pPr>
      <a:lvl3pPr marL="0" marR="0" indent="0" algn="ctr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1" i="0" u="none" strike="noStrike" cap="none" spc="0" baseline="0">
          <a:solidFill>
            <a:srgbClr val="212121"/>
          </a:solidFill>
          <a:uFillTx/>
          <a:latin typeface="+mn-lt"/>
          <a:ea typeface="+mn-ea"/>
          <a:cs typeface="+mn-cs"/>
          <a:sym typeface="Stolzl"/>
        </a:defRPr>
      </a:lvl3pPr>
      <a:lvl4pPr marL="0" marR="0" indent="0" algn="ctr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1" i="0" u="none" strike="noStrike" cap="none" spc="0" baseline="0">
          <a:solidFill>
            <a:srgbClr val="212121"/>
          </a:solidFill>
          <a:uFillTx/>
          <a:latin typeface="+mn-lt"/>
          <a:ea typeface="+mn-ea"/>
          <a:cs typeface="+mn-cs"/>
          <a:sym typeface="Stolzl"/>
        </a:defRPr>
      </a:lvl4pPr>
      <a:lvl5pPr marL="0" marR="0" indent="0" algn="ctr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1" i="0" u="none" strike="noStrike" cap="none" spc="0" baseline="0">
          <a:solidFill>
            <a:srgbClr val="212121"/>
          </a:solidFill>
          <a:uFillTx/>
          <a:latin typeface="+mn-lt"/>
          <a:ea typeface="+mn-ea"/>
          <a:cs typeface="+mn-cs"/>
          <a:sym typeface="Stolzl"/>
        </a:defRPr>
      </a:lvl5pPr>
      <a:lvl6pPr marL="0" marR="0" indent="0" algn="ctr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1" i="0" u="none" strike="noStrike" cap="none" spc="0" baseline="0">
          <a:solidFill>
            <a:srgbClr val="212121"/>
          </a:solidFill>
          <a:uFillTx/>
          <a:latin typeface="+mn-lt"/>
          <a:ea typeface="+mn-ea"/>
          <a:cs typeface="+mn-cs"/>
          <a:sym typeface="Stolzl"/>
        </a:defRPr>
      </a:lvl6pPr>
      <a:lvl7pPr marL="0" marR="0" indent="0" algn="ctr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1" i="0" u="none" strike="noStrike" cap="none" spc="0" baseline="0">
          <a:solidFill>
            <a:srgbClr val="212121"/>
          </a:solidFill>
          <a:uFillTx/>
          <a:latin typeface="+mn-lt"/>
          <a:ea typeface="+mn-ea"/>
          <a:cs typeface="+mn-cs"/>
          <a:sym typeface="Stolzl"/>
        </a:defRPr>
      </a:lvl7pPr>
      <a:lvl8pPr marL="0" marR="0" indent="0" algn="ctr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1" i="0" u="none" strike="noStrike" cap="none" spc="0" baseline="0">
          <a:solidFill>
            <a:srgbClr val="212121"/>
          </a:solidFill>
          <a:uFillTx/>
          <a:latin typeface="+mn-lt"/>
          <a:ea typeface="+mn-ea"/>
          <a:cs typeface="+mn-cs"/>
          <a:sym typeface="Stolzl"/>
        </a:defRPr>
      </a:lvl8pPr>
      <a:lvl9pPr marL="0" marR="0" indent="0" algn="ctr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1" i="0" u="none" strike="noStrike" cap="none" spc="0" baseline="0">
          <a:solidFill>
            <a:srgbClr val="212121"/>
          </a:solidFill>
          <a:uFillTx/>
          <a:latin typeface="+mn-lt"/>
          <a:ea typeface="+mn-ea"/>
          <a:cs typeface="+mn-cs"/>
          <a:sym typeface="Stolzl"/>
        </a:defRPr>
      </a:lvl9pPr>
    </p:titleStyle>
    <p:bodyStyle>
      <a:lvl1pPr marL="457200" marR="0" indent="-457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Stolzl"/>
        <a:buChar char="•"/>
        <a:tabLst/>
        <a:defRPr sz="5600" b="0" i="0" u="none" strike="noStrike" cap="none" spc="0" baseline="0">
          <a:solidFill>
            <a:srgbClr val="212121"/>
          </a:solidFill>
          <a:uFillTx/>
          <a:latin typeface="+mn-lt"/>
          <a:ea typeface="+mn-ea"/>
          <a:cs typeface="+mn-cs"/>
          <a:sym typeface="Stolzl"/>
        </a:defRPr>
      </a:lvl1pPr>
      <a:lvl2pPr marL="990600" marR="0" indent="-5334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Stolzl"/>
        <a:buChar char="•"/>
        <a:tabLst/>
        <a:defRPr sz="5600" b="0" i="0" u="none" strike="noStrike" cap="none" spc="0" baseline="0">
          <a:solidFill>
            <a:srgbClr val="212121"/>
          </a:solidFill>
          <a:uFillTx/>
          <a:latin typeface="+mn-lt"/>
          <a:ea typeface="+mn-ea"/>
          <a:cs typeface="+mn-cs"/>
          <a:sym typeface="Stolzl"/>
        </a:defRPr>
      </a:lvl2pPr>
      <a:lvl3pPr marL="1554479" marR="0" indent="-640079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Stolzl"/>
        <a:buChar char="•"/>
        <a:tabLst/>
        <a:defRPr sz="5600" b="0" i="0" u="none" strike="noStrike" cap="none" spc="0" baseline="0">
          <a:solidFill>
            <a:srgbClr val="212121"/>
          </a:solidFill>
          <a:uFillTx/>
          <a:latin typeface="+mn-lt"/>
          <a:ea typeface="+mn-ea"/>
          <a:cs typeface="+mn-cs"/>
          <a:sym typeface="Stolzl"/>
        </a:defRPr>
      </a:lvl3pPr>
      <a:lvl4pPr marL="2082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Stolzl"/>
        <a:buChar char="•"/>
        <a:tabLst/>
        <a:defRPr sz="5600" b="0" i="0" u="none" strike="noStrike" cap="none" spc="0" baseline="0">
          <a:solidFill>
            <a:srgbClr val="212121"/>
          </a:solidFill>
          <a:uFillTx/>
          <a:latin typeface="+mn-lt"/>
          <a:ea typeface="+mn-ea"/>
          <a:cs typeface="+mn-cs"/>
          <a:sym typeface="Stolzl"/>
        </a:defRPr>
      </a:lvl4pPr>
      <a:lvl5pPr marL="25400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Stolzl"/>
        <a:buChar char="•"/>
        <a:tabLst/>
        <a:defRPr sz="5600" b="0" i="0" u="none" strike="noStrike" cap="none" spc="0" baseline="0">
          <a:solidFill>
            <a:srgbClr val="212121"/>
          </a:solidFill>
          <a:uFillTx/>
          <a:latin typeface="+mn-lt"/>
          <a:ea typeface="+mn-ea"/>
          <a:cs typeface="+mn-cs"/>
          <a:sym typeface="Stolzl"/>
        </a:defRPr>
      </a:lvl5pPr>
      <a:lvl6pPr marL="29972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Stolzl"/>
        <a:buChar char="•"/>
        <a:tabLst/>
        <a:defRPr sz="5600" b="0" i="0" u="none" strike="noStrike" cap="none" spc="0" baseline="0">
          <a:solidFill>
            <a:srgbClr val="212121"/>
          </a:solidFill>
          <a:uFillTx/>
          <a:latin typeface="+mn-lt"/>
          <a:ea typeface="+mn-ea"/>
          <a:cs typeface="+mn-cs"/>
          <a:sym typeface="Stolzl"/>
        </a:defRPr>
      </a:lvl6pPr>
      <a:lvl7pPr marL="34544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Stolzl"/>
        <a:buChar char="•"/>
        <a:tabLst/>
        <a:defRPr sz="5600" b="0" i="0" u="none" strike="noStrike" cap="none" spc="0" baseline="0">
          <a:solidFill>
            <a:srgbClr val="212121"/>
          </a:solidFill>
          <a:uFillTx/>
          <a:latin typeface="+mn-lt"/>
          <a:ea typeface="+mn-ea"/>
          <a:cs typeface="+mn-cs"/>
          <a:sym typeface="Stolzl"/>
        </a:defRPr>
      </a:lvl7pPr>
      <a:lvl8pPr marL="39116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Stolzl"/>
        <a:buChar char="•"/>
        <a:tabLst/>
        <a:defRPr sz="5600" b="0" i="0" u="none" strike="noStrike" cap="none" spc="0" baseline="0">
          <a:solidFill>
            <a:srgbClr val="212121"/>
          </a:solidFill>
          <a:uFillTx/>
          <a:latin typeface="+mn-lt"/>
          <a:ea typeface="+mn-ea"/>
          <a:cs typeface="+mn-cs"/>
          <a:sym typeface="Stolzl"/>
        </a:defRPr>
      </a:lvl8pPr>
      <a:lvl9pPr marL="4368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Stolzl"/>
        <a:buChar char="•"/>
        <a:tabLst/>
        <a:defRPr sz="5600" b="0" i="0" u="none" strike="noStrike" cap="none" spc="0" baseline="0">
          <a:solidFill>
            <a:srgbClr val="212121"/>
          </a:solidFill>
          <a:uFillTx/>
          <a:latin typeface="+mn-lt"/>
          <a:ea typeface="+mn-ea"/>
          <a:cs typeface="+mn-cs"/>
          <a:sym typeface="Stolzl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tolzl"/>
        </a:defRPr>
      </a:lvl1pPr>
      <a:lvl2pPr marL="0" marR="0" indent="457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tolzl"/>
        </a:defRPr>
      </a:lvl2pPr>
      <a:lvl3pPr marL="0" marR="0" indent="914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tolzl"/>
        </a:defRPr>
      </a:lvl3pPr>
      <a:lvl4pPr marL="0" marR="0" indent="1371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tolzl"/>
        </a:defRPr>
      </a:lvl4pPr>
      <a:lvl5pPr marL="0" marR="0" indent="1828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tolzl"/>
        </a:defRPr>
      </a:lvl5pPr>
      <a:lvl6pPr marL="0" marR="0" indent="22860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tolzl"/>
        </a:defRPr>
      </a:lvl6pPr>
      <a:lvl7pPr marL="0" marR="0" indent="2743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tolzl"/>
        </a:defRPr>
      </a:lvl7pPr>
      <a:lvl8pPr marL="0" marR="0" indent="3200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tolzl"/>
        </a:defRPr>
      </a:lvl8pPr>
      <a:lvl9pPr marL="0" marR="0" indent="3657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tolz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file/d/1TRhvnXSKev6pMFsw02VoEMS_diMbNpDG/view?usp=sharin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rive.google.com/file/d/111uZt2W-MdSaJI5iuH1b4eg9TgybuKkT/view?usp=sharing" TargetMode="Externa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о що поговоримо">
            <a:extLst>
              <a:ext uri="{FF2B5EF4-FFF2-40B4-BE49-F238E27FC236}">
                <a16:creationId xmlns:a16="http://schemas.microsoft.com/office/drawing/2014/main" id="{8E186DF6-B619-F448-B59B-8000AC1387D8}"/>
              </a:ext>
            </a:extLst>
          </p:cNvPr>
          <p:cNvSpPr txBox="1"/>
          <p:nvPr/>
        </p:nvSpPr>
        <p:spPr>
          <a:xfrm>
            <a:off x="243840" y="931873"/>
            <a:ext cx="24391172" cy="2894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457200">
              <a:defRPr sz="9000" cap="all">
                <a:solidFill>
                  <a:srgbClr val="FFC400"/>
                </a:solidFill>
                <a:latin typeface="Stolzl"/>
                <a:ea typeface="Stolzl"/>
                <a:cs typeface="Stolzl"/>
                <a:sym typeface="Stolzl"/>
              </a:defRPr>
            </a:lvl1pPr>
          </a:lstStyle>
          <a:p>
            <a:r>
              <a:rPr lang="uk-UA" sz="8000" dirty="0">
                <a:solidFill>
                  <a:srgbClr val="000000"/>
                </a:solidFill>
              </a:rPr>
              <a:t>Домашнє завдання (1)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870A69-9841-F147-8C50-A3B598BF3BB5}"/>
              </a:ext>
            </a:extLst>
          </p:cNvPr>
          <p:cNvCxnSpPr>
            <a:cxnSpLocks/>
          </p:cNvCxnSpPr>
          <p:nvPr/>
        </p:nvCxnSpPr>
        <p:spPr>
          <a:xfrm>
            <a:off x="-495300" y="2781300"/>
            <a:ext cx="25130312" cy="0"/>
          </a:xfrm>
          <a:prstGeom prst="line">
            <a:avLst/>
          </a:prstGeom>
          <a:noFill/>
          <a:ln w="38100" cap="flat">
            <a:solidFill>
              <a:srgbClr val="0CA678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AD010757-5222-764A-BC10-C1E80EB03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41821" y="12026560"/>
            <a:ext cx="3166800" cy="982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413D42-33BA-4E54-9080-98B94B38B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" y="7550154"/>
            <a:ext cx="16296639" cy="60408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49EABB-46DD-4C1F-BE82-D55676C80A60}"/>
              </a:ext>
            </a:extLst>
          </p:cNvPr>
          <p:cNvSpPr txBox="1"/>
          <p:nvPr/>
        </p:nvSpPr>
        <p:spPr>
          <a:xfrm>
            <a:off x="7652122" y="9434038"/>
            <a:ext cx="1236234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+mn-lt"/>
                <a:ea typeface="+mn-ea"/>
                <a:cs typeface="+mn-cs"/>
                <a:sym typeface="Stolzl"/>
              </a:rPr>
              <a:t>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01113-434F-46CA-91F9-D0580892FE4A}"/>
              </a:ext>
            </a:extLst>
          </p:cNvPr>
          <p:cNvSpPr txBox="1"/>
          <p:nvPr/>
        </p:nvSpPr>
        <p:spPr>
          <a:xfrm>
            <a:off x="1588653" y="9431498"/>
            <a:ext cx="2142117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+mn-lt"/>
                <a:ea typeface="+mn-ea"/>
                <a:cs typeface="+mn-cs"/>
                <a:sym typeface="Stolzl"/>
              </a:rPr>
              <a:t>control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D11D8-0D20-42DB-93CF-ACA28BE103B8}"/>
              </a:ext>
            </a:extLst>
          </p:cNvPr>
          <p:cNvSpPr txBox="1"/>
          <p:nvPr/>
        </p:nvSpPr>
        <p:spPr>
          <a:xfrm>
            <a:off x="353834" y="2776759"/>
            <a:ext cx="19787987" cy="461664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uk-UA" dirty="0"/>
              <a:t>Наш продукт - персональний асистент за підпискою</a:t>
            </a:r>
            <a:endParaRPr lang="en-US" dirty="0"/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uk-UA" dirty="0"/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uk-UA" sz="3600" b="0" i="0" u="none" strike="noStrike" cap="none" spc="0" normalizeH="0" baseline="0" dirty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+mn-lt"/>
                <a:ea typeface="+mn-ea"/>
                <a:cs typeface="+mn-cs"/>
                <a:sym typeface="Stolzl"/>
              </a:rPr>
              <a:t>Користувач спочатку потрапляє на сайт (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+mn-lt"/>
                <a:ea typeface="+mn-ea"/>
                <a:cs typeface="+mn-cs"/>
                <a:sym typeface="Stolzl"/>
              </a:rPr>
              <a:t>click)</a:t>
            </a:r>
            <a:r>
              <a:rPr kumimoji="0" lang="uk-UA" sz="3600" b="0" i="0" u="none" strike="noStrike" cap="none" spc="0" normalizeH="0" baseline="0" dirty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+mn-lt"/>
                <a:ea typeface="+mn-ea"/>
                <a:cs typeface="+mn-cs"/>
                <a:sym typeface="Stolzl"/>
              </a:rPr>
              <a:t>, де</a:t>
            </a:r>
            <a:r>
              <a:rPr lang="uk-UA" dirty="0"/>
              <a:t> відповідає на питання, потім ми формуємо для нього ідеального асистента на основі його відповідей.</a:t>
            </a: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uk-UA" dirty="0"/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uk-UA" sz="3600" b="0" i="0" u="none" strike="noStrike" cap="none" spc="0" normalizeH="0" baseline="0" dirty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+mn-lt"/>
                <a:ea typeface="+mn-ea"/>
                <a:cs typeface="+mn-cs"/>
                <a:sym typeface="Stolzl"/>
              </a:rPr>
              <a:t>В кінці пропонуємо його купити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+mn-lt"/>
                <a:ea typeface="+mn-ea"/>
                <a:cs typeface="+mn-cs"/>
                <a:sym typeface="Stolzl"/>
              </a:rPr>
              <a:t> (purchase)</a:t>
            </a: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uk-UA" sz="3600" b="0" i="0" u="none" strike="noStrike" cap="none" spc="0" normalizeH="0" baseline="0" dirty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+mn-lt"/>
                <a:ea typeface="+mn-ea"/>
                <a:cs typeface="+mn-cs"/>
                <a:sym typeface="Stolzl"/>
              </a:rPr>
              <a:t>В контрольній версії у нас заокруглені кнопки (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+mn-lt"/>
                <a:ea typeface="+mn-ea"/>
                <a:cs typeface="+mn-cs"/>
                <a:sym typeface="Stolzl"/>
              </a:rPr>
              <a:t>Rounded rectangle)</a:t>
            </a: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uk-UA" dirty="0"/>
              <a:t>В тестовій версії – </a:t>
            </a:r>
            <a:r>
              <a:rPr lang="uk-UA" dirty="0" err="1"/>
              <a:t>суперелліпс</a:t>
            </a:r>
            <a:r>
              <a:rPr lang="uk-UA" dirty="0"/>
              <a:t> (</a:t>
            </a:r>
            <a:r>
              <a:rPr lang="en-US" dirty="0" err="1"/>
              <a:t>Squircle</a:t>
            </a:r>
            <a:r>
              <a:rPr lang="en-US" dirty="0"/>
              <a:t>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212121"/>
              </a:solidFill>
              <a:effectLst/>
              <a:uFillTx/>
              <a:latin typeface="+mn-lt"/>
              <a:ea typeface="+mn-ea"/>
              <a:cs typeface="+mn-cs"/>
              <a:sym typeface="Stolz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578564-947E-4FCF-8ED3-17CBC3258D5E}"/>
              </a:ext>
            </a:extLst>
          </p:cNvPr>
          <p:cNvSpPr txBox="1"/>
          <p:nvPr/>
        </p:nvSpPr>
        <p:spPr>
          <a:xfrm>
            <a:off x="18435959" y="5518829"/>
            <a:ext cx="5197651" cy="4062649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uk-UA" sz="3600" b="0" i="0" u="none" strike="noStrike" cap="none" spc="0" normalizeH="0" baseline="0" dirty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+mn-lt"/>
                <a:ea typeface="+mn-ea"/>
                <a:cs typeface="+mn-cs"/>
                <a:sym typeface="Stolzl"/>
              </a:rPr>
              <a:t>Проаналізуйте тест, скажіть які кнопки лишаємо</a:t>
            </a:r>
            <a:r>
              <a:rPr lang="uk-UA" dirty="0"/>
              <a:t>, поділіться </a:t>
            </a:r>
            <a:r>
              <a:rPr lang="uk-UA" dirty="0" err="1"/>
              <a:t>інсайтами</a:t>
            </a:r>
            <a:r>
              <a:rPr lang="uk-UA" dirty="0"/>
              <a:t>. 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uk-UA" dirty="0"/>
              <a:t>На якому етапі ви б прийняли рішення?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212121"/>
              </a:solidFill>
              <a:effectLst/>
              <a:uFillTx/>
              <a:latin typeface="+mn-lt"/>
              <a:ea typeface="+mn-ea"/>
              <a:cs typeface="+mn-cs"/>
              <a:sym typeface="Stolz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C728C4-B86D-418D-B782-F76A6B707CB9}"/>
              </a:ext>
            </a:extLst>
          </p:cNvPr>
          <p:cNvSpPr txBox="1"/>
          <p:nvPr/>
        </p:nvSpPr>
        <p:spPr>
          <a:xfrm>
            <a:off x="18179323" y="10520487"/>
            <a:ext cx="5710925" cy="129266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uk-UA" dirty="0"/>
              <a:t>Інструменти/формат відповіді - довільний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212121"/>
              </a:solidFill>
              <a:effectLst/>
              <a:uFillTx/>
              <a:latin typeface="+mn-lt"/>
              <a:ea typeface="+mn-ea"/>
              <a:cs typeface="+mn-cs"/>
              <a:sym typeface="Stolz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7F9495-D093-430C-8085-3CE3D79CCF53}"/>
              </a:ext>
            </a:extLst>
          </p:cNvPr>
          <p:cNvSpPr txBox="1"/>
          <p:nvPr/>
        </p:nvSpPr>
        <p:spPr>
          <a:xfrm>
            <a:off x="21725221" y="2785842"/>
            <a:ext cx="3291840" cy="129266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uk-UA" sz="3600" b="0" i="0" u="none" strike="noStrike" cap="none" spc="0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+mn-lt"/>
                <a:ea typeface="+mn-ea"/>
                <a:cs typeface="+mn-cs"/>
                <a:sym typeface="Stolzl"/>
                <a:hlinkClick r:id="rId6"/>
              </a:rPr>
              <a:t>Цсвшка</a:t>
            </a:r>
            <a:r>
              <a:rPr kumimoji="0" lang="uk-UA" sz="3600" b="0" i="0" u="none" strike="noStrike" cap="none" spc="0" normalizeH="0" baseline="0" dirty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+mn-lt"/>
                <a:ea typeface="+mn-ea"/>
                <a:cs typeface="+mn-cs"/>
                <a:sym typeface="Stolzl"/>
                <a:hlinkClick r:id="rId6"/>
              </a:rPr>
              <a:t> з даними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212121"/>
              </a:solidFill>
              <a:effectLst/>
              <a:uFillTx/>
              <a:latin typeface="+mn-lt"/>
              <a:ea typeface="+mn-ea"/>
              <a:cs typeface="+mn-cs"/>
              <a:sym typeface="Stolzl"/>
            </a:endParaRPr>
          </a:p>
        </p:txBody>
      </p:sp>
    </p:spTree>
    <p:extLst>
      <p:ext uri="{BB962C8B-B14F-4D97-AF65-F5344CB8AC3E}">
        <p14:creationId xmlns:p14="http://schemas.microsoft.com/office/powerpoint/2010/main" val="8787242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о що поговоримо">
            <a:extLst>
              <a:ext uri="{FF2B5EF4-FFF2-40B4-BE49-F238E27FC236}">
                <a16:creationId xmlns:a16="http://schemas.microsoft.com/office/drawing/2014/main" id="{8E186DF6-B619-F448-B59B-8000AC1387D8}"/>
              </a:ext>
            </a:extLst>
          </p:cNvPr>
          <p:cNvSpPr txBox="1"/>
          <p:nvPr/>
        </p:nvSpPr>
        <p:spPr>
          <a:xfrm>
            <a:off x="243840" y="931873"/>
            <a:ext cx="24391172" cy="2894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457200">
              <a:defRPr sz="9000" cap="all">
                <a:solidFill>
                  <a:srgbClr val="FFC400"/>
                </a:solidFill>
                <a:latin typeface="Stolzl"/>
                <a:ea typeface="Stolzl"/>
                <a:cs typeface="Stolzl"/>
                <a:sym typeface="Stolzl"/>
              </a:defRPr>
            </a:lvl1pPr>
          </a:lstStyle>
          <a:p>
            <a:r>
              <a:rPr lang="uk-UA" sz="8000" dirty="0">
                <a:solidFill>
                  <a:srgbClr val="000000"/>
                </a:solidFill>
              </a:rPr>
              <a:t>Домашнє завдання (</a:t>
            </a:r>
            <a:r>
              <a:rPr lang="en-US" sz="8000" dirty="0">
                <a:solidFill>
                  <a:srgbClr val="000000"/>
                </a:solidFill>
              </a:rPr>
              <a:t>2</a:t>
            </a:r>
            <a:r>
              <a:rPr lang="uk-UA" sz="8000" dirty="0">
                <a:solidFill>
                  <a:srgbClr val="000000"/>
                </a:solidFill>
              </a:rPr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870A69-9841-F147-8C50-A3B598BF3BB5}"/>
              </a:ext>
            </a:extLst>
          </p:cNvPr>
          <p:cNvCxnSpPr>
            <a:cxnSpLocks/>
          </p:cNvCxnSpPr>
          <p:nvPr/>
        </p:nvCxnSpPr>
        <p:spPr>
          <a:xfrm>
            <a:off x="-495300" y="2781300"/>
            <a:ext cx="25130312" cy="0"/>
          </a:xfrm>
          <a:prstGeom prst="line">
            <a:avLst/>
          </a:prstGeom>
          <a:noFill/>
          <a:ln w="38100" cap="flat">
            <a:solidFill>
              <a:srgbClr val="0CA678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AD010757-5222-764A-BC10-C1E80EB03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41821" y="12026560"/>
            <a:ext cx="3166800" cy="982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7D11D8-0D20-42DB-93CF-ACA28BE103B8}"/>
              </a:ext>
            </a:extLst>
          </p:cNvPr>
          <p:cNvSpPr txBox="1"/>
          <p:nvPr/>
        </p:nvSpPr>
        <p:spPr>
          <a:xfrm>
            <a:off x="353834" y="2776759"/>
            <a:ext cx="19787987" cy="461664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uk-UA" dirty="0"/>
              <a:t>Наш продукт – той самий персональний асистент за підпискою</a:t>
            </a:r>
            <a:endParaRPr lang="en-US" dirty="0"/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uk-UA" dirty="0"/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uk-UA" sz="3600" b="0" i="0" u="none" strike="noStrike" cap="none" spc="0" normalizeH="0" baseline="0" dirty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+mn-lt"/>
                <a:ea typeface="+mn-ea"/>
                <a:cs typeface="+mn-cs"/>
                <a:sym typeface="Stolzl"/>
              </a:rPr>
              <a:t>Користувач спочатку потрапляє на сайт (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+mn-lt"/>
                <a:ea typeface="+mn-ea"/>
                <a:cs typeface="+mn-cs"/>
                <a:sym typeface="Stolzl"/>
              </a:rPr>
              <a:t>click)</a:t>
            </a:r>
            <a:r>
              <a:rPr kumimoji="0" lang="uk-UA" sz="3600" b="0" i="0" u="none" strike="noStrike" cap="none" spc="0" normalizeH="0" baseline="0" dirty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+mn-lt"/>
                <a:ea typeface="+mn-ea"/>
                <a:cs typeface="+mn-cs"/>
                <a:sym typeface="Stolzl"/>
              </a:rPr>
              <a:t>, де</a:t>
            </a:r>
            <a:r>
              <a:rPr lang="uk-UA" dirty="0"/>
              <a:t> відповідає на питання, потім ми формуємо для нього ідеального асистента на основі його відповідей.</a:t>
            </a: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uk-UA" dirty="0"/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uk-UA" sz="3600" b="0" i="0" u="none" strike="noStrike" cap="none" spc="0" normalizeH="0" baseline="0" dirty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+mn-lt"/>
                <a:ea typeface="+mn-ea"/>
                <a:cs typeface="+mn-cs"/>
                <a:sym typeface="Stolzl"/>
              </a:rPr>
              <a:t>В кінці пропонуємо його купити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+mn-lt"/>
                <a:ea typeface="+mn-ea"/>
                <a:cs typeface="+mn-cs"/>
                <a:sym typeface="Stolzl"/>
              </a:rPr>
              <a:t> (purchase)</a:t>
            </a: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uk-UA" sz="3600" b="0" i="0" u="none" strike="noStrike" cap="none" spc="0" normalizeH="0" baseline="0" dirty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+mn-lt"/>
                <a:ea typeface="+mn-ea"/>
                <a:cs typeface="+mn-cs"/>
                <a:sym typeface="Stolzl"/>
              </a:rPr>
              <a:t>В контрольній версії – ціна 9.99 </a:t>
            </a:r>
            <a:r>
              <a:rPr lang="en-US" dirty="0"/>
              <a:t>USD per month (6m LTV – 2</a:t>
            </a:r>
            <a:r>
              <a:rPr lang="uk-UA" dirty="0"/>
              <a:t>9</a:t>
            </a:r>
            <a:r>
              <a:rPr lang="en-US" dirty="0"/>
              <a:t>.27 USD)</a:t>
            </a:r>
            <a:endParaRPr kumimoji="0" lang="uk-UA" sz="3600" b="0" i="0" u="none" strike="noStrike" cap="none" spc="0" normalizeH="0" baseline="0" dirty="0">
              <a:ln>
                <a:noFill/>
              </a:ln>
              <a:solidFill>
                <a:srgbClr val="212121"/>
              </a:solidFill>
              <a:effectLst/>
              <a:uFillTx/>
              <a:latin typeface="+mn-lt"/>
              <a:ea typeface="+mn-ea"/>
              <a:cs typeface="+mn-cs"/>
              <a:sym typeface="Stolzl"/>
            </a:endParaRP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uk-UA" dirty="0"/>
              <a:t>В тестовій версії – ціна 6.99</a:t>
            </a:r>
            <a:r>
              <a:rPr lang="en-US" dirty="0"/>
              <a:t> USD per month (6m LTV – </a:t>
            </a:r>
            <a:r>
              <a:rPr lang="uk-UA" dirty="0"/>
              <a:t>23</a:t>
            </a:r>
            <a:r>
              <a:rPr lang="en-US" dirty="0"/>
              <a:t>.08 USD)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212121"/>
              </a:solidFill>
              <a:effectLst/>
              <a:uFillTx/>
              <a:latin typeface="+mn-lt"/>
              <a:ea typeface="+mn-ea"/>
              <a:cs typeface="+mn-cs"/>
              <a:sym typeface="Stolz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578564-947E-4FCF-8ED3-17CBC3258D5E}"/>
              </a:ext>
            </a:extLst>
          </p:cNvPr>
          <p:cNvSpPr txBox="1"/>
          <p:nvPr/>
        </p:nvSpPr>
        <p:spPr>
          <a:xfrm>
            <a:off x="18435959" y="5518829"/>
            <a:ext cx="5197651" cy="4062649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uk-UA" sz="3600" b="0" i="0" u="none" strike="noStrike" cap="none" spc="0" normalizeH="0" baseline="0" dirty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+mn-lt"/>
                <a:ea typeface="+mn-ea"/>
                <a:cs typeface="+mn-cs"/>
                <a:sym typeface="Stolzl"/>
              </a:rPr>
              <a:t>Проаналізуйте тест, скажіть </a:t>
            </a:r>
            <a:r>
              <a:rPr lang="uk-UA" dirty="0"/>
              <a:t>яку ціну </a:t>
            </a:r>
            <a:r>
              <a:rPr kumimoji="0" lang="uk-UA" sz="3600" b="0" i="0" u="none" strike="noStrike" cap="none" spc="0" normalizeH="0" baseline="0" dirty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+mn-lt"/>
                <a:ea typeface="+mn-ea"/>
                <a:cs typeface="+mn-cs"/>
                <a:sym typeface="Stolzl"/>
              </a:rPr>
              <a:t>лишаємо?</a:t>
            </a:r>
            <a:r>
              <a:rPr lang="uk-UA" dirty="0"/>
              <a:t> поділіться </a:t>
            </a:r>
            <a:r>
              <a:rPr lang="uk-UA" dirty="0" err="1"/>
              <a:t>інсайтами</a:t>
            </a:r>
            <a:r>
              <a:rPr lang="uk-UA" dirty="0"/>
              <a:t>. 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uk-UA" dirty="0"/>
              <a:t>На якому етапі ви б прийняли рішення?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212121"/>
              </a:solidFill>
              <a:effectLst/>
              <a:uFillTx/>
              <a:latin typeface="+mn-lt"/>
              <a:ea typeface="+mn-ea"/>
              <a:cs typeface="+mn-cs"/>
              <a:sym typeface="Stolz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C728C4-B86D-418D-B782-F76A6B707CB9}"/>
              </a:ext>
            </a:extLst>
          </p:cNvPr>
          <p:cNvSpPr txBox="1"/>
          <p:nvPr/>
        </p:nvSpPr>
        <p:spPr>
          <a:xfrm>
            <a:off x="18179323" y="10520487"/>
            <a:ext cx="5710925" cy="129266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uk-UA" dirty="0"/>
              <a:t>Інструменти/формат відповіді - довільний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212121"/>
              </a:solidFill>
              <a:effectLst/>
              <a:uFillTx/>
              <a:latin typeface="+mn-lt"/>
              <a:ea typeface="+mn-ea"/>
              <a:cs typeface="+mn-cs"/>
              <a:sym typeface="Stolz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7F9495-D093-430C-8085-3CE3D79CCF53}"/>
              </a:ext>
            </a:extLst>
          </p:cNvPr>
          <p:cNvSpPr txBox="1"/>
          <p:nvPr/>
        </p:nvSpPr>
        <p:spPr>
          <a:xfrm>
            <a:off x="21725221" y="2785842"/>
            <a:ext cx="3291840" cy="129266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uk-UA" sz="3600" b="0" i="0" u="none" strike="noStrike" cap="none" spc="0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+mn-lt"/>
                <a:ea typeface="+mn-ea"/>
                <a:cs typeface="+mn-cs"/>
                <a:sym typeface="Stolzl"/>
                <a:hlinkClick r:id="rId5"/>
              </a:rPr>
              <a:t>Цсвшка</a:t>
            </a:r>
            <a:r>
              <a:rPr kumimoji="0" lang="uk-UA" sz="3600" b="0" i="0" u="none" strike="noStrike" cap="none" spc="0" normalizeH="0" baseline="0" dirty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+mn-lt"/>
                <a:ea typeface="+mn-ea"/>
                <a:cs typeface="+mn-cs"/>
                <a:sym typeface="Stolzl"/>
                <a:hlinkClick r:id="rId5"/>
              </a:rPr>
              <a:t> з даними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212121"/>
              </a:solidFill>
              <a:effectLst/>
              <a:uFillTx/>
              <a:latin typeface="+mn-lt"/>
              <a:ea typeface="+mn-ea"/>
              <a:cs typeface="+mn-cs"/>
              <a:sym typeface="Stolz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F33AE-20C4-4B48-B062-4B1F1890C9BC}"/>
              </a:ext>
            </a:extLst>
          </p:cNvPr>
          <p:cNvSpPr txBox="1"/>
          <p:nvPr/>
        </p:nvSpPr>
        <p:spPr>
          <a:xfrm>
            <a:off x="2133600" y="9543297"/>
            <a:ext cx="3434080" cy="1954379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uk-UA" sz="11500" dirty="0"/>
              <a:t>9.99</a:t>
            </a:r>
            <a:endParaRPr kumimoji="0" lang="en-US" sz="11500" b="0" i="0" u="none" strike="noStrike" cap="none" spc="0" normalizeH="0" baseline="0" dirty="0">
              <a:ln>
                <a:noFill/>
              </a:ln>
              <a:solidFill>
                <a:srgbClr val="212121"/>
              </a:solidFill>
              <a:effectLst/>
              <a:uFillTx/>
              <a:latin typeface="+mn-lt"/>
              <a:ea typeface="+mn-ea"/>
              <a:cs typeface="+mn-cs"/>
              <a:sym typeface="Stolz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F88DA5-C97B-4F77-9954-13AA6E0D2F09}"/>
              </a:ext>
            </a:extLst>
          </p:cNvPr>
          <p:cNvSpPr txBox="1"/>
          <p:nvPr/>
        </p:nvSpPr>
        <p:spPr>
          <a:xfrm>
            <a:off x="9306474" y="9543297"/>
            <a:ext cx="3434080" cy="1954379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uk-UA" sz="11500" dirty="0"/>
              <a:t>6.99</a:t>
            </a:r>
            <a:endParaRPr kumimoji="0" lang="en-US" sz="11500" b="0" i="0" u="none" strike="noStrike" cap="none" spc="0" normalizeH="0" baseline="0" dirty="0">
              <a:ln>
                <a:noFill/>
              </a:ln>
              <a:solidFill>
                <a:srgbClr val="212121"/>
              </a:solidFill>
              <a:effectLst/>
              <a:uFillTx/>
              <a:latin typeface="+mn-lt"/>
              <a:ea typeface="+mn-ea"/>
              <a:cs typeface="+mn-cs"/>
              <a:sym typeface="Stolz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934AB-A866-479A-BCCA-947D0B2C64F6}"/>
              </a:ext>
            </a:extLst>
          </p:cNvPr>
          <p:cNvSpPr txBox="1"/>
          <p:nvPr/>
        </p:nvSpPr>
        <p:spPr>
          <a:xfrm>
            <a:off x="6687514" y="9751045"/>
            <a:ext cx="1499126" cy="153888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800" b="0" i="0" u="none" strike="noStrike" cap="none" spc="0" normalizeH="0" baseline="0" dirty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+mn-lt"/>
                <a:ea typeface="+mn-ea"/>
                <a:cs typeface="+mn-cs"/>
                <a:sym typeface="Stolzl"/>
              </a:rPr>
              <a:t>vs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440858-4F61-4A73-9DF3-54E1B91BFA6C}"/>
              </a:ext>
            </a:extLst>
          </p:cNvPr>
          <p:cNvSpPr txBox="1"/>
          <p:nvPr/>
        </p:nvSpPr>
        <p:spPr>
          <a:xfrm>
            <a:off x="2641600" y="8940800"/>
            <a:ext cx="1999263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+mn-lt"/>
                <a:ea typeface="+mn-ea"/>
                <a:cs typeface="+mn-cs"/>
                <a:sym typeface="Stolzl"/>
              </a:rPr>
              <a:t>Control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D0F749-F91A-4673-A947-783E6691F85E}"/>
              </a:ext>
            </a:extLst>
          </p:cNvPr>
          <p:cNvSpPr txBox="1"/>
          <p:nvPr/>
        </p:nvSpPr>
        <p:spPr>
          <a:xfrm>
            <a:off x="10192737" y="8940800"/>
            <a:ext cx="1273103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+mn-lt"/>
                <a:ea typeface="+mn-ea"/>
                <a:cs typeface="+mn-cs"/>
                <a:sym typeface="Stolzl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92796817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212121"/>
      </a:dk1>
      <a:lt1>
        <a:srgbClr val="FFFFFF"/>
      </a:lt1>
      <a:dk2>
        <a:srgbClr val="A7A7A7"/>
      </a:dk2>
      <a:lt2>
        <a:srgbClr val="535353"/>
      </a:lt2>
      <a:accent1>
        <a:srgbClr val="0042C4"/>
      </a:accent1>
      <a:accent2>
        <a:srgbClr val="1D2559"/>
      </a:accent2>
      <a:accent3>
        <a:srgbClr val="4C60E6"/>
      </a:accent3>
      <a:accent4>
        <a:srgbClr val="3746A6"/>
      </a:accent4>
      <a:accent5>
        <a:srgbClr val="2A3580"/>
      </a:accent5>
      <a:accent6>
        <a:srgbClr val="101532"/>
      </a:accent6>
      <a:hlink>
        <a:srgbClr val="0000FF"/>
      </a:hlink>
      <a:folHlink>
        <a:srgbClr val="FF00FF"/>
      </a:folHlink>
    </a:clrScheme>
    <a:fontScheme name="Office Theme">
      <a:majorFont>
        <a:latin typeface="Stolzl"/>
        <a:ea typeface="Stolzl"/>
        <a:cs typeface="Stolzl"/>
      </a:majorFont>
      <a:minorFont>
        <a:latin typeface="Stolzl"/>
        <a:ea typeface="Stolzl"/>
        <a:cs typeface="Stolz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212121"/>
            </a:solidFill>
            <a:effectLst/>
            <a:uFillTx/>
            <a:latin typeface="+mn-lt"/>
            <a:ea typeface="+mn-ea"/>
            <a:cs typeface="+mn-cs"/>
            <a:sym typeface="Stolz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212121"/>
            </a:solidFill>
            <a:effectLst/>
            <a:uFillTx/>
            <a:latin typeface="+mn-lt"/>
            <a:ea typeface="+mn-ea"/>
            <a:cs typeface="+mn-cs"/>
            <a:sym typeface="Stolz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2C4"/>
      </a:accent1>
      <a:accent2>
        <a:srgbClr val="1D2559"/>
      </a:accent2>
      <a:accent3>
        <a:srgbClr val="4C60E6"/>
      </a:accent3>
      <a:accent4>
        <a:srgbClr val="3746A6"/>
      </a:accent4>
      <a:accent5>
        <a:srgbClr val="2A3580"/>
      </a:accent5>
      <a:accent6>
        <a:srgbClr val="101532"/>
      </a:accent6>
      <a:hlink>
        <a:srgbClr val="0000FF"/>
      </a:hlink>
      <a:folHlink>
        <a:srgbClr val="FF00FF"/>
      </a:folHlink>
    </a:clrScheme>
    <a:fontScheme name="Office Theme">
      <a:majorFont>
        <a:latin typeface="Stolzl"/>
        <a:ea typeface="Stolzl"/>
        <a:cs typeface="Stolzl"/>
      </a:majorFont>
      <a:minorFont>
        <a:latin typeface="Stolzl"/>
        <a:ea typeface="Stolzl"/>
        <a:cs typeface="Stolz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212121"/>
            </a:solidFill>
            <a:effectLst/>
            <a:uFillTx/>
            <a:latin typeface="+mn-lt"/>
            <a:ea typeface="+mn-ea"/>
            <a:cs typeface="+mn-cs"/>
            <a:sym typeface="Stolz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212121"/>
            </a:solidFill>
            <a:effectLst/>
            <a:uFillTx/>
            <a:latin typeface="+mn-lt"/>
            <a:ea typeface="+mn-ea"/>
            <a:cs typeface="+mn-cs"/>
            <a:sym typeface="Stolz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14043</TotalTime>
  <Words>211</Words>
  <Application>Microsoft Macintosh PowerPoint</Application>
  <PresentationFormat>Custom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Helvetica Neue Medium</vt:lpstr>
      <vt:lpstr>Stolzl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Николай Сычинский</dc:creator>
  <cp:lastModifiedBy>Microsoft Office User</cp:lastModifiedBy>
  <cp:revision>193</cp:revision>
  <dcterms:modified xsi:type="dcterms:W3CDTF">2023-07-31T09:30:11Z</dcterms:modified>
</cp:coreProperties>
</file>