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9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8B38-F521-48B7-AEC2-6CE83EE9265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A133-124C-455F-8C6E-2966267A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64" y="5219838"/>
            <a:ext cx="4384994" cy="560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74" y="437707"/>
            <a:ext cx="1847077" cy="653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8874" y="216629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Promotion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6805" y="1135534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364" y="1483923"/>
            <a:ext cx="2391828" cy="24406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96209" y="1152709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33" y="1483923"/>
            <a:ext cx="2391828" cy="2440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64" y="4177998"/>
            <a:ext cx="4384994" cy="5604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6248" y="3866615"/>
            <a:ext cx="18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categories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06248" y="4892392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</a:t>
            </a:r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398" y="3775056"/>
            <a:ext cx="704850" cy="552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398" y="4817181"/>
            <a:ext cx="704850" cy="552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6740" y="5892346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discount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789" y="6205969"/>
            <a:ext cx="1317235" cy="6520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93674" y="592681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57" y="6205969"/>
            <a:ext cx="1847077" cy="6532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747" y="6212067"/>
            <a:ext cx="1266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 Blanky</dc:creator>
  <cp:lastModifiedBy>Dima Blanky</cp:lastModifiedBy>
  <cp:revision>2</cp:revision>
  <dcterms:created xsi:type="dcterms:W3CDTF">2023-06-06T10:14:17Z</dcterms:created>
  <dcterms:modified xsi:type="dcterms:W3CDTF">2023-06-06T10:32:12Z</dcterms:modified>
</cp:coreProperties>
</file>