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9AB2485-9CD4-40E9-96E1-84A369AC19DE}" type="datetimeFigureOut">
              <a:rPr lang="ru-RU" smtClean="0"/>
              <a:t>24.04.2019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366146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AB2485-9CD4-40E9-96E1-84A369AC19DE}" type="datetimeFigureOut">
              <a:rPr lang="ru-RU" smtClean="0"/>
              <a:t>24.04.2019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23648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AB2485-9CD4-40E9-96E1-84A369AC19DE}" type="datetimeFigureOut">
              <a:rPr lang="ru-RU" smtClean="0"/>
              <a:t>24.04.2019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427486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AB2485-9CD4-40E9-96E1-84A369AC19DE}" type="datetimeFigureOut">
              <a:rPr lang="ru-RU" smtClean="0"/>
              <a:t>24.04.2019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132141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9AB2485-9CD4-40E9-96E1-84A369AC19DE}" type="datetimeFigureOut">
              <a:rPr lang="ru-RU" smtClean="0"/>
              <a:t>24.04.2019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429463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9AB2485-9CD4-40E9-96E1-84A369AC19DE}" type="datetimeFigureOut">
              <a:rPr lang="ru-RU" smtClean="0"/>
              <a:t>24.04.2019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382198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9AB2485-9CD4-40E9-96E1-84A369AC19DE}" type="datetimeFigureOut">
              <a:rPr lang="ru-RU" smtClean="0"/>
              <a:t>24.04.2019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377902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9AB2485-9CD4-40E9-96E1-84A369AC19DE}" type="datetimeFigureOut">
              <a:rPr lang="ru-RU" smtClean="0"/>
              <a:t>24.04.2019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110408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9AB2485-9CD4-40E9-96E1-84A369AC19DE}" type="datetimeFigureOut">
              <a:rPr lang="ru-RU" smtClean="0"/>
              <a:t>24.04.2019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163796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9AB2485-9CD4-40E9-96E1-84A369AC19DE}" type="datetimeFigureOut">
              <a:rPr lang="ru-RU" smtClean="0"/>
              <a:t>24.04.2019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398966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9AB2485-9CD4-40E9-96E1-84A369AC19DE}" type="datetimeFigureOut">
              <a:rPr lang="ru-RU" smtClean="0"/>
              <a:t>24.04.2019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BF887-6436-4ED2-B8C5-2FD578EB0DE3}" type="slidenum">
              <a:rPr lang="ru-RU" smtClean="0"/>
              <a:t>‹#›</a:t>
            </a:fld>
            <a:endParaRPr lang="ru-RU"/>
          </a:p>
        </p:txBody>
      </p:sp>
    </p:spTree>
    <p:extLst>
      <p:ext uri="{BB962C8B-B14F-4D97-AF65-F5344CB8AC3E}">
        <p14:creationId xmlns:p14="http://schemas.microsoft.com/office/powerpoint/2010/main" val="383255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B2485-9CD4-40E9-96E1-84A369AC19DE}" type="datetimeFigureOut">
              <a:rPr lang="ru-RU" smtClean="0"/>
              <a:t>24.04.2019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BF887-6436-4ED2-B8C5-2FD578EB0DE3}" type="slidenum">
              <a:rPr lang="ru-RU" smtClean="0"/>
              <a:t>‹#›</a:t>
            </a:fld>
            <a:endParaRPr lang="ru-RU"/>
          </a:p>
        </p:txBody>
      </p:sp>
    </p:spTree>
    <p:extLst>
      <p:ext uri="{BB962C8B-B14F-4D97-AF65-F5344CB8AC3E}">
        <p14:creationId xmlns:p14="http://schemas.microsoft.com/office/powerpoint/2010/main" val="899639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310994"/>
            <a:ext cx="9144000" cy="1569322"/>
          </a:xfrm>
        </p:spPr>
        <p:txBody>
          <a:bodyPr>
            <a:normAutofit fontScale="90000"/>
          </a:bodyPr>
          <a:lstStyle/>
          <a:p>
            <a:r>
              <a:rPr lang="ru-RU" dirty="0" smtClean="0">
                <a:solidFill>
                  <a:srgbClr val="FF0000"/>
                </a:solidFill>
              </a:rPr>
              <a:t>Вычисление диаметра множества точек</a:t>
            </a:r>
            <a:endParaRPr lang="ru-RU" dirty="0">
              <a:solidFill>
                <a:srgbClr val="FF0000"/>
              </a:solidFill>
            </a:endParaRPr>
          </a:p>
        </p:txBody>
      </p:sp>
      <p:sp>
        <p:nvSpPr>
          <p:cNvPr id="3" name="Подзаголовок 2"/>
          <p:cNvSpPr>
            <a:spLocks noGrp="1"/>
          </p:cNvSpPr>
          <p:nvPr>
            <p:ph type="subTitle" idx="1"/>
          </p:nvPr>
        </p:nvSpPr>
        <p:spPr>
          <a:xfrm>
            <a:off x="1524000" y="2855063"/>
            <a:ext cx="9144000" cy="1655762"/>
          </a:xfrm>
        </p:spPr>
        <p:txBody>
          <a:bodyPr>
            <a:normAutofit/>
          </a:bodyPr>
          <a:lstStyle/>
          <a:p>
            <a:r>
              <a:rPr lang="en-US" sz="4000" dirty="0" smtClean="0">
                <a:solidFill>
                  <a:schemeClr val="accent4"/>
                </a:solidFill>
              </a:rPr>
              <a:t>Rotating calipers</a:t>
            </a:r>
            <a:endParaRPr lang="ru-RU" sz="4000" dirty="0">
              <a:solidFill>
                <a:schemeClr val="accent4"/>
              </a:solidFill>
            </a:endParaRPr>
          </a:p>
        </p:txBody>
      </p:sp>
    </p:spTree>
    <p:extLst>
      <p:ext uri="{BB962C8B-B14F-4D97-AF65-F5344CB8AC3E}">
        <p14:creationId xmlns:p14="http://schemas.microsoft.com/office/powerpoint/2010/main" val="190079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9421" y="332029"/>
            <a:ext cx="3932237" cy="759458"/>
          </a:xfrm>
        </p:spPr>
        <p:txBody>
          <a:bodyPr>
            <a:normAutofit fontScale="90000"/>
          </a:bodyPr>
          <a:lstStyle/>
          <a:p>
            <a:r>
              <a:rPr lang="ru-RU" dirty="0" smtClean="0"/>
              <a:t> </a:t>
            </a:r>
            <a:br>
              <a:rPr lang="ru-RU" dirty="0" smtClean="0"/>
            </a:br>
            <a:r>
              <a:rPr lang="ru-RU" dirty="0"/>
              <a:t> </a:t>
            </a:r>
            <a:r>
              <a:rPr lang="ru-RU" sz="4200" dirty="0">
                <a:solidFill>
                  <a:srgbClr val="FF0000"/>
                </a:solidFill>
              </a:rPr>
              <a:t>З</a:t>
            </a:r>
            <a:r>
              <a:rPr lang="ru-RU" sz="4200" dirty="0" smtClean="0">
                <a:solidFill>
                  <a:srgbClr val="FF0000"/>
                </a:solidFill>
              </a:rPr>
              <a:t>адача</a:t>
            </a:r>
            <a:endParaRPr lang="ru-RU" sz="4200" dirty="0">
              <a:solidFill>
                <a:srgbClr val="FF0000"/>
              </a:solidFill>
            </a:endParaRPr>
          </a:p>
        </p:txBody>
      </p:sp>
      <p:sp>
        <p:nvSpPr>
          <p:cNvPr id="4" name="Текст 3"/>
          <p:cNvSpPr>
            <a:spLocks noGrp="1"/>
          </p:cNvSpPr>
          <p:nvPr>
            <p:ph type="body" sz="half" idx="2"/>
          </p:nvPr>
        </p:nvSpPr>
        <p:spPr>
          <a:xfrm>
            <a:off x="509421" y="1613971"/>
            <a:ext cx="4389035" cy="4072944"/>
          </a:xfrm>
        </p:spPr>
        <p:txBody>
          <a:bodyPr>
            <a:normAutofit/>
          </a:bodyPr>
          <a:lstStyle/>
          <a:p>
            <a:r>
              <a:rPr lang="ru-RU" sz="3600" dirty="0" smtClean="0"/>
              <a:t>На плоскости задано множество точек. Найти две наиболее удалённые друг от друга точки.</a:t>
            </a:r>
            <a:endParaRPr lang="ru-RU" sz="3600" dirty="0"/>
          </a:p>
        </p:txBody>
      </p:sp>
      <p:pic>
        <p:nvPicPr>
          <p:cNvPr id="12" name="Рисунок 11"/>
          <p:cNvPicPr>
            <a:picLocks noChangeAspect="1"/>
          </p:cNvPicPr>
          <p:nvPr/>
        </p:nvPicPr>
        <p:blipFill>
          <a:blip r:embed="rId2"/>
          <a:stretch>
            <a:fillRect/>
          </a:stretch>
        </p:blipFill>
        <p:spPr>
          <a:xfrm>
            <a:off x="5024888" y="711758"/>
            <a:ext cx="6571195" cy="4092062"/>
          </a:xfrm>
          <a:prstGeom prst="rect">
            <a:avLst/>
          </a:prstGeom>
        </p:spPr>
      </p:pic>
    </p:spTree>
    <p:extLst>
      <p:ext uri="{BB962C8B-B14F-4D97-AF65-F5344CB8AC3E}">
        <p14:creationId xmlns:p14="http://schemas.microsoft.com/office/powerpoint/2010/main" val="235467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idx="1"/>
          </p:nvPr>
        </p:nvPicPr>
        <p:blipFill>
          <a:blip r:embed="rId2">
            <a:extLst>
              <a:ext uri="{28A0092B-C50C-407E-A947-70E740481C1C}">
                <a14:useLocalDpi xmlns:a14="http://schemas.microsoft.com/office/drawing/2010/main" val="0"/>
              </a:ext>
            </a:extLst>
          </a:blip>
          <a:srcRect t="649" b="649"/>
          <a:stretch>
            <a:fillRect/>
          </a:stretch>
        </p:blipFill>
        <p:spPr>
          <a:xfrm>
            <a:off x="5874479" y="704090"/>
            <a:ext cx="6317521" cy="4988372"/>
          </a:xfrm>
        </p:spPr>
      </p:pic>
      <p:sp>
        <p:nvSpPr>
          <p:cNvPr id="2" name="Заголовок 1"/>
          <p:cNvSpPr>
            <a:spLocks noGrp="1"/>
          </p:cNvSpPr>
          <p:nvPr>
            <p:ph type="title"/>
          </p:nvPr>
        </p:nvSpPr>
        <p:spPr>
          <a:xfrm>
            <a:off x="311753" y="90152"/>
            <a:ext cx="3932237" cy="914400"/>
          </a:xfrm>
        </p:spPr>
        <p:txBody>
          <a:bodyPr>
            <a:normAutofit/>
          </a:bodyPr>
          <a:lstStyle/>
          <a:p>
            <a:r>
              <a:rPr lang="ru-RU" sz="4800" dirty="0" smtClean="0">
                <a:solidFill>
                  <a:srgbClr val="FF0000"/>
                </a:solidFill>
              </a:rPr>
              <a:t>Алгоритм</a:t>
            </a:r>
            <a:endParaRPr lang="ru-RU" sz="4800" dirty="0">
              <a:solidFill>
                <a:srgbClr val="FF0000"/>
              </a:solidFill>
            </a:endParaRPr>
          </a:p>
        </p:txBody>
      </p:sp>
      <p:sp>
        <p:nvSpPr>
          <p:cNvPr id="4" name="Текст 3"/>
          <p:cNvSpPr>
            <a:spLocks noGrp="1"/>
          </p:cNvSpPr>
          <p:nvPr>
            <p:ph type="body" sz="half" idx="2"/>
          </p:nvPr>
        </p:nvSpPr>
        <p:spPr>
          <a:xfrm>
            <a:off x="0" y="1004552"/>
            <a:ext cx="6001555" cy="5853448"/>
          </a:xfrm>
        </p:spPr>
        <p:txBody>
          <a:bodyPr>
            <a:normAutofit/>
          </a:bodyPr>
          <a:lstStyle/>
          <a:p>
            <a:r>
              <a:rPr lang="ru-RU" sz="2200" dirty="0" smtClean="0"/>
              <a:t>Найдём выпуклую оболочку заданного множества.</a:t>
            </a:r>
          </a:p>
          <a:p>
            <a:r>
              <a:rPr lang="ru-RU" sz="2200" dirty="0" smtClean="0"/>
              <a:t>Опорная прямая: проходит хотя бы через одну вершину многоугольника; внутренность многоугольника лежит по одну сторону от прямой.</a:t>
            </a:r>
            <a:endParaRPr lang="en-US" sz="2200" dirty="0" smtClean="0"/>
          </a:p>
          <a:p>
            <a:r>
              <a:rPr lang="ru-RU" sz="2200" dirty="0" smtClean="0"/>
              <a:t>Тогда диаметр </a:t>
            </a:r>
            <a:r>
              <a:rPr lang="ru-RU" sz="2200" dirty="0"/>
              <a:t>выпуклого многоугольника равен максимальному расстоянию между параллельными </a:t>
            </a:r>
            <a:r>
              <a:rPr lang="ru-RU" sz="2200" dirty="0" smtClean="0"/>
              <a:t>опорными прямыми. Нужно рассмотреть все пары противолежащих точек, не перебирая все пары точек. Найдем какие-либо две противолежащие точки, проведем опорные прямые. Начнём вращать прямые (например, против часовой стрелки), пока не будут сгенерированы все пары </a:t>
            </a:r>
            <a:r>
              <a:rPr lang="ru-RU" sz="2200" dirty="0"/>
              <a:t>противолежащих </a:t>
            </a:r>
            <a:r>
              <a:rPr lang="ru-RU" sz="2200" dirty="0" smtClean="0"/>
              <a:t>точек (прямые пройдут под всеми возможными углами).</a:t>
            </a:r>
            <a:endParaRPr lang="ru-RU" sz="2200" dirty="0"/>
          </a:p>
        </p:txBody>
      </p:sp>
    </p:spTree>
    <p:extLst>
      <p:ext uri="{BB962C8B-B14F-4D97-AF65-F5344CB8AC3E}">
        <p14:creationId xmlns:p14="http://schemas.microsoft.com/office/powerpoint/2010/main" val="243231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9180" y="173865"/>
            <a:ext cx="3932237" cy="530225"/>
          </a:xfrm>
        </p:spPr>
        <p:txBody>
          <a:bodyPr>
            <a:normAutofit fontScale="90000"/>
          </a:bodyPr>
          <a:lstStyle/>
          <a:p>
            <a:r>
              <a:rPr lang="ru-RU" dirty="0" smtClean="0">
                <a:solidFill>
                  <a:srgbClr val="FF0000"/>
                </a:solidFill>
              </a:rPr>
              <a:t>Реализация алгоритма</a:t>
            </a:r>
            <a:endParaRPr lang="ru-RU" dirty="0">
              <a:solidFill>
                <a:srgbClr val="FF0000"/>
              </a:solidFill>
            </a:endParaRPr>
          </a:p>
        </p:txBody>
      </p:sp>
      <p:sp>
        <p:nvSpPr>
          <p:cNvPr id="4" name="Текст 3"/>
          <p:cNvSpPr>
            <a:spLocks noGrp="1"/>
          </p:cNvSpPr>
          <p:nvPr>
            <p:ph type="body" sz="half" idx="2"/>
          </p:nvPr>
        </p:nvSpPr>
        <p:spPr>
          <a:xfrm>
            <a:off x="0" y="872543"/>
            <a:ext cx="5618602" cy="5985457"/>
          </a:xfrm>
        </p:spPr>
        <p:txBody>
          <a:bodyPr>
            <a:normAutofit/>
          </a:bodyPr>
          <a:lstStyle/>
          <a:p>
            <a:r>
              <a:rPr lang="ru-RU" sz="2200" dirty="0" smtClean="0"/>
              <a:t>Сначала также найдём выпуклую оболочку множества точек.</a:t>
            </a:r>
          </a:p>
          <a:p>
            <a:r>
              <a:rPr lang="ru-RU" sz="2200" dirty="0" smtClean="0"/>
              <a:t>Выберем некоторую точку (например, нулевую </a:t>
            </a:r>
            <a:r>
              <a:rPr lang="en-US" sz="2200" dirty="0" smtClean="0"/>
              <a:t>p0</a:t>
            </a:r>
            <a:r>
              <a:rPr lang="ru-RU" sz="2200" dirty="0" smtClean="0"/>
              <a:t>) и найдём максимально удалённую от неё</a:t>
            </a:r>
            <a:r>
              <a:rPr lang="en-US" sz="2200" dirty="0" smtClean="0"/>
              <a:t> </a:t>
            </a:r>
          </a:p>
          <a:p>
            <a:r>
              <a:rPr lang="ru-RU" sz="2200" dirty="0" smtClean="0"/>
              <a:t>точку </a:t>
            </a:r>
            <a:r>
              <a:rPr lang="en-US" sz="2200" dirty="0" smtClean="0"/>
              <a:t>q</a:t>
            </a:r>
            <a:r>
              <a:rPr lang="ru-RU" sz="2200" dirty="0" smtClean="0"/>
              <a:t> (при обходе оболочки слева). Запомним номера этих точек.</a:t>
            </a:r>
            <a:r>
              <a:rPr lang="en-US" sz="2200" dirty="0" smtClean="0"/>
              <a:t> </a:t>
            </a:r>
            <a:r>
              <a:rPr lang="ru-RU" sz="2200" dirty="0" smtClean="0"/>
              <a:t>Установим два указателя на </a:t>
            </a:r>
            <a:r>
              <a:rPr lang="en-US" sz="2200" dirty="0" smtClean="0"/>
              <a:t>p0 </a:t>
            </a:r>
            <a:r>
              <a:rPr lang="ru-RU" sz="2200" dirty="0" smtClean="0"/>
              <a:t>и </a:t>
            </a:r>
            <a:r>
              <a:rPr lang="en-US" sz="2200" dirty="0" smtClean="0"/>
              <a:t>q, </a:t>
            </a:r>
            <a:r>
              <a:rPr lang="ru-RU" sz="2200" dirty="0" smtClean="0"/>
              <a:t>начнём двигать эти указатели по раннее выбранному направлению (против часовой стрелки), порождая противолежащие пары точек (для текущего указателя двигаем другой указатель, пока не получим максимально удалённую точку). Цикл закончится, когда второй указатель дойдёт до нулевой точки оболочки.</a:t>
            </a:r>
            <a:endParaRPr lang="ru-RU" sz="2200" dirty="0"/>
          </a:p>
        </p:txBody>
      </p:sp>
      <p:pic>
        <p:nvPicPr>
          <p:cNvPr id="5" name="Рисунок 4"/>
          <p:cNvPicPr>
            <a:picLocks noChangeAspect="1"/>
          </p:cNvPicPr>
          <p:nvPr/>
        </p:nvPicPr>
        <p:blipFill>
          <a:blip r:embed="rId2"/>
          <a:stretch>
            <a:fillRect/>
          </a:stretch>
        </p:blipFill>
        <p:spPr>
          <a:xfrm>
            <a:off x="6925936" y="173864"/>
            <a:ext cx="4531605" cy="6433261"/>
          </a:xfrm>
          <a:prstGeom prst="rect">
            <a:avLst/>
          </a:prstGeom>
        </p:spPr>
      </p:pic>
    </p:spTree>
    <p:extLst>
      <p:ext uri="{BB962C8B-B14F-4D97-AF65-F5344CB8AC3E}">
        <p14:creationId xmlns:p14="http://schemas.microsoft.com/office/powerpoint/2010/main" val="2733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04173" y="121187"/>
            <a:ext cx="3932237" cy="672028"/>
          </a:xfrm>
        </p:spPr>
        <p:txBody>
          <a:bodyPr>
            <a:normAutofit/>
          </a:bodyPr>
          <a:lstStyle/>
          <a:p>
            <a:r>
              <a:rPr lang="ru-RU" sz="3600" dirty="0" smtClean="0">
                <a:solidFill>
                  <a:srgbClr val="FF0000"/>
                </a:solidFill>
              </a:rPr>
              <a:t>Сложность задачи</a:t>
            </a:r>
            <a:endParaRPr lang="ru-RU" sz="3600" dirty="0">
              <a:solidFill>
                <a:srgbClr val="FF0000"/>
              </a:solidFill>
            </a:endParaRPr>
          </a:p>
        </p:txBody>
      </p:sp>
      <p:sp>
        <p:nvSpPr>
          <p:cNvPr id="4" name="Текст 3"/>
          <p:cNvSpPr>
            <a:spLocks noGrp="1"/>
          </p:cNvSpPr>
          <p:nvPr>
            <p:ph type="body" sz="half" idx="2"/>
          </p:nvPr>
        </p:nvSpPr>
        <p:spPr>
          <a:xfrm>
            <a:off x="0" y="936435"/>
            <a:ext cx="12192000" cy="1641512"/>
          </a:xfrm>
        </p:spPr>
        <p:txBody>
          <a:bodyPr>
            <a:normAutofit lnSpcReduction="10000"/>
          </a:bodyPr>
          <a:lstStyle/>
          <a:p>
            <a:r>
              <a:rPr lang="ru-RU" sz="2400" dirty="0" smtClean="0"/>
              <a:t>Построение выпуклой оболочки, затем проход по всем вершинам </a:t>
            </a:r>
            <a:r>
              <a:rPr lang="ru-RU" sz="2400" dirty="0" smtClean="0"/>
              <a:t>оболочки</a:t>
            </a:r>
            <a:r>
              <a:rPr lang="en-US" sz="2400" dirty="0" smtClean="0"/>
              <a:t> (</a:t>
            </a:r>
            <a:r>
              <a:rPr lang="ru-RU" sz="2400" smtClean="0"/>
              <a:t>генерация противолежащих пар точек).</a:t>
            </a:r>
            <a:endParaRPr lang="en-US" sz="2400" dirty="0" smtClean="0"/>
          </a:p>
          <a:p>
            <a:endParaRPr lang="ru-RU" sz="2800" dirty="0" smtClean="0"/>
          </a:p>
          <a:p>
            <a:r>
              <a:rPr lang="en-US" sz="2800" dirty="0" smtClean="0"/>
              <a:t>O(N*</a:t>
            </a:r>
            <a:r>
              <a:rPr lang="en-US" sz="2800" dirty="0" err="1" smtClean="0"/>
              <a:t>logN</a:t>
            </a:r>
            <a:r>
              <a:rPr lang="en-US" sz="2800" dirty="0" smtClean="0"/>
              <a:t> + N)</a:t>
            </a:r>
            <a:r>
              <a:rPr lang="ru-RU" sz="2800" dirty="0" smtClean="0"/>
              <a:t>, </a:t>
            </a:r>
            <a:r>
              <a:rPr lang="ru-RU" sz="2400" dirty="0" smtClean="0"/>
              <a:t>где </a:t>
            </a:r>
            <a:r>
              <a:rPr lang="en-US" sz="2400" dirty="0" smtClean="0"/>
              <a:t>N – </a:t>
            </a:r>
            <a:r>
              <a:rPr lang="ru-RU" sz="2400" dirty="0" smtClean="0"/>
              <a:t>количество точек в исходном множестве.</a:t>
            </a:r>
          </a:p>
          <a:p>
            <a:endParaRPr lang="ru-RU" sz="2400" dirty="0"/>
          </a:p>
          <a:p>
            <a:endParaRPr lang="ru-RU" sz="2400" dirty="0" smtClean="0"/>
          </a:p>
          <a:p>
            <a:endParaRPr lang="ru-RU" sz="2400" dirty="0"/>
          </a:p>
        </p:txBody>
      </p:sp>
      <p:sp>
        <p:nvSpPr>
          <p:cNvPr id="5" name="Заголовок 1"/>
          <p:cNvSpPr txBox="1">
            <a:spLocks/>
          </p:cNvSpPr>
          <p:nvPr/>
        </p:nvSpPr>
        <p:spPr>
          <a:xfrm>
            <a:off x="4218016" y="3602516"/>
            <a:ext cx="3932237" cy="6720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ru-RU" sz="3600" dirty="0" smtClean="0">
                <a:solidFill>
                  <a:srgbClr val="FF0000"/>
                </a:solidFill>
              </a:rPr>
              <a:t>Применение</a:t>
            </a:r>
            <a:endParaRPr lang="ru-RU" sz="3600" dirty="0">
              <a:solidFill>
                <a:srgbClr val="FF0000"/>
              </a:solidFill>
            </a:endParaRPr>
          </a:p>
        </p:txBody>
      </p:sp>
      <p:sp>
        <p:nvSpPr>
          <p:cNvPr id="7" name="Текст 3"/>
          <p:cNvSpPr txBox="1">
            <a:spLocks/>
          </p:cNvSpPr>
          <p:nvPr/>
        </p:nvSpPr>
        <p:spPr>
          <a:xfrm>
            <a:off x="88135" y="4724401"/>
            <a:ext cx="12192000" cy="94928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ru-RU" sz="2400" dirty="0"/>
              <a:t>Используется при кластеризации (выделении групп схожих объектов) </a:t>
            </a:r>
            <a:r>
              <a:rPr lang="ru-RU" sz="2400" dirty="0" smtClean="0"/>
              <a:t>множества.</a:t>
            </a:r>
            <a:endParaRPr lang="ru-RU" sz="2400" dirty="0"/>
          </a:p>
        </p:txBody>
      </p:sp>
    </p:spTree>
    <p:extLst>
      <p:ext uri="{BB962C8B-B14F-4D97-AF65-F5344CB8AC3E}">
        <p14:creationId xmlns:p14="http://schemas.microsoft.com/office/powerpoint/2010/main" val="28661974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244</Words>
  <Application>Microsoft Office PowerPoint</Application>
  <PresentationFormat>Широкоэкранный</PresentationFormat>
  <Paragraphs>19</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Вычисление диаметра множества точек</vt:lpstr>
      <vt:lpstr>   Задача</vt:lpstr>
      <vt:lpstr>Алгоритм</vt:lpstr>
      <vt:lpstr>Реализация алгоритма</vt:lpstr>
      <vt:lpstr>Сложность задачи</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Вычисление диаметра множества точек</dc:title>
  <dc:creator>ASUS</dc:creator>
  <cp:lastModifiedBy>ASUS</cp:lastModifiedBy>
  <cp:revision>13</cp:revision>
  <dcterms:created xsi:type="dcterms:W3CDTF">2019-04-23T16:55:15Z</dcterms:created>
  <dcterms:modified xsi:type="dcterms:W3CDTF">2019-04-24T04:40:14Z</dcterms:modified>
</cp:coreProperties>
</file>