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0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4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45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17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3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8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40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4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2D21AD-1654-4790-A4C6-CF73AD330B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C131-40FB-4489-9A00-500A81DF3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24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3173" y="997527"/>
            <a:ext cx="7656536" cy="1997236"/>
          </a:xfrm>
        </p:spPr>
        <p:txBody>
          <a:bodyPr/>
          <a:lstStyle/>
          <a:p>
            <a:r>
              <a:rPr lang="ru-RU" dirty="0" smtClean="0"/>
              <a:t>Машина Поста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796" y="5796778"/>
            <a:ext cx="3444753" cy="8614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422154" y="4001155"/>
            <a:ext cx="7656536" cy="2463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500" dirty="0" smtClean="0"/>
              <a:t>Презентует команда:</a:t>
            </a:r>
          </a:p>
          <a:p>
            <a:r>
              <a:rPr lang="ru-RU" sz="2500" dirty="0" smtClean="0"/>
              <a:t> </a:t>
            </a:r>
            <a:r>
              <a:rPr lang="ru-RU" sz="2500" dirty="0"/>
              <a:t>Чесноков Дмитрий - Team </a:t>
            </a:r>
            <a:r>
              <a:rPr lang="ru-RU" sz="2500" dirty="0" smtClean="0"/>
              <a:t>Lead</a:t>
            </a:r>
            <a:r>
              <a:rPr lang="ru-RU" sz="2500" dirty="0"/>
              <a:t/>
            </a:r>
            <a:br>
              <a:rPr lang="ru-RU" sz="2500" dirty="0"/>
            </a:br>
            <a:r>
              <a:rPr lang="ru-RU" sz="2500" dirty="0" smtClean="0"/>
              <a:t> </a:t>
            </a:r>
            <a:r>
              <a:rPr lang="ru-RU" sz="2500" dirty="0"/>
              <a:t>Сорокин Евгений - </a:t>
            </a:r>
            <a:r>
              <a:rPr lang="en-US" sz="2500" dirty="0"/>
              <a:t>Class Lead </a:t>
            </a:r>
          </a:p>
          <a:p>
            <a:r>
              <a:rPr lang="ru-RU" sz="2500" dirty="0"/>
              <a:t> </a:t>
            </a:r>
            <a:r>
              <a:rPr lang="ru-RU" sz="2500" dirty="0" smtClean="0"/>
              <a:t>Леонов </a:t>
            </a:r>
            <a:r>
              <a:rPr lang="ru-RU" sz="2500" dirty="0"/>
              <a:t>Алексей - </a:t>
            </a:r>
            <a:r>
              <a:rPr lang="en-US" sz="2500" dirty="0"/>
              <a:t>Gui Lead </a:t>
            </a:r>
            <a:endParaRPr lang="en-US" sz="2500" dirty="0" smtClean="0"/>
          </a:p>
          <a:p>
            <a:r>
              <a:rPr lang="en-US" sz="2500" dirty="0" smtClean="0"/>
              <a:t> </a:t>
            </a:r>
            <a:r>
              <a:rPr lang="ru-RU" sz="2500" dirty="0" smtClean="0"/>
              <a:t>Талакуцкая </a:t>
            </a:r>
            <a:r>
              <a:rPr lang="ru-RU" sz="2500" dirty="0"/>
              <a:t>Анастасия - </a:t>
            </a:r>
            <a:r>
              <a:rPr lang="en-US" sz="2500" dirty="0"/>
              <a:t>Test </a:t>
            </a:r>
            <a:r>
              <a:rPr lang="en-US" sz="2500" dirty="0" smtClean="0"/>
              <a:t>Lead</a:t>
            </a:r>
            <a:endParaRPr lang="en-US" sz="2500" dirty="0"/>
          </a:p>
          <a:p>
            <a:r>
              <a:rPr lang="ru-RU" sz="2500" dirty="0" smtClean="0"/>
              <a:t> Лютый </a:t>
            </a:r>
            <a:r>
              <a:rPr lang="ru-RU" sz="2500" dirty="0"/>
              <a:t>Максим - </a:t>
            </a:r>
            <a:r>
              <a:rPr lang="en-US" sz="2500" dirty="0" smtClean="0"/>
              <a:t>Docs Lead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03078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674" y="332645"/>
            <a:ext cx="9404723" cy="923500"/>
          </a:xfrm>
        </p:spPr>
        <p:txBody>
          <a:bodyPr/>
          <a:lstStyle/>
          <a:p>
            <a:r>
              <a:rPr lang="ru-RU" dirty="0" smtClean="0"/>
              <a:t>Задание.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076" y="125614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Разработать программу для работы с серией программ на входе, используя Машину Поста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Ключевые требования:</a:t>
            </a:r>
            <a:endParaRPr lang="ru-RU" dirty="0"/>
          </a:p>
          <a:p>
            <a:r>
              <a:rPr lang="ru-RU" dirty="0"/>
              <a:t>- Разработка программы должна быть выполнена на языке Python;</a:t>
            </a:r>
          </a:p>
          <a:p>
            <a:r>
              <a:rPr lang="ru-RU" dirty="0"/>
              <a:t>- Программа должна иметь графический интерфейс пользователя (GUI);</a:t>
            </a:r>
          </a:p>
          <a:p>
            <a:r>
              <a:rPr lang="ru-RU" dirty="0"/>
              <a:t>- Программа должна содержать модульные тесты;</a:t>
            </a:r>
          </a:p>
          <a:p>
            <a:r>
              <a:rPr lang="ru-RU" dirty="0"/>
              <a:t>- Программа должна иметь техническую документацию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3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6927707" cy="951209"/>
          </a:xfrm>
        </p:spPr>
        <p:txBody>
          <a:bodyPr/>
          <a:lstStyle/>
          <a:p>
            <a:r>
              <a:rPr lang="ru-RU" dirty="0" smtClean="0"/>
              <a:t>Машина Поста.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2056093"/>
            <a:ext cx="7259782" cy="4195763"/>
          </a:xfrm>
        </p:spPr>
        <p:txBody>
          <a:bodyPr/>
          <a:lstStyle/>
          <a:p>
            <a:pPr algn="just"/>
            <a:r>
              <a:rPr lang="ru-RU" dirty="0" smtClean="0"/>
              <a:t>Машина Поста </a:t>
            </a:r>
            <a:r>
              <a:rPr lang="ru-RU" dirty="0"/>
              <a:t>— абстрактная вычислительная машина, предложенная Эмилем Постом в 1936 </a:t>
            </a:r>
            <a:r>
              <a:rPr lang="ru-RU" dirty="0" smtClean="0"/>
              <a:t>году. </a:t>
            </a:r>
          </a:p>
          <a:p>
            <a:pPr algn="just"/>
            <a:r>
              <a:rPr lang="ru-RU" dirty="0" smtClean="0"/>
              <a:t>Машина </a:t>
            </a:r>
            <a:r>
              <a:rPr lang="ru-RU" dirty="0"/>
              <a:t>Поста состоит из каретки (или считывающей и записывающей головки) и разбитой на ячейки бесконечной в обе стороны ленты. Каждая ячейка ленты может находиться в 2 состояниях — быть либо пустой — 0, либо помеченной меткой 1. За такт работы машины каретка может сдвинуться на одну позицию влево или вправо, считать, изменить символ в своей текущей позиции.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08" y="2056093"/>
            <a:ext cx="3035300" cy="4140200"/>
          </a:xfrm>
        </p:spPr>
      </p:pic>
      <p:sp>
        <p:nvSpPr>
          <p:cNvPr id="9" name="Заголовок 3"/>
          <p:cNvSpPr txBox="1">
            <a:spLocks/>
          </p:cNvSpPr>
          <p:nvPr/>
        </p:nvSpPr>
        <p:spPr>
          <a:xfrm>
            <a:off x="7259782" y="6218029"/>
            <a:ext cx="6927707" cy="951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smtClean="0"/>
              <a:t>Эмиль </a:t>
            </a:r>
            <a:r>
              <a:rPr lang="ru-RU" sz="2000" dirty="0"/>
              <a:t>Леон Пост </a:t>
            </a:r>
            <a:r>
              <a:rPr lang="ru-RU" sz="2000" dirty="0" smtClean="0"/>
              <a:t>(1897-1954г)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694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9038" y="320743"/>
            <a:ext cx="9486180" cy="838754"/>
          </a:xfrm>
        </p:spPr>
        <p:txBody>
          <a:bodyPr/>
          <a:lstStyle/>
          <a:p>
            <a:r>
              <a:rPr lang="ru-RU" dirty="0"/>
              <a:t>Машина Поста.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91585" y="3053875"/>
            <a:ext cx="10938382" cy="44030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Работа машины Поста определяется программой, состоящей из конечного числа строк. Для работы машины нужно задать программу и её начальное состояние (то есть состояние ленты и позицию каретки). Кареткой управляет программа, состоящая из пронумерованных не обязательно упорядоченных строк команд, если в каждой команде указана строка, на которую нужно перейти. Обычно принимается, что если в команде переход не указан, то переход происходит на следующую строку.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1585" y="1536159"/>
            <a:ext cx="10938383" cy="13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3" y="231045"/>
            <a:ext cx="9404723" cy="794191"/>
          </a:xfrm>
        </p:spPr>
        <p:txBody>
          <a:bodyPr/>
          <a:lstStyle/>
          <a:p>
            <a:r>
              <a:rPr lang="en-US" dirty="0" smtClean="0"/>
              <a:t>Class Lead. </a:t>
            </a:r>
            <a:r>
              <a:rPr lang="ru-RU" dirty="0" smtClean="0"/>
              <a:t>Классы.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693" y="1200727"/>
            <a:ext cx="11658200" cy="46584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Данная программа представляет собой 2 класса: </a:t>
            </a:r>
            <a:r>
              <a:rPr lang="ru-RU" dirty="0" err="1"/>
              <a:t>PostMachine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Tape.</a:t>
            </a:r>
            <a:endParaRPr lang="en-US" dirty="0"/>
          </a:p>
          <a:p>
            <a:pPr algn="just"/>
            <a:r>
              <a:rPr lang="ru-RU" dirty="0"/>
              <a:t>Методы класса </a:t>
            </a:r>
            <a:r>
              <a:rPr lang="ru-RU" b="1" dirty="0" err="1"/>
              <a:t>PostMachine</a:t>
            </a:r>
            <a:r>
              <a:rPr lang="ru-RU" b="1" dirty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 smtClean="0"/>
              <a:t>- </a:t>
            </a:r>
            <a:r>
              <a:rPr lang="ru-RU" dirty="0" err="1"/>
              <a:t>init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инициализация программы машины Поста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add_command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command</a:t>
            </a:r>
            <a:r>
              <a:rPr lang="ru-RU" dirty="0"/>
              <a:t>): добавление команды в программу машины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run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выполнение программы машины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get_tape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вывод всей ленты</a:t>
            </a:r>
          </a:p>
          <a:p>
            <a:r>
              <a:rPr lang="ru-RU" dirty="0"/>
              <a:t>Методы класса </a:t>
            </a:r>
            <a:r>
              <a:rPr lang="ru-RU" b="1" dirty="0" err="1" smtClean="0"/>
              <a:t>Tape</a:t>
            </a:r>
            <a:r>
              <a:rPr lang="ru-RU" b="1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init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инициализация ленты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right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перемещение каретки вправо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left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перемещение каретки влево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num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a): запись числа в ячейку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 </a:t>
            </a:r>
            <a:r>
              <a:rPr lang="ru-RU" dirty="0" err="1"/>
              <a:t>checknum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): чтение числа из ячейки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5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620" y="0"/>
            <a:ext cx="9404723" cy="1330036"/>
          </a:xfrm>
        </p:spPr>
        <p:txBody>
          <a:bodyPr/>
          <a:lstStyle/>
          <a:p>
            <a:r>
              <a:rPr lang="en-US" dirty="0" smtClean="0"/>
              <a:t>GUI Lead. </a:t>
            </a:r>
            <a:r>
              <a:rPr lang="ru-RU" dirty="0" smtClean="0"/>
              <a:t>Интерфейс.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819563"/>
            <a:ext cx="5732025" cy="4119417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Функционал приложения (графического интерфейса):</a:t>
            </a:r>
          </a:p>
          <a:p>
            <a:pPr lvl="0"/>
            <a:r>
              <a:rPr lang="ru-RU" dirty="0"/>
              <a:t>Запись команд;</a:t>
            </a:r>
          </a:p>
          <a:p>
            <a:pPr lvl="0"/>
            <a:r>
              <a:rPr lang="ru-RU" dirty="0"/>
              <a:t>Проверка корректности введённых команд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Просмотр команд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Редактирование команд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Сохранение записанных программ в текстовый файл;</a:t>
            </a:r>
          </a:p>
          <a:p>
            <a:pPr lvl="0"/>
            <a:r>
              <a:rPr lang="ru-RU" dirty="0"/>
              <a:t>Проверка корректности </a:t>
            </a:r>
            <a:r>
              <a:rPr lang="ru-RU" dirty="0" smtClean="0"/>
              <a:t>названия                                                  </a:t>
            </a:r>
            <a:r>
              <a:rPr lang="ru-RU" dirty="0"/>
              <a:t>сохраняемой программы;</a:t>
            </a:r>
          </a:p>
          <a:p>
            <a:pPr lvl="0"/>
            <a:r>
              <a:rPr lang="ru-RU" dirty="0"/>
              <a:t>Загрузка программ из текстового файла;</a:t>
            </a:r>
          </a:p>
          <a:p>
            <a:pPr lvl="0"/>
            <a:r>
              <a:rPr lang="ru-RU" dirty="0"/>
              <a:t>Запуск программы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Вывод результата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Очистка программы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Анимированное выполнение программы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Очистка ленты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Выбор скорости анимации выполнения программы.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5964" y="1496290"/>
            <a:ext cx="7055993" cy="51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55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584" y="175627"/>
            <a:ext cx="10686907" cy="1400530"/>
          </a:xfrm>
        </p:spPr>
        <p:txBody>
          <a:bodyPr/>
          <a:lstStyle/>
          <a:p>
            <a:r>
              <a:rPr lang="en-US" dirty="0" smtClean="0"/>
              <a:t>Test Lead. </a:t>
            </a:r>
            <a:r>
              <a:rPr lang="ru-RU" dirty="0" smtClean="0"/>
              <a:t>Модульное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6584" y="1127702"/>
            <a:ext cx="7639075" cy="537469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данной работе реализовано 5 тестов  с использованием библиотеки  </a:t>
            </a:r>
            <a:r>
              <a:rPr lang="en-US" dirty="0" smtClean="0"/>
              <a:t>“</a:t>
            </a:r>
            <a:r>
              <a:rPr lang="en-US" dirty="0" err="1" smtClean="0"/>
              <a:t>unittest</a:t>
            </a:r>
            <a:r>
              <a:rPr lang="en-US" dirty="0" smtClean="0"/>
              <a:t>” </a:t>
            </a:r>
            <a:r>
              <a:rPr lang="ru-RU" dirty="0" smtClean="0"/>
              <a:t>в </a:t>
            </a:r>
            <a:r>
              <a:rPr lang="en-US" dirty="0" smtClean="0"/>
              <a:t>python. </a:t>
            </a:r>
          </a:p>
          <a:p>
            <a:r>
              <a:rPr lang="ru-RU" dirty="0" smtClean="0"/>
              <a:t>Тест </a:t>
            </a:r>
            <a:r>
              <a:rPr lang="ru-RU" dirty="0" err="1"/>
              <a:t>test_add_command</a:t>
            </a:r>
            <a:r>
              <a:rPr lang="ru-RU" dirty="0"/>
              <a:t>: Проверяет, что метод </a:t>
            </a:r>
            <a:r>
              <a:rPr lang="ru-RU" dirty="0" err="1"/>
              <a:t>add_command</a:t>
            </a:r>
            <a:r>
              <a:rPr lang="ru-RU" dirty="0"/>
              <a:t>() класса </a:t>
            </a:r>
            <a:r>
              <a:rPr lang="ru-RU" dirty="0" err="1"/>
              <a:t>PostMachine</a:t>
            </a:r>
            <a:r>
              <a:rPr lang="ru-RU" dirty="0"/>
              <a:t> корректно добавляет команду (в данном случае "&gt;", предположительно команда для машины Поста) в программу машины.</a:t>
            </a:r>
          </a:p>
          <a:p>
            <a:r>
              <a:rPr lang="ru-RU" dirty="0"/>
              <a:t>	Тест </a:t>
            </a:r>
            <a:r>
              <a:rPr lang="ru-RU" dirty="0" err="1"/>
              <a:t>test_right</a:t>
            </a:r>
            <a:r>
              <a:rPr lang="ru-RU" dirty="0"/>
              <a:t>: Проверяет, что метод </a:t>
            </a:r>
            <a:r>
              <a:rPr lang="ru-RU" dirty="0" err="1"/>
              <a:t>right</a:t>
            </a:r>
            <a:r>
              <a:rPr lang="ru-RU" dirty="0"/>
              <a:t>() объекта </a:t>
            </a:r>
            <a:r>
              <a:rPr lang="ru-RU" dirty="0" err="1"/>
              <a:t>tape</a:t>
            </a:r>
            <a:r>
              <a:rPr lang="ru-RU" dirty="0"/>
              <a:t> (ленты) класса </a:t>
            </a:r>
            <a:r>
              <a:rPr lang="ru-RU" dirty="0" err="1"/>
              <a:t>PostMachine</a:t>
            </a:r>
            <a:r>
              <a:rPr lang="ru-RU" dirty="0"/>
              <a:t> корректно перемещает каретку на одну позицию вправо.</a:t>
            </a:r>
          </a:p>
          <a:p>
            <a:r>
              <a:rPr lang="ru-RU" dirty="0"/>
              <a:t>	Тест </a:t>
            </a:r>
            <a:r>
              <a:rPr lang="ru-RU" dirty="0" err="1"/>
              <a:t>test_left</a:t>
            </a:r>
            <a:r>
              <a:rPr lang="ru-RU" dirty="0"/>
              <a:t>: Аналогично </a:t>
            </a:r>
            <a:r>
              <a:rPr lang="ru-RU" dirty="0" err="1"/>
              <a:t>test_right</a:t>
            </a:r>
            <a:r>
              <a:rPr lang="ru-RU" dirty="0"/>
              <a:t>, только проверяет перемещение каретки на одну позицию влево.      </a:t>
            </a:r>
          </a:p>
          <a:p>
            <a:r>
              <a:rPr lang="ru-RU" dirty="0"/>
              <a:t>  	Тест </a:t>
            </a:r>
            <a:r>
              <a:rPr lang="ru-RU" dirty="0" err="1"/>
              <a:t>test_num</a:t>
            </a:r>
            <a:r>
              <a:rPr lang="ru-RU" dirty="0"/>
              <a:t>: Убеждается, что метод </a:t>
            </a:r>
            <a:r>
              <a:rPr lang="ru-RU" dirty="0" err="1"/>
              <a:t>num</a:t>
            </a:r>
            <a:r>
              <a:rPr lang="ru-RU" dirty="0"/>
              <a:t>() объекта </a:t>
            </a:r>
            <a:r>
              <a:rPr lang="ru-RU" dirty="0" err="1"/>
              <a:t>tape</a:t>
            </a:r>
            <a:r>
              <a:rPr lang="ru-RU" dirty="0"/>
              <a:t> класса </a:t>
            </a:r>
            <a:r>
              <a:rPr lang="ru-RU" dirty="0" err="1"/>
              <a:t>PostMachine</a:t>
            </a:r>
            <a:r>
              <a:rPr lang="ru-RU" dirty="0"/>
              <a:t> записывает указанное значение (в данном случае 0) на текущую позицию ленты.</a:t>
            </a:r>
          </a:p>
          <a:p>
            <a:r>
              <a:rPr lang="ru-RU" dirty="0"/>
              <a:t>        Тест </a:t>
            </a:r>
            <a:r>
              <a:rPr lang="ru-RU" dirty="0" err="1"/>
              <a:t>test_checknum</a:t>
            </a:r>
            <a:r>
              <a:rPr lang="ru-RU" dirty="0"/>
              <a:t>: Устанавливает значение 1 на текущей позиции ленты с помощью метода </a:t>
            </a:r>
            <a:r>
              <a:rPr lang="ru-RU" dirty="0" err="1"/>
              <a:t>num</a:t>
            </a:r>
            <a:r>
              <a:rPr lang="ru-RU" dirty="0"/>
              <a:t>(), а затем использует метод </a:t>
            </a:r>
            <a:r>
              <a:rPr lang="ru-RU" dirty="0" err="1"/>
              <a:t>checknum</a:t>
            </a:r>
            <a:r>
              <a:rPr lang="ru-RU" dirty="0"/>
              <a:t>() объекта </a:t>
            </a:r>
            <a:r>
              <a:rPr lang="ru-RU" dirty="0" err="1"/>
              <a:t>tape</a:t>
            </a:r>
            <a:r>
              <a:rPr lang="ru-RU" dirty="0"/>
              <a:t>, чтобы проверить, что значение на текущей позиции соответствует ожидаемому (равно 1).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5659" y="2214196"/>
            <a:ext cx="4240430" cy="22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557" y="217587"/>
            <a:ext cx="9404723" cy="810025"/>
          </a:xfrm>
        </p:spPr>
        <p:txBody>
          <a:bodyPr/>
          <a:lstStyle/>
          <a:p>
            <a:r>
              <a:rPr lang="en-US" dirty="0" smtClean="0"/>
              <a:t>Docs Lead. </a:t>
            </a:r>
            <a:r>
              <a:rPr lang="ru-RU" dirty="0" smtClean="0"/>
              <a:t>Документация.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0050"/>
            <a:ext cx="3647214" cy="3896088"/>
          </a:xfrm>
        </p:spPr>
        <p:txBody>
          <a:bodyPr>
            <a:normAutofit/>
          </a:bodyPr>
          <a:lstStyle/>
          <a:p>
            <a:r>
              <a:rPr lang="ru-RU" dirty="0" smtClean="0"/>
              <a:t>Пользовательская документация для данной программы начинается с введения, чтобы пользователю было понятнее с чем он имеет дело.</a:t>
            </a:r>
            <a:endParaRPr lang="ru-RU" dirty="0"/>
          </a:p>
          <a:p>
            <a:r>
              <a:rPr lang="ru-RU" dirty="0" smtClean="0"/>
              <a:t>Далее идут 6 пунктов в которых описываются главные функции программы и принцип работы с ними.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3566161" y="1120049"/>
            <a:ext cx="3647214" cy="3599997"/>
          </a:xfrm>
        </p:spPr>
        <p:txBody>
          <a:bodyPr>
            <a:normAutofit/>
          </a:bodyPr>
          <a:lstStyle/>
          <a:p>
            <a:r>
              <a:rPr lang="ru-RU" dirty="0" smtClean="0"/>
              <a:t>Техническая документация состоит из комментариев в коде классов программы.</a:t>
            </a:r>
            <a:endParaRPr lang="ru-RU" dirty="0"/>
          </a:p>
          <a:p>
            <a:r>
              <a:rPr lang="ru-RU" dirty="0" smtClean="0"/>
              <a:t>Все классы, поля, методы и их аргументы прокомментированы для понимания принципа их работы разработчиками-пользователи данного кода.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66" y="1870432"/>
            <a:ext cx="5007428" cy="402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3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5311" y="2669445"/>
            <a:ext cx="9404723" cy="1400530"/>
          </a:xfrm>
        </p:spPr>
        <p:txBody>
          <a:bodyPr/>
          <a:lstStyle/>
          <a:p>
            <a:r>
              <a:rPr lang="ru-RU" dirty="0" smtClean="0"/>
              <a:t>Конец. 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6221" y="804430"/>
            <a:ext cx="4396339" cy="13661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63730" y="804430"/>
            <a:ext cx="4396341" cy="8625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385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aplodismentyi-sredney-gruppyi-lyudey-neprodoljitelnyie.wav"/>
          </p:stSnd>
        </p:sndAc>
      </p:transition>
    </mc:Choice>
    <mc:Fallback>
      <p:transition spd="slow">
        <p:fade/>
        <p:sndAc>
          <p:stSnd>
            <p:snd r:embed="rId2" name="aplodismentyi-sredney-gruppyi-lyudey-neprodoljitelnyi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438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Машина Поста</vt:lpstr>
      <vt:lpstr>Задание.</vt:lpstr>
      <vt:lpstr>Машина Поста.</vt:lpstr>
      <vt:lpstr>Машина Поста.</vt:lpstr>
      <vt:lpstr>Class Lead. Классы.</vt:lpstr>
      <vt:lpstr>GUI Lead. Интерфейс. </vt:lpstr>
      <vt:lpstr>Test Lead. Модульное тестирование</vt:lpstr>
      <vt:lpstr>Docs Lead. Документация.</vt:lpstr>
      <vt:lpstr>Конец.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поста</dc:title>
  <dc:creator>Дмитрий Чесноков</dc:creator>
  <cp:lastModifiedBy>Huawei</cp:lastModifiedBy>
  <cp:revision>16</cp:revision>
  <dcterms:created xsi:type="dcterms:W3CDTF">2023-11-21T13:09:52Z</dcterms:created>
  <dcterms:modified xsi:type="dcterms:W3CDTF">2023-11-21T20:14:12Z</dcterms:modified>
</cp:coreProperties>
</file>