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BC5-0225-3140-9C19-83C692FFCB63}" type="datetimeFigureOut">
              <a:rPr lang="en-UA" smtClean="0"/>
              <a:t>25.09.2024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2F0A-016B-4F47-8207-0F56F24034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2827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BC5-0225-3140-9C19-83C692FFCB63}" type="datetimeFigureOut">
              <a:rPr lang="en-UA" smtClean="0"/>
              <a:t>25.09.2024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2F0A-016B-4F47-8207-0F56F24034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8013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BC5-0225-3140-9C19-83C692FFCB63}" type="datetimeFigureOut">
              <a:rPr lang="en-UA" smtClean="0"/>
              <a:t>25.09.2024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2F0A-016B-4F47-8207-0F56F24034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953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BC5-0225-3140-9C19-83C692FFCB63}" type="datetimeFigureOut">
              <a:rPr lang="en-UA" smtClean="0"/>
              <a:t>25.09.2024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2F0A-016B-4F47-8207-0F56F24034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6814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BC5-0225-3140-9C19-83C692FFCB63}" type="datetimeFigureOut">
              <a:rPr lang="en-UA" smtClean="0"/>
              <a:t>25.09.2024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2F0A-016B-4F47-8207-0F56F24034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2662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BC5-0225-3140-9C19-83C692FFCB63}" type="datetimeFigureOut">
              <a:rPr lang="en-UA" smtClean="0"/>
              <a:t>25.09.2024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2F0A-016B-4F47-8207-0F56F24034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8199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BC5-0225-3140-9C19-83C692FFCB63}" type="datetimeFigureOut">
              <a:rPr lang="en-UA" smtClean="0"/>
              <a:t>25.09.2024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2F0A-016B-4F47-8207-0F56F24034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9792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BC5-0225-3140-9C19-83C692FFCB63}" type="datetimeFigureOut">
              <a:rPr lang="en-UA" smtClean="0"/>
              <a:t>25.09.2024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2F0A-016B-4F47-8207-0F56F24034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3026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BC5-0225-3140-9C19-83C692FFCB63}" type="datetimeFigureOut">
              <a:rPr lang="en-UA" smtClean="0"/>
              <a:t>25.09.2024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2F0A-016B-4F47-8207-0F56F24034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6957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BC5-0225-3140-9C19-83C692FFCB63}" type="datetimeFigureOut">
              <a:rPr lang="en-UA" smtClean="0"/>
              <a:t>25.09.2024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2F0A-016B-4F47-8207-0F56F24034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5864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BC5-0225-3140-9C19-83C692FFCB63}" type="datetimeFigureOut">
              <a:rPr lang="en-UA" smtClean="0"/>
              <a:t>25.09.2024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2F0A-016B-4F47-8207-0F56F24034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2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2BC5-0225-3140-9C19-83C692FFCB63}" type="datetimeFigureOut">
              <a:rPr lang="en-UA" smtClean="0"/>
              <a:t>25.09.2024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E2F0A-016B-4F47-8207-0F56F24034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68511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F5F-69EA-1BB7-AE6E-D6D685F8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7063"/>
            <a:ext cx="10515600" cy="1325563"/>
          </a:xfrm>
        </p:spPr>
        <p:txBody>
          <a:bodyPr/>
          <a:lstStyle/>
          <a:p>
            <a:pPr algn="ctr"/>
            <a:r>
              <a:rPr lang="en-UA" dirty="0"/>
              <a:t>LFUCache lfuCache = new LFUCache(3);</a:t>
            </a:r>
          </a:p>
        </p:txBody>
      </p:sp>
    </p:spTree>
    <p:extLst>
      <p:ext uri="{BB962C8B-B14F-4D97-AF65-F5344CB8AC3E}">
        <p14:creationId xmlns:p14="http://schemas.microsoft.com/office/powerpoint/2010/main" val="147925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FBDBB-7DE1-89C8-B720-9CDAE051EE29}"/>
              </a:ext>
            </a:extLst>
          </p:cNvPr>
          <p:cNvSpPr/>
          <p:nvPr/>
        </p:nvSpPr>
        <p:spPr>
          <a:xfrm>
            <a:off x="2656114" y="827314"/>
            <a:ext cx="2993572" cy="5203372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830947-981B-0537-6B49-C36701384D1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4152900" y="827314"/>
            <a:ext cx="0" cy="52033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D68276-1F72-F9AC-3F53-23C29B1487DB}"/>
              </a:ext>
            </a:extLst>
          </p:cNvPr>
          <p:cNvSpPr txBox="1"/>
          <p:nvPr/>
        </p:nvSpPr>
        <p:spPr>
          <a:xfrm>
            <a:off x="2434299" y="457201"/>
            <a:ext cx="526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HashMap (frequency, DoublyLinkedList)</a:t>
            </a:r>
          </a:p>
          <a:p>
            <a:endParaRPr lang="en-U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05747A-1040-D33A-CFF4-3787946C6F4B}"/>
              </a:ext>
            </a:extLst>
          </p:cNvPr>
          <p:cNvCxnSpPr>
            <a:cxnSpLocks/>
          </p:cNvCxnSpPr>
          <p:nvPr/>
        </p:nvCxnSpPr>
        <p:spPr>
          <a:xfrm flipH="1">
            <a:off x="2656114" y="1687286"/>
            <a:ext cx="2993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95B518-6CD4-BA95-7225-86A3520C1041}"/>
              </a:ext>
            </a:extLst>
          </p:cNvPr>
          <p:cNvCxnSpPr>
            <a:cxnSpLocks/>
          </p:cNvCxnSpPr>
          <p:nvPr/>
        </p:nvCxnSpPr>
        <p:spPr>
          <a:xfrm flipH="1">
            <a:off x="2656114" y="2514601"/>
            <a:ext cx="2993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6D5854-7784-079E-A13E-DB9BFF68DF2D}"/>
              </a:ext>
            </a:extLst>
          </p:cNvPr>
          <p:cNvCxnSpPr>
            <a:cxnSpLocks/>
          </p:cNvCxnSpPr>
          <p:nvPr/>
        </p:nvCxnSpPr>
        <p:spPr>
          <a:xfrm flipH="1">
            <a:off x="2656114" y="3298373"/>
            <a:ext cx="2993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1A6014-116F-096F-5B54-4C6742AEE3E7}"/>
              </a:ext>
            </a:extLst>
          </p:cNvPr>
          <p:cNvCxnSpPr>
            <a:cxnSpLocks/>
          </p:cNvCxnSpPr>
          <p:nvPr/>
        </p:nvCxnSpPr>
        <p:spPr>
          <a:xfrm flipH="1">
            <a:off x="2656114" y="4103916"/>
            <a:ext cx="2993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45B52D-CDDD-F015-3973-556D323E574B}"/>
              </a:ext>
            </a:extLst>
          </p:cNvPr>
          <p:cNvCxnSpPr>
            <a:cxnSpLocks/>
          </p:cNvCxnSpPr>
          <p:nvPr/>
        </p:nvCxnSpPr>
        <p:spPr>
          <a:xfrm flipH="1">
            <a:off x="2656114" y="4953002"/>
            <a:ext cx="2993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92AB4D-5E95-EC15-EE03-6062BC387610}"/>
              </a:ext>
            </a:extLst>
          </p:cNvPr>
          <p:cNvCxnSpPr>
            <a:cxnSpLocks/>
          </p:cNvCxnSpPr>
          <p:nvPr/>
        </p:nvCxnSpPr>
        <p:spPr>
          <a:xfrm>
            <a:off x="4931229" y="1240971"/>
            <a:ext cx="2046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FB9C13-414B-3451-52CA-28A8DF7A3008}"/>
              </a:ext>
            </a:extLst>
          </p:cNvPr>
          <p:cNvGrpSpPr/>
          <p:nvPr/>
        </p:nvGrpSpPr>
        <p:grpSpPr>
          <a:xfrm>
            <a:off x="7146472" y="751113"/>
            <a:ext cx="2941836" cy="936170"/>
            <a:chOff x="7146472" y="751113"/>
            <a:chExt cx="2941836" cy="9361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2CB4A5-6EEA-58D8-C2B2-C8ACAD7A59D4}"/>
                </a:ext>
              </a:extLst>
            </p:cNvPr>
            <p:cNvSpPr/>
            <p:nvPr/>
          </p:nvSpPr>
          <p:spPr>
            <a:xfrm>
              <a:off x="7146472" y="751114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5207F9-995B-09D7-E3DC-98318C02E8BC}"/>
                </a:ext>
              </a:extLst>
            </p:cNvPr>
            <p:cNvCxnSpPr>
              <a:cxnSpLocks/>
            </p:cNvCxnSpPr>
            <p:nvPr/>
          </p:nvCxnSpPr>
          <p:spPr>
            <a:xfrm>
              <a:off x="8218696" y="1001486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A58993-4DF3-ACCF-BC78-812FB58EA199}"/>
                </a:ext>
              </a:extLst>
            </p:cNvPr>
            <p:cNvSpPr/>
            <p:nvPr/>
          </p:nvSpPr>
          <p:spPr>
            <a:xfrm>
              <a:off x="9016084" y="751113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2D026C5-63E7-A70E-F06D-10DD6717DC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696" y="1502229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EEDD7-649F-69ED-5DF1-6AA15B52E00C}"/>
              </a:ext>
            </a:extLst>
          </p:cNvPr>
          <p:cNvGrpSpPr/>
          <p:nvPr/>
        </p:nvGrpSpPr>
        <p:grpSpPr>
          <a:xfrm>
            <a:off x="9016084" y="751113"/>
            <a:ext cx="2941836" cy="936170"/>
            <a:chOff x="7146472" y="751113"/>
            <a:chExt cx="2941836" cy="93617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CC3544-A7C9-5FF6-3978-2EDD29C9EADC}"/>
                </a:ext>
              </a:extLst>
            </p:cNvPr>
            <p:cNvSpPr/>
            <p:nvPr/>
          </p:nvSpPr>
          <p:spPr>
            <a:xfrm>
              <a:off x="7146472" y="751114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18A685-4329-00D1-88FC-2E0DC76F4411}"/>
                </a:ext>
              </a:extLst>
            </p:cNvPr>
            <p:cNvCxnSpPr>
              <a:cxnSpLocks/>
            </p:cNvCxnSpPr>
            <p:nvPr/>
          </p:nvCxnSpPr>
          <p:spPr>
            <a:xfrm>
              <a:off x="8218696" y="1001486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EB2BD1-3270-314E-732D-93930CE3DC06}"/>
                </a:ext>
              </a:extLst>
            </p:cNvPr>
            <p:cNvSpPr/>
            <p:nvPr/>
          </p:nvSpPr>
          <p:spPr>
            <a:xfrm>
              <a:off x="9016084" y="751113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28A8CE-22C0-1A80-EA0E-8B7C51F36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696" y="1502229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FEC22BA-A4E3-5E01-A39F-6C4736F73BE1}"/>
              </a:ext>
            </a:extLst>
          </p:cNvPr>
          <p:cNvSpPr txBox="1"/>
          <p:nvPr/>
        </p:nvSpPr>
        <p:spPr>
          <a:xfrm>
            <a:off x="11171455" y="1001486"/>
            <a:ext cx="6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Tail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7148A2-D011-EC8F-6D66-08850884194D}"/>
              </a:ext>
            </a:extLst>
          </p:cNvPr>
          <p:cNvSpPr txBox="1"/>
          <p:nvPr/>
        </p:nvSpPr>
        <p:spPr>
          <a:xfrm>
            <a:off x="7343779" y="1034531"/>
            <a:ext cx="8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Head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F4CAF9-5F97-A8E2-FEED-978BBC57E95C}"/>
              </a:ext>
            </a:extLst>
          </p:cNvPr>
          <p:cNvSpPr txBox="1"/>
          <p:nvPr/>
        </p:nvSpPr>
        <p:spPr>
          <a:xfrm>
            <a:off x="140169" y="162801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lfuCache.</a:t>
            </a:r>
            <a:r>
              <a:rPr lang="en-GB" dirty="0"/>
              <a:t>p</a:t>
            </a:r>
            <a:r>
              <a:rPr lang="en-UA" dirty="0"/>
              <a:t>ut(1, “A”);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BE4-187B-A0BE-14A1-EF759D8D925F}"/>
              </a:ext>
            </a:extLst>
          </p:cNvPr>
          <p:cNvSpPr txBox="1"/>
          <p:nvPr/>
        </p:nvSpPr>
        <p:spPr>
          <a:xfrm>
            <a:off x="3267097" y="1088572"/>
            <a:ext cx="35784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F5FD4-95FE-7159-1CBB-7B675CD18266}"/>
              </a:ext>
            </a:extLst>
          </p:cNvPr>
          <p:cNvSpPr txBox="1"/>
          <p:nvPr/>
        </p:nvSpPr>
        <p:spPr>
          <a:xfrm>
            <a:off x="9056920" y="832083"/>
            <a:ext cx="1072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1</a:t>
            </a:r>
          </a:p>
          <a:p>
            <a:r>
              <a:rPr lang="en-UA" dirty="0"/>
              <a:t>Value:“A”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406E5F-9C5C-59D1-C6D8-E4A1A643AFBF}"/>
              </a:ext>
            </a:extLst>
          </p:cNvPr>
          <p:cNvSpPr txBox="1"/>
          <p:nvPr/>
        </p:nvSpPr>
        <p:spPr>
          <a:xfrm>
            <a:off x="151054" y="2765753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lfuCount</a:t>
            </a:r>
            <a:r>
              <a:rPr lang="en-US" dirty="0"/>
              <a:t> = 1</a:t>
            </a:r>
            <a:endParaRPr lang="en-UA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F87508-B5BC-72A6-627E-686AE38B8D4A}"/>
              </a:ext>
            </a:extLst>
          </p:cNvPr>
          <p:cNvCxnSpPr>
            <a:cxnSpLocks/>
          </p:cNvCxnSpPr>
          <p:nvPr/>
        </p:nvCxnSpPr>
        <p:spPr>
          <a:xfrm flipV="1">
            <a:off x="1458686" y="1316191"/>
            <a:ext cx="1578428" cy="1634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2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68276-1F72-F9AC-3F53-23C29B1487DB}"/>
              </a:ext>
            </a:extLst>
          </p:cNvPr>
          <p:cNvSpPr txBox="1"/>
          <p:nvPr/>
        </p:nvSpPr>
        <p:spPr>
          <a:xfrm>
            <a:off x="1491484" y="628728"/>
            <a:ext cx="431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HashMap (frequency, DoublyLinkedList)</a:t>
            </a:r>
          </a:p>
          <a:p>
            <a:endParaRPr lang="en-U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A9BA62-EC35-2FB3-CE47-603BB44E8B90}"/>
              </a:ext>
            </a:extLst>
          </p:cNvPr>
          <p:cNvGrpSpPr/>
          <p:nvPr/>
        </p:nvGrpSpPr>
        <p:grpSpPr>
          <a:xfrm>
            <a:off x="1853293" y="973598"/>
            <a:ext cx="2993572" cy="5203372"/>
            <a:chOff x="2656114" y="827314"/>
            <a:chExt cx="2993572" cy="52033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FFBDBB-7DE1-89C8-B720-9CDAE051EE29}"/>
                </a:ext>
              </a:extLst>
            </p:cNvPr>
            <p:cNvSpPr/>
            <p:nvPr/>
          </p:nvSpPr>
          <p:spPr>
            <a:xfrm>
              <a:off x="2656114" y="827314"/>
              <a:ext cx="2993572" cy="520337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830947-981B-0537-6B49-C36701384D17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4152900" y="827314"/>
              <a:ext cx="0" cy="52033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05747A-1040-D33A-CFF4-3787946C6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1687286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5B518-6CD4-BA95-7225-86A3520C1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2514601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6D5854-7784-079E-A13E-DB9BFF68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3298373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1A6014-116F-096F-5B54-4C6742AEE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4103916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45B52D-CDDD-F015-3973-556D323E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4953002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92AB4D-5E95-EC15-EE03-6062BC3876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931229" y="1240971"/>
            <a:ext cx="443614" cy="12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EEDD7-649F-69ED-5DF1-6AA15B52E00C}"/>
              </a:ext>
            </a:extLst>
          </p:cNvPr>
          <p:cNvGrpSpPr/>
          <p:nvPr/>
        </p:nvGrpSpPr>
        <p:grpSpPr>
          <a:xfrm>
            <a:off x="7260714" y="786552"/>
            <a:ext cx="2941836" cy="936170"/>
            <a:chOff x="7146472" y="751113"/>
            <a:chExt cx="2941836" cy="93617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CC3544-A7C9-5FF6-3978-2EDD29C9EADC}"/>
                </a:ext>
              </a:extLst>
            </p:cNvPr>
            <p:cNvSpPr/>
            <p:nvPr/>
          </p:nvSpPr>
          <p:spPr>
            <a:xfrm>
              <a:off x="7146472" y="751114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18A685-4329-00D1-88FC-2E0DC76F4411}"/>
                </a:ext>
              </a:extLst>
            </p:cNvPr>
            <p:cNvCxnSpPr>
              <a:cxnSpLocks/>
            </p:cNvCxnSpPr>
            <p:nvPr/>
          </p:nvCxnSpPr>
          <p:spPr>
            <a:xfrm>
              <a:off x="8218696" y="1001486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EB2BD1-3270-314E-732D-93930CE3DC06}"/>
                </a:ext>
              </a:extLst>
            </p:cNvPr>
            <p:cNvSpPr/>
            <p:nvPr/>
          </p:nvSpPr>
          <p:spPr>
            <a:xfrm>
              <a:off x="9016084" y="751113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28A8CE-22C0-1A80-EA0E-8B7C51F36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696" y="1502229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3F4CAF9-5F97-A8E2-FEED-978BBC57E95C}"/>
              </a:ext>
            </a:extLst>
          </p:cNvPr>
          <p:cNvSpPr txBox="1"/>
          <p:nvPr/>
        </p:nvSpPr>
        <p:spPr>
          <a:xfrm>
            <a:off x="151053" y="260823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lfuCache.</a:t>
            </a:r>
            <a:r>
              <a:rPr lang="en-GB" dirty="0"/>
              <a:t>p</a:t>
            </a:r>
            <a:r>
              <a:rPr lang="en-UA" dirty="0"/>
              <a:t>ut(2, “B”);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BE4-187B-A0BE-14A1-EF759D8D925F}"/>
              </a:ext>
            </a:extLst>
          </p:cNvPr>
          <p:cNvSpPr txBox="1"/>
          <p:nvPr/>
        </p:nvSpPr>
        <p:spPr>
          <a:xfrm>
            <a:off x="2369037" y="1241757"/>
            <a:ext cx="35784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487741-22F1-0050-F071-81D9D06F3878}"/>
              </a:ext>
            </a:extLst>
          </p:cNvPr>
          <p:cNvGrpSpPr/>
          <p:nvPr/>
        </p:nvGrpSpPr>
        <p:grpSpPr>
          <a:xfrm>
            <a:off x="5374843" y="785161"/>
            <a:ext cx="2941836" cy="936170"/>
            <a:chOff x="7145098" y="751113"/>
            <a:chExt cx="2941836" cy="9361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FB9C13-414B-3451-52CA-28A8DF7A3008}"/>
                </a:ext>
              </a:extLst>
            </p:cNvPr>
            <p:cNvGrpSpPr/>
            <p:nvPr/>
          </p:nvGrpSpPr>
          <p:grpSpPr>
            <a:xfrm>
              <a:off x="7145098" y="751113"/>
              <a:ext cx="2941836" cy="936170"/>
              <a:chOff x="7146472" y="751113"/>
              <a:chExt cx="2941836" cy="93617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2CB4A5-6EEA-58D8-C2B2-C8ACAD7A59D4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45207F9-995B-09D7-E3DC-98318C02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A58993-4DF3-ACCF-BC78-812FB58EA199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2D026C5-63E7-A70E-F06D-10DD6717D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148A2-D011-EC8F-6D66-08850884194D}"/>
                </a:ext>
              </a:extLst>
            </p:cNvPr>
            <p:cNvSpPr txBox="1"/>
            <p:nvPr/>
          </p:nvSpPr>
          <p:spPr>
            <a:xfrm>
              <a:off x="7343779" y="1034531"/>
              <a:ext cx="824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A" dirty="0"/>
                <a:t>Head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3406E5F-9C5C-59D1-C6D8-E4A1A643AFBF}"/>
              </a:ext>
            </a:extLst>
          </p:cNvPr>
          <p:cNvSpPr txBox="1"/>
          <p:nvPr/>
        </p:nvSpPr>
        <p:spPr>
          <a:xfrm>
            <a:off x="151054" y="2765753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lfuCount</a:t>
            </a:r>
            <a:r>
              <a:rPr lang="en-US" dirty="0"/>
              <a:t> = 1</a:t>
            </a:r>
            <a:endParaRPr lang="en-UA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F87508-B5BC-72A6-627E-686AE38B8D4A}"/>
              </a:ext>
            </a:extLst>
          </p:cNvPr>
          <p:cNvCxnSpPr>
            <a:cxnSpLocks/>
          </p:cNvCxnSpPr>
          <p:nvPr/>
        </p:nvCxnSpPr>
        <p:spPr>
          <a:xfrm flipV="1">
            <a:off x="1458686" y="1600198"/>
            <a:ext cx="645006" cy="1350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3AF3F-922C-B66B-E9CC-DB77CF3A9537}"/>
              </a:ext>
            </a:extLst>
          </p:cNvPr>
          <p:cNvGrpSpPr/>
          <p:nvPr/>
        </p:nvGrpSpPr>
        <p:grpSpPr>
          <a:xfrm>
            <a:off x="9146585" y="785161"/>
            <a:ext cx="2941836" cy="936170"/>
            <a:chOff x="7146472" y="751113"/>
            <a:chExt cx="2941836" cy="9361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346A30-5AEC-D359-1EE0-E7DFDCFD1193}"/>
                </a:ext>
              </a:extLst>
            </p:cNvPr>
            <p:cNvSpPr/>
            <p:nvPr/>
          </p:nvSpPr>
          <p:spPr>
            <a:xfrm>
              <a:off x="7146472" y="751114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4E69C2-8CB5-E501-82E5-D6E0CB49B68A}"/>
                </a:ext>
              </a:extLst>
            </p:cNvPr>
            <p:cNvCxnSpPr>
              <a:cxnSpLocks/>
            </p:cNvCxnSpPr>
            <p:nvPr/>
          </p:nvCxnSpPr>
          <p:spPr>
            <a:xfrm>
              <a:off x="8218696" y="1001486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A0C390-ABF3-1264-6EAD-05A624E00B41}"/>
                </a:ext>
              </a:extLst>
            </p:cNvPr>
            <p:cNvSpPr/>
            <p:nvPr/>
          </p:nvSpPr>
          <p:spPr>
            <a:xfrm>
              <a:off x="9016084" y="751113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5BAE0D3-452A-BE0B-138B-3B6FD932F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696" y="1502229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A6450D1-5DC1-39E8-FD19-9B9AF1D2E89F}"/>
              </a:ext>
            </a:extLst>
          </p:cNvPr>
          <p:cNvSpPr txBox="1"/>
          <p:nvPr/>
        </p:nvSpPr>
        <p:spPr>
          <a:xfrm>
            <a:off x="7290015" y="934175"/>
            <a:ext cx="1176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2</a:t>
            </a:r>
          </a:p>
          <a:p>
            <a:r>
              <a:rPr lang="en-UA" dirty="0"/>
              <a:t>Value:“B”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264F-CC5B-BD78-7853-A317651DCC7C}"/>
              </a:ext>
            </a:extLst>
          </p:cNvPr>
          <p:cNvSpPr txBox="1"/>
          <p:nvPr/>
        </p:nvSpPr>
        <p:spPr>
          <a:xfrm>
            <a:off x="9205188" y="917805"/>
            <a:ext cx="1072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1</a:t>
            </a:r>
          </a:p>
          <a:p>
            <a:r>
              <a:rPr lang="en-UA" dirty="0"/>
              <a:t>Value:“A”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42028-E259-6727-02A5-563E5BA1FD76}"/>
              </a:ext>
            </a:extLst>
          </p:cNvPr>
          <p:cNvSpPr txBox="1"/>
          <p:nvPr/>
        </p:nvSpPr>
        <p:spPr>
          <a:xfrm>
            <a:off x="11304786" y="1035534"/>
            <a:ext cx="6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05682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FBDBB-7DE1-89C8-B720-9CDAE051EE29}"/>
              </a:ext>
            </a:extLst>
          </p:cNvPr>
          <p:cNvSpPr/>
          <p:nvPr/>
        </p:nvSpPr>
        <p:spPr>
          <a:xfrm>
            <a:off x="2656114" y="827314"/>
            <a:ext cx="2993572" cy="5203372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830947-981B-0537-6B49-C36701384D1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4152900" y="827314"/>
            <a:ext cx="0" cy="52033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D68276-1F72-F9AC-3F53-23C29B1487DB}"/>
              </a:ext>
            </a:extLst>
          </p:cNvPr>
          <p:cNvSpPr txBox="1"/>
          <p:nvPr/>
        </p:nvSpPr>
        <p:spPr>
          <a:xfrm>
            <a:off x="2340430" y="337651"/>
            <a:ext cx="41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HashMap (</a:t>
            </a:r>
            <a:r>
              <a:rPr lang="en-GB" dirty="0"/>
              <a:t>frequency</a:t>
            </a:r>
            <a:r>
              <a:rPr lang="en-UA" dirty="0"/>
              <a:t>, DoublyLinkedList)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05747A-1040-D33A-CFF4-3787946C6F4B}"/>
              </a:ext>
            </a:extLst>
          </p:cNvPr>
          <p:cNvCxnSpPr>
            <a:cxnSpLocks/>
          </p:cNvCxnSpPr>
          <p:nvPr/>
        </p:nvCxnSpPr>
        <p:spPr>
          <a:xfrm flipH="1">
            <a:off x="2656114" y="1687286"/>
            <a:ext cx="2993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95B518-6CD4-BA95-7225-86A3520C1041}"/>
              </a:ext>
            </a:extLst>
          </p:cNvPr>
          <p:cNvCxnSpPr>
            <a:cxnSpLocks/>
          </p:cNvCxnSpPr>
          <p:nvPr/>
        </p:nvCxnSpPr>
        <p:spPr>
          <a:xfrm flipH="1">
            <a:off x="2656114" y="2514601"/>
            <a:ext cx="2993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6D5854-7784-079E-A13E-DB9BFF68DF2D}"/>
              </a:ext>
            </a:extLst>
          </p:cNvPr>
          <p:cNvCxnSpPr>
            <a:cxnSpLocks/>
          </p:cNvCxnSpPr>
          <p:nvPr/>
        </p:nvCxnSpPr>
        <p:spPr>
          <a:xfrm flipH="1">
            <a:off x="2656114" y="3298373"/>
            <a:ext cx="2993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1A6014-116F-096F-5B54-4C6742AEE3E7}"/>
              </a:ext>
            </a:extLst>
          </p:cNvPr>
          <p:cNvCxnSpPr>
            <a:cxnSpLocks/>
          </p:cNvCxnSpPr>
          <p:nvPr/>
        </p:nvCxnSpPr>
        <p:spPr>
          <a:xfrm flipH="1">
            <a:off x="2656114" y="4103916"/>
            <a:ext cx="2993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45B52D-CDDD-F015-3973-556D323E574B}"/>
              </a:ext>
            </a:extLst>
          </p:cNvPr>
          <p:cNvCxnSpPr>
            <a:cxnSpLocks/>
          </p:cNvCxnSpPr>
          <p:nvPr/>
        </p:nvCxnSpPr>
        <p:spPr>
          <a:xfrm flipH="1">
            <a:off x="2656114" y="4953002"/>
            <a:ext cx="2993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C1C3F52-9BCA-D593-EF36-F21F8B0A573B}"/>
              </a:ext>
            </a:extLst>
          </p:cNvPr>
          <p:cNvGrpSpPr/>
          <p:nvPr/>
        </p:nvGrpSpPr>
        <p:grpSpPr>
          <a:xfrm>
            <a:off x="4931229" y="751113"/>
            <a:ext cx="7026691" cy="936170"/>
            <a:chOff x="4931229" y="751113"/>
            <a:chExt cx="7026691" cy="93617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592AB4D-5E95-EC15-EE03-6062BC387610}"/>
                </a:ext>
              </a:extLst>
            </p:cNvPr>
            <p:cNvCxnSpPr>
              <a:cxnSpLocks/>
            </p:cNvCxnSpPr>
            <p:nvPr/>
          </p:nvCxnSpPr>
          <p:spPr>
            <a:xfrm>
              <a:off x="4931229" y="1240971"/>
              <a:ext cx="20465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FB9C13-414B-3451-52CA-28A8DF7A3008}"/>
                </a:ext>
              </a:extLst>
            </p:cNvPr>
            <p:cNvGrpSpPr/>
            <p:nvPr/>
          </p:nvGrpSpPr>
          <p:grpSpPr>
            <a:xfrm>
              <a:off x="7146472" y="751113"/>
              <a:ext cx="2941836" cy="936170"/>
              <a:chOff x="7146472" y="751113"/>
              <a:chExt cx="2941836" cy="93617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2CB4A5-6EEA-58D8-C2B2-C8ACAD7A59D4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45207F9-995B-09D7-E3DC-98318C02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A58993-4DF3-ACCF-BC78-812FB58EA199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2D026C5-63E7-A70E-F06D-10DD6717D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EEDD7-649F-69ED-5DF1-6AA15B52E00C}"/>
                </a:ext>
              </a:extLst>
            </p:cNvPr>
            <p:cNvGrpSpPr/>
            <p:nvPr/>
          </p:nvGrpSpPr>
          <p:grpSpPr>
            <a:xfrm>
              <a:off x="9016084" y="751113"/>
              <a:ext cx="2941836" cy="936170"/>
              <a:chOff x="7146472" y="751113"/>
              <a:chExt cx="2941836" cy="93617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ACC3544-A7C9-5FF6-3978-2EDD29C9EADC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F18A685-4329-00D1-88FC-2E0DC76F4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7EB2BD1-3270-314E-732D-93930CE3DC06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728A8CE-22C0-1A80-EA0E-8B7C51F362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EC22BA-A4E3-5E01-A39F-6C4736F73BE1}"/>
                </a:ext>
              </a:extLst>
            </p:cNvPr>
            <p:cNvSpPr txBox="1"/>
            <p:nvPr/>
          </p:nvSpPr>
          <p:spPr>
            <a:xfrm>
              <a:off x="11171455" y="1001486"/>
              <a:ext cx="66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A" dirty="0"/>
                <a:t>Tail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A7148A2-D011-EC8F-6D66-08850884194D}"/>
              </a:ext>
            </a:extLst>
          </p:cNvPr>
          <p:cNvSpPr txBox="1"/>
          <p:nvPr/>
        </p:nvSpPr>
        <p:spPr>
          <a:xfrm>
            <a:off x="7343779" y="1034531"/>
            <a:ext cx="8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Head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F4CAF9-5F97-A8E2-FEED-978BBC57E95C}"/>
              </a:ext>
            </a:extLst>
          </p:cNvPr>
          <p:cNvSpPr txBox="1"/>
          <p:nvPr/>
        </p:nvSpPr>
        <p:spPr>
          <a:xfrm>
            <a:off x="157880" y="381781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lfuCache.get(1);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BE4-187B-A0BE-14A1-EF759D8D925F}"/>
              </a:ext>
            </a:extLst>
          </p:cNvPr>
          <p:cNvSpPr txBox="1"/>
          <p:nvPr/>
        </p:nvSpPr>
        <p:spPr>
          <a:xfrm>
            <a:off x="3280690" y="1056307"/>
            <a:ext cx="35784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F5FD4-95FE-7159-1CBB-7B675CD18266}"/>
              </a:ext>
            </a:extLst>
          </p:cNvPr>
          <p:cNvSpPr txBox="1"/>
          <p:nvPr/>
        </p:nvSpPr>
        <p:spPr>
          <a:xfrm>
            <a:off x="9056919" y="832083"/>
            <a:ext cx="1227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2</a:t>
            </a:r>
          </a:p>
          <a:p>
            <a:r>
              <a:rPr lang="en-UA" dirty="0"/>
              <a:t>Value:“B”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406E5F-9C5C-59D1-C6D8-E4A1A643AFBF}"/>
              </a:ext>
            </a:extLst>
          </p:cNvPr>
          <p:cNvSpPr txBox="1"/>
          <p:nvPr/>
        </p:nvSpPr>
        <p:spPr>
          <a:xfrm>
            <a:off x="151054" y="2765753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lfuCount</a:t>
            </a:r>
            <a:r>
              <a:rPr lang="en-US" dirty="0"/>
              <a:t> = 1</a:t>
            </a:r>
            <a:endParaRPr lang="en-UA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F87508-B5BC-72A6-627E-686AE38B8D4A}"/>
              </a:ext>
            </a:extLst>
          </p:cNvPr>
          <p:cNvCxnSpPr>
            <a:cxnSpLocks/>
          </p:cNvCxnSpPr>
          <p:nvPr/>
        </p:nvCxnSpPr>
        <p:spPr>
          <a:xfrm flipV="1">
            <a:off x="1458686" y="1316191"/>
            <a:ext cx="1578428" cy="1634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DBD3E8-6C4B-AE91-0206-AE588FD5037C}"/>
              </a:ext>
            </a:extLst>
          </p:cNvPr>
          <p:cNvGrpSpPr/>
          <p:nvPr/>
        </p:nvGrpSpPr>
        <p:grpSpPr>
          <a:xfrm>
            <a:off x="4844143" y="1992089"/>
            <a:ext cx="7113777" cy="936170"/>
            <a:chOff x="4844143" y="751113"/>
            <a:chExt cx="7113777" cy="9361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C2A51AB-FAB2-ABEB-CE58-338A6115F38C}"/>
                </a:ext>
              </a:extLst>
            </p:cNvPr>
            <p:cNvCxnSpPr>
              <a:cxnSpLocks/>
            </p:cNvCxnSpPr>
            <p:nvPr/>
          </p:nvCxnSpPr>
          <p:spPr>
            <a:xfrm>
              <a:off x="4844143" y="917805"/>
              <a:ext cx="2133600" cy="3231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F2FBA1-3C14-6D31-F8D6-39DB96344FF4}"/>
                </a:ext>
              </a:extLst>
            </p:cNvPr>
            <p:cNvGrpSpPr/>
            <p:nvPr/>
          </p:nvGrpSpPr>
          <p:grpSpPr>
            <a:xfrm>
              <a:off x="7146472" y="751113"/>
              <a:ext cx="2941836" cy="936170"/>
              <a:chOff x="7146472" y="751113"/>
              <a:chExt cx="2941836" cy="93617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89920A3-D729-1E67-5B64-A29CFE807943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07C9AF0-4037-6CA5-E030-653051510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124601-1F9B-5A2E-58D4-3665996A5CF0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1BAEB46-546A-50D0-2B3A-43ECBA291B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EEA004-D9B1-15FB-5A4E-110801CAB7D9}"/>
                </a:ext>
              </a:extLst>
            </p:cNvPr>
            <p:cNvGrpSpPr/>
            <p:nvPr/>
          </p:nvGrpSpPr>
          <p:grpSpPr>
            <a:xfrm>
              <a:off x="9016084" y="751113"/>
              <a:ext cx="2941836" cy="936170"/>
              <a:chOff x="7146472" y="751113"/>
              <a:chExt cx="2941836" cy="9361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8EB674-0AFD-F0CD-9BC4-F5B1551EE064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AA5F164-242F-5286-A658-58D2E79EA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40AEF-A301-DEF0-9274-958F8D9F6624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A663B7B-4A46-21E8-AC86-2A2DF1A3EE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A5061B-DDE5-0F75-2E7C-648FB6D35401}"/>
                </a:ext>
              </a:extLst>
            </p:cNvPr>
            <p:cNvSpPr txBox="1"/>
            <p:nvPr/>
          </p:nvSpPr>
          <p:spPr>
            <a:xfrm>
              <a:off x="11171455" y="1001486"/>
              <a:ext cx="66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A" dirty="0"/>
                <a:t>Tail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D6FBB48-B981-88A5-6373-13AD8A53A5BD}"/>
              </a:ext>
            </a:extLst>
          </p:cNvPr>
          <p:cNvSpPr txBox="1"/>
          <p:nvPr/>
        </p:nvSpPr>
        <p:spPr>
          <a:xfrm>
            <a:off x="7331553" y="2275507"/>
            <a:ext cx="8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27FB27-3385-BFBD-E007-7CB089343416}"/>
              </a:ext>
            </a:extLst>
          </p:cNvPr>
          <p:cNvSpPr txBox="1"/>
          <p:nvPr/>
        </p:nvSpPr>
        <p:spPr>
          <a:xfrm>
            <a:off x="9092278" y="2158781"/>
            <a:ext cx="1072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1</a:t>
            </a:r>
          </a:p>
          <a:p>
            <a:r>
              <a:rPr lang="en-UA" dirty="0"/>
              <a:t>Value:“A”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693A55-7728-54B3-0975-96672C8FCDEF}"/>
              </a:ext>
            </a:extLst>
          </p:cNvPr>
          <p:cNvSpPr txBox="1"/>
          <p:nvPr/>
        </p:nvSpPr>
        <p:spPr>
          <a:xfrm>
            <a:off x="3280690" y="1938052"/>
            <a:ext cx="35784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473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68276-1F72-F9AC-3F53-23C29B1487DB}"/>
              </a:ext>
            </a:extLst>
          </p:cNvPr>
          <p:cNvSpPr txBox="1"/>
          <p:nvPr/>
        </p:nvSpPr>
        <p:spPr>
          <a:xfrm>
            <a:off x="1491484" y="628728"/>
            <a:ext cx="431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HashMap (frequency, DoublyLinkedList)</a:t>
            </a:r>
          </a:p>
          <a:p>
            <a:endParaRPr lang="en-U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A9BA62-EC35-2FB3-CE47-603BB44E8B90}"/>
              </a:ext>
            </a:extLst>
          </p:cNvPr>
          <p:cNvGrpSpPr/>
          <p:nvPr/>
        </p:nvGrpSpPr>
        <p:grpSpPr>
          <a:xfrm>
            <a:off x="1853293" y="973598"/>
            <a:ext cx="2993572" cy="5203372"/>
            <a:chOff x="2656114" y="827314"/>
            <a:chExt cx="2993572" cy="52033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FFBDBB-7DE1-89C8-B720-9CDAE051EE29}"/>
                </a:ext>
              </a:extLst>
            </p:cNvPr>
            <p:cNvSpPr/>
            <p:nvPr/>
          </p:nvSpPr>
          <p:spPr>
            <a:xfrm>
              <a:off x="2656114" y="827314"/>
              <a:ext cx="2993572" cy="520337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830947-981B-0537-6B49-C36701384D17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4152900" y="827314"/>
              <a:ext cx="0" cy="52033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05747A-1040-D33A-CFF4-3787946C6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1687286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5B518-6CD4-BA95-7225-86A3520C1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2514601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6D5854-7784-079E-A13E-DB9BFF68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3298373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1A6014-116F-096F-5B54-4C6742AEE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4103916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45B52D-CDDD-F015-3973-556D323E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4953002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92AB4D-5E95-EC15-EE03-6062BC3876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931229" y="1240971"/>
            <a:ext cx="443614" cy="12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EEDD7-649F-69ED-5DF1-6AA15B52E00C}"/>
              </a:ext>
            </a:extLst>
          </p:cNvPr>
          <p:cNvGrpSpPr/>
          <p:nvPr/>
        </p:nvGrpSpPr>
        <p:grpSpPr>
          <a:xfrm>
            <a:off x="7260714" y="786552"/>
            <a:ext cx="2941836" cy="936170"/>
            <a:chOff x="7146472" y="751113"/>
            <a:chExt cx="2941836" cy="93617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CC3544-A7C9-5FF6-3978-2EDD29C9EADC}"/>
                </a:ext>
              </a:extLst>
            </p:cNvPr>
            <p:cNvSpPr/>
            <p:nvPr/>
          </p:nvSpPr>
          <p:spPr>
            <a:xfrm>
              <a:off x="7146472" y="751114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18A685-4329-00D1-88FC-2E0DC76F4411}"/>
                </a:ext>
              </a:extLst>
            </p:cNvPr>
            <p:cNvCxnSpPr>
              <a:cxnSpLocks/>
            </p:cNvCxnSpPr>
            <p:nvPr/>
          </p:nvCxnSpPr>
          <p:spPr>
            <a:xfrm>
              <a:off x="8218696" y="1001486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EB2BD1-3270-314E-732D-93930CE3DC06}"/>
                </a:ext>
              </a:extLst>
            </p:cNvPr>
            <p:cNvSpPr/>
            <p:nvPr/>
          </p:nvSpPr>
          <p:spPr>
            <a:xfrm>
              <a:off x="9016084" y="751113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28A8CE-22C0-1A80-EA0E-8B7C51F36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696" y="1502229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3F4CAF9-5F97-A8E2-FEED-978BBC57E95C}"/>
              </a:ext>
            </a:extLst>
          </p:cNvPr>
          <p:cNvSpPr txBox="1"/>
          <p:nvPr/>
        </p:nvSpPr>
        <p:spPr>
          <a:xfrm>
            <a:off x="151053" y="260823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lfuCache.</a:t>
            </a:r>
            <a:r>
              <a:rPr lang="en-GB" dirty="0"/>
              <a:t>p</a:t>
            </a:r>
            <a:r>
              <a:rPr lang="en-UA" dirty="0"/>
              <a:t>ut(3, “C”);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BE4-187B-A0BE-14A1-EF759D8D925F}"/>
              </a:ext>
            </a:extLst>
          </p:cNvPr>
          <p:cNvSpPr txBox="1"/>
          <p:nvPr/>
        </p:nvSpPr>
        <p:spPr>
          <a:xfrm>
            <a:off x="2369037" y="1241757"/>
            <a:ext cx="35784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487741-22F1-0050-F071-81D9D06F3878}"/>
              </a:ext>
            </a:extLst>
          </p:cNvPr>
          <p:cNvGrpSpPr/>
          <p:nvPr/>
        </p:nvGrpSpPr>
        <p:grpSpPr>
          <a:xfrm>
            <a:off x="5374843" y="785161"/>
            <a:ext cx="2941836" cy="936170"/>
            <a:chOff x="7145098" y="751113"/>
            <a:chExt cx="2941836" cy="9361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FB9C13-414B-3451-52CA-28A8DF7A3008}"/>
                </a:ext>
              </a:extLst>
            </p:cNvPr>
            <p:cNvGrpSpPr/>
            <p:nvPr/>
          </p:nvGrpSpPr>
          <p:grpSpPr>
            <a:xfrm>
              <a:off x="7145098" y="751113"/>
              <a:ext cx="2941836" cy="936170"/>
              <a:chOff x="7146472" y="751113"/>
              <a:chExt cx="2941836" cy="93617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2CB4A5-6EEA-58D8-C2B2-C8ACAD7A59D4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45207F9-995B-09D7-E3DC-98318C02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A58993-4DF3-ACCF-BC78-812FB58EA199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2D026C5-63E7-A70E-F06D-10DD6717D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148A2-D011-EC8F-6D66-08850884194D}"/>
                </a:ext>
              </a:extLst>
            </p:cNvPr>
            <p:cNvSpPr txBox="1"/>
            <p:nvPr/>
          </p:nvSpPr>
          <p:spPr>
            <a:xfrm>
              <a:off x="7343779" y="1034531"/>
              <a:ext cx="824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A" dirty="0"/>
                <a:t>Head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3406E5F-9C5C-59D1-C6D8-E4A1A643AFBF}"/>
              </a:ext>
            </a:extLst>
          </p:cNvPr>
          <p:cNvSpPr txBox="1"/>
          <p:nvPr/>
        </p:nvSpPr>
        <p:spPr>
          <a:xfrm>
            <a:off x="151054" y="2765753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lfuCount</a:t>
            </a:r>
            <a:r>
              <a:rPr lang="en-US" dirty="0"/>
              <a:t> = 1</a:t>
            </a:r>
            <a:endParaRPr lang="en-UA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F87508-B5BC-72A6-627E-686AE38B8D4A}"/>
              </a:ext>
            </a:extLst>
          </p:cNvPr>
          <p:cNvCxnSpPr>
            <a:cxnSpLocks/>
          </p:cNvCxnSpPr>
          <p:nvPr/>
        </p:nvCxnSpPr>
        <p:spPr>
          <a:xfrm flipV="1">
            <a:off x="1458686" y="1600198"/>
            <a:ext cx="645006" cy="1350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3AF3F-922C-B66B-E9CC-DB77CF3A9537}"/>
              </a:ext>
            </a:extLst>
          </p:cNvPr>
          <p:cNvGrpSpPr/>
          <p:nvPr/>
        </p:nvGrpSpPr>
        <p:grpSpPr>
          <a:xfrm>
            <a:off x="9146585" y="785161"/>
            <a:ext cx="2941836" cy="936170"/>
            <a:chOff x="7146472" y="751113"/>
            <a:chExt cx="2941836" cy="9361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346A30-5AEC-D359-1EE0-E7DFDCFD1193}"/>
                </a:ext>
              </a:extLst>
            </p:cNvPr>
            <p:cNvSpPr/>
            <p:nvPr/>
          </p:nvSpPr>
          <p:spPr>
            <a:xfrm>
              <a:off x="7146472" y="751114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4E69C2-8CB5-E501-82E5-D6E0CB49B68A}"/>
                </a:ext>
              </a:extLst>
            </p:cNvPr>
            <p:cNvCxnSpPr>
              <a:cxnSpLocks/>
            </p:cNvCxnSpPr>
            <p:nvPr/>
          </p:nvCxnSpPr>
          <p:spPr>
            <a:xfrm>
              <a:off x="8218696" y="1001486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A0C390-ABF3-1264-6EAD-05A624E00B41}"/>
                </a:ext>
              </a:extLst>
            </p:cNvPr>
            <p:cNvSpPr/>
            <p:nvPr/>
          </p:nvSpPr>
          <p:spPr>
            <a:xfrm>
              <a:off x="9016084" y="751113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5BAE0D3-452A-BE0B-138B-3B6FD932F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696" y="1502229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A6450D1-5DC1-39E8-FD19-9B9AF1D2E89F}"/>
              </a:ext>
            </a:extLst>
          </p:cNvPr>
          <p:cNvSpPr txBox="1"/>
          <p:nvPr/>
        </p:nvSpPr>
        <p:spPr>
          <a:xfrm>
            <a:off x="7290015" y="934175"/>
            <a:ext cx="1176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3</a:t>
            </a:r>
          </a:p>
          <a:p>
            <a:r>
              <a:rPr lang="en-UA" dirty="0"/>
              <a:t>Value:“C”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264F-CC5B-BD78-7853-A317651DCC7C}"/>
              </a:ext>
            </a:extLst>
          </p:cNvPr>
          <p:cNvSpPr txBox="1"/>
          <p:nvPr/>
        </p:nvSpPr>
        <p:spPr>
          <a:xfrm>
            <a:off x="9205187" y="917805"/>
            <a:ext cx="1285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2</a:t>
            </a:r>
          </a:p>
          <a:p>
            <a:r>
              <a:rPr lang="en-UA" dirty="0"/>
              <a:t>Value:“B”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42028-E259-6727-02A5-563E5BA1FD76}"/>
              </a:ext>
            </a:extLst>
          </p:cNvPr>
          <p:cNvSpPr txBox="1"/>
          <p:nvPr/>
        </p:nvSpPr>
        <p:spPr>
          <a:xfrm>
            <a:off x="11304786" y="1035534"/>
            <a:ext cx="6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Tail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CA7481-0CC2-AF69-8692-40786B738E45}"/>
              </a:ext>
            </a:extLst>
          </p:cNvPr>
          <p:cNvGrpSpPr/>
          <p:nvPr/>
        </p:nvGrpSpPr>
        <p:grpSpPr>
          <a:xfrm>
            <a:off x="3932490" y="2111827"/>
            <a:ext cx="7113777" cy="936170"/>
            <a:chOff x="4844143" y="751113"/>
            <a:chExt cx="7113777" cy="9361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830D8EB-4D1F-A639-3166-91C049CD7A33}"/>
                </a:ext>
              </a:extLst>
            </p:cNvPr>
            <p:cNvCxnSpPr>
              <a:cxnSpLocks/>
            </p:cNvCxnSpPr>
            <p:nvPr/>
          </p:nvCxnSpPr>
          <p:spPr>
            <a:xfrm>
              <a:off x="4844143" y="917805"/>
              <a:ext cx="2133600" cy="3231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29057F7-0F3D-22E1-6224-BA59320A537F}"/>
                </a:ext>
              </a:extLst>
            </p:cNvPr>
            <p:cNvGrpSpPr/>
            <p:nvPr/>
          </p:nvGrpSpPr>
          <p:grpSpPr>
            <a:xfrm>
              <a:off x="7146472" y="751113"/>
              <a:ext cx="2941836" cy="936170"/>
              <a:chOff x="7146472" y="751113"/>
              <a:chExt cx="2941836" cy="93617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B5635EC-9A73-0289-CBBE-83265CBC267F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17AAADC-1150-39F3-8574-BC5BE1AE6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EF62340-C2A6-14E3-51F8-ADD95709392D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DBC33B9-4AF2-3217-7782-BDB0ED5735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127E87-42B7-971D-BEE9-5474CC9316FD}"/>
                </a:ext>
              </a:extLst>
            </p:cNvPr>
            <p:cNvGrpSpPr/>
            <p:nvPr/>
          </p:nvGrpSpPr>
          <p:grpSpPr>
            <a:xfrm>
              <a:off x="9016084" y="751113"/>
              <a:ext cx="2941836" cy="936170"/>
              <a:chOff x="7146472" y="751113"/>
              <a:chExt cx="2941836" cy="93617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3FAE7FD-AD95-2169-F421-769317052A4C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15B7C05-9AEC-0391-4C8D-45945AC33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0602443-FEA2-B194-8B8D-C18BDCB34404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A9E148E-12B5-EE76-BDBC-7FAA8C551F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B1BDA7-D4F1-2A72-438B-7088325D47C7}"/>
                </a:ext>
              </a:extLst>
            </p:cNvPr>
            <p:cNvSpPr txBox="1"/>
            <p:nvPr/>
          </p:nvSpPr>
          <p:spPr>
            <a:xfrm>
              <a:off x="11171455" y="1001486"/>
              <a:ext cx="66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A" dirty="0"/>
                <a:t>Tail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DEA19D6-C721-0817-5311-8DB063034F41}"/>
              </a:ext>
            </a:extLst>
          </p:cNvPr>
          <p:cNvSpPr txBox="1"/>
          <p:nvPr/>
        </p:nvSpPr>
        <p:spPr>
          <a:xfrm>
            <a:off x="6419900" y="2395245"/>
            <a:ext cx="8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A861E-BA13-1A93-5B6B-68DA1D1BD466}"/>
              </a:ext>
            </a:extLst>
          </p:cNvPr>
          <p:cNvSpPr txBox="1"/>
          <p:nvPr/>
        </p:nvSpPr>
        <p:spPr>
          <a:xfrm>
            <a:off x="8180625" y="2278519"/>
            <a:ext cx="1072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1</a:t>
            </a:r>
          </a:p>
          <a:p>
            <a:r>
              <a:rPr lang="en-UA" dirty="0"/>
              <a:t>Value:“A”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5D013B-27F2-29E0-A598-3C5CEDEA1B47}"/>
              </a:ext>
            </a:extLst>
          </p:cNvPr>
          <p:cNvSpPr txBox="1"/>
          <p:nvPr/>
        </p:nvSpPr>
        <p:spPr>
          <a:xfrm>
            <a:off x="2369037" y="2057790"/>
            <a:ext cx="35784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53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68276-1F72-F9AC-3F53-23C29B1487DB}"/>
              </a:ext>
            </a:extLst>
          </p:cNvPr>
          <p:cNvSpPr txBox="1"/>
          <p:nvPr/>
        </p:nvSpPr>
        <p:spPr>
          <a:xfrm>
            <a:off x="1491484" y="628728"/>
            <a:ext cx="431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HashMap (frequency, DoublyLinkedList)</a:t>
            </a:r>
          </a:p>
          <a:p>
            <a:endParaRPr lang="en-U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A9BA62-EC35-2FB3-CE47-603BB44E8B90}"/>
              </a:ext>
            </a:extLst>
          </p:cNvPr>
          <p:cNvGrpSpPr/>
          <p:nvPr/>
        </p:nvGrpSpPr>
        <p:grpSpPr>
          <a:xfrm>
            <a:off x="1853293" y="973598"/>
            <a:ext cx="2993572" cy="5203372"/>
            <a:chOff x="2656114" y="827314"/>
            <a:chExt cx="2993572" cy="52033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FFBDBB-7DE1-89C8-B720-9CDAE051EE29}"/>
                </a:ext>
              </a:extLst>
            </p:cNvPr>
            <p:cNvSpPr/>
            <p:nvPr/>
          </p:nvSpPr>
          <p:spPr>
            <a:xfrm>
              <a:off x="2656114" y="827314"/>
              <a:ext cx="2993572" cy="520337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830947-981B-0537-6B49-C36701384D17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4152900" y="827314"/>
              <a:ext cx="0" cy="52033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05747A-1040-D33A-CFF4-3787946C6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1687286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5B518-6CD4-BA95-7225-86A3520C1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2514601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6D5854-7784-079E-A13E-DB9BFF68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3298373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1A6014-116F-096F-5B54-4C6742AEE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4103916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45B52D-CDDD-F015-3973-556D323E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4953002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92AB4D-5E95-EC15-EE03-6062BC3876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931229" y="1240971"/>
            <a:ext cx="443614" cy="12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EEDD7-649F-69ED-5DF1-6AA15B52E00C}"/>
              </a:ext>
            </a:extLst>
          </p:cNvPr>
          <p:cNvGrpSpPr/>
          <p:nvPr/>
        </p:nvGrpSpPr>
        <p:grpSpPr>
          <a:xfrm>
            <a:off x="7260714" y="786552"/>
            <a:ext cx="2941836" cy="936170"/>
            <a:chOff x="7146472" y="751113"/>
            <a:chExt cx="2941836" cy="93617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CC3544-A7C9-5FF6-3978-2EDD29C9EADC}"/>
                </a:ext>
              </a:extLst>
            </p:cNvPr>
            <p:cNvSpPr/>
            <p:nvPr/>
          </p:nvSpPr>
          <p:spPr>
            <a:xfrm>
              <a:off x="7146472" y="751114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18A685-4329-00D1-88FC-2E0DC76F4411}"/>
                </a:ext>
              </a:extLst>
            </p:cNvPr>
            <p:cNvCxnSpPr>
              <a:cxnSpLocks/>
            </p:cNvCxnSpPr>
            <p:nvPr/>
          </p:nvCxnSpPr>
          <p:spPr>
            <a:xfrm>
              <a:off x="8218696" y="1001486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EB2BD1-3270-314E-732D-93930CE3DC06}"/>
                </a:ext>
              </a:extLst>
            </p:cNvPr>
            <p:cNvSpPr/>
            <p:nvPr/>
          </p:nvSpPr>
          <p:spPr>
            <a:xfrm>
              <a:off x="9016084" y="751113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28A8CE-22C0-1A80-EA0E-8B7C51F36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696" y="1502229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3F4CAF9-5F97-A8E2-FEED-978BBC57E95C}"/>
              </a:ext>
            </a:extLst>
          </p:cNvPr>
          <p:cNvSpPr txBox="1"/>
          <p:nvPr/>
        </p:nvSpPr>
        <p:spPr>
          <a:xfrm>
            <a:off x="151053" y="260823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lfuCache.</a:t>
            </a:r>
            <a:r>
              <a:rPr lang="en-GB" dirty="0"/>
              <a:t>get</a:t>
            </a:r>
            <a:r>
              <a:rPr lang="en-UA" dirty="0"/>
              <a:t>(2);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BE4-187B-A0BE-14A1-EF759D8D925F}"/>
              </a:ext>
            </a:extLst>
          </p:cNvPr>
          <p:cNvSpPr txBox="1"/>
          <p:nvPr/>
        </p:nvSpPr>
        <p:spPr>
          <a:xfrm>
            <a:off x="2369037" y="1241757"/>
            <a:ext cx="35784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487741-22F1-0050-F071-81D9D06F3878}"/>
              </a:ext>
            </a:extLst>
          </p:cNvPr>
          <p:cNvGrpSpPr/>
          <p:nvPr/>
        </p:nvGrpSpPr>
        <p:grpSpPr>
          <a:xfrm>
            <a:off x="5374843" y="785161"/>
            <a:ext cx="2941836" cy="936170"/>
            <a:chOff x="7145098" y="751113"/>
            <a:chExt cx="2941836" cy="9361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FB9C13-414B-3451-52CA-28A8DF7A3008}"/>
                </a:ext>
              </a:extLst>
            </p:cNvPr>
            <p:cNvGrpSpPr/>
            <p:nvPr/>
          </p:nvGrpSpPr>
          <p:grpSpPr>
            <a:xfrm>
              <a:off x="7145098" y="751113"/>
              <a:ext cx="2941836" cy="936170"/>
              <a:chOff x="7146472" y="751113"/>
              <a:chExt cx="2941836" cy="93617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2CB4A5-6EEA-58D8-C2B2-C8ACAD7A59D4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45207F9-995B-09D7-E3DC-98318C02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A58993-4DF3-ACCF-BC78-812FB58EA199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2D026C5-63E7-A70E-F06D-10DD6717D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148A2-D011-EC8F-6D66-08850884194D}"/>
                </a:ext>
              </a:extLst>
            </p:cNvPr>
            <p:cNvSpPr txBox="1"/>
            <p:nvPr/>
          </p:nvSpPr>
          <p:spPr>
            <a:xfrm>
              <a:off x="7343779" y="1034531"/>
              <a:ext cx="824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A" dirty="0"/>
                <a:t>Head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3406E5F-9C5C-59D1-C6D8-E4A1A643AFBF}"/>
              </a:ext>
            </a:extLst>
          </p:cNvPr>
          <p:cNvSpPr txBox="1"/>
          <p:nvPr/>
        </p:nvSpPr>
        <p:spPr>
          <a:xfrm>
            <a:off x="151054" y="2765753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lfuCount</a:t>
            </a:r>
            <a:r>
              <a:rPr lang="en-US" dirty="0"/>
              <a:t> = 1</a:t>
            </a:r>
            <a:endParaRPr lang="en-UA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F87508-B5BC-72A6-627E-686AE38B8D4A}"/>
              </a:ext>
            </a:extLst>
          </p:cNvPr>
          <p:cNvCxnSpPr>
            <a:cxnSpLocks/>
          </p:cNvCxnSpPr>
          <p:nvPr/>
        </p:nvCxnSpPr>
        <p:spPr>
          <a:xfrm flipV="1">
            <a:off x="1458686" y="1600198"/>
            <a:ext cx="645006" cy="1350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6450D1-5DC1-39E8-FD19-9B9AF1D2E89F}"/>
              </a:ext>
            </a:extLst>
          </p:cNvPr>
          <p:cNvSpPr txBox="1"/>
          <p:nvPr/>
        </p:nvSpPr>
        <p:spPr>
          <a:xfrm>
            <a:off x="7290015" y="934175"/>
            <a:ext cx="1176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3</a:t>
            </a:r>
          </a:p>
          <a:p>
            <a:r>
              <a:rPr lang="en-UA" dirty="0"/>
              <a:t>Value:“C”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42028-E259-6727-02A5-563E5BA1FD76}"/>
              </a:ext>
            </a:extLst>
          </p:cNvPr>
          <p:cNvSpPr txBox="1"/>
          <p:nvPr/>
        </p:nvSpPr>
        <p:spPr>
          <a:xfrm>
            <a:off x="9422928" y="1057089"/>
            <a:ext cx="6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Tail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CA7481-0CC2-AF69-8692-40786B738E45}"/>
              </a:ext>
            </a:extLst>
          </p:cNvPr>
          <p:cNvGrpSpPr/>
          <p:nvPr/>
        </p:nvGrpSpPr>
        <p:grpSpPr>
          <a:xfrm>
            <a:off x="5208674" y="2112758"/>
            <a:ext cx="4728663" cy="936170"/>
            <a:chOff x="7106820" y="751113"/>
            <a:chExt cx="4728663" cy="9361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830D8EB-4D1F-A639-3166-91C049CD7A33}"/>
                </a:ext>
              </a:extLst>
            </p:cNvPr>
            <p:cNvCxnSpPr>
              <a:cxnSpLocks/>
            </p:cNvCxnSpPr>
            <p:nvPr/>
          </p:nvCxnSpPr>
          <p:spPr>
            <a:xfrm>
              <a:off x="7106820" y="865796"/>
              <a:ext cx="1249110" cy="3292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29057F7-0F3D-22E1-6224-BA59320A537F}"/>
                </a:ext>
              </a:extLst>
            </p:cNvPr>
            <p:cNvGrpSpPr/>
            <p:nvPr/>
          </p:nvGrpSpPr>
          <p:grpSpPr>
            <a:xfrm>
              <a:off x="7146472" y="751113"/>
              <a:ext cx="2941836" cy="936170"/>
              <a:chOff x="7146472" y="751113"/>
              <a:chExt cx="2941836" cy="93617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B5635EC-9A73-0289-CBBE-83265CBC267F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17AAADC-1150-39F3-8574-BC5BE1AE6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EF62340-C2A6-14E3-51F8-ADD95709392D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DBC33B9-4AF2-3217-7782-BDB0ED5735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127E87-42B7-971D-BEE9-5474CC9316FD}"/>
                </a:ext>
              </a:extLst>
            </p:cNvPr>
            <p:cNvGrpSpPr/>
            <p:nvPr/>
          </p:nvGrpSpPr>
          <p:grpSpPr>
            <a:xfrm>
              <a:off x="9016084" y="751114"/>
              <a:ext cx="1869612" cy="936169"/>
              <a:chOff x="7146472" y="751114"/>
              <a:chExt cx="1869612" cy="93616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3FAE7FD-AD95-2169-F421-769317052A4C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15B7C05-9AEC-0391-4C8D-45945AC33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A9E148E-12B5-EE76-BDBC-7FAA8C551F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B1BDA7-D4F1-2A72-438B-7088325D47C7}"/>
                </a:ext>
              </a:extLst>
            </p:cNvPr>
            <p:cNvSpPr txBox="1"/>
            <p:nvPr/>
          </p:nvSpPr>
          <p:spPr>
            <a:xfrm>
              <a:off x="11171455" y="1001486"/>
              <a:ext cx="66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A" dirty="0"/>
                <a:t>Tail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DEA19D6-C721-0817-5311-8DB063034F41}"/>
              </a:ext>
            </a:extLst>
          </p:cNvPr>
          <p:cNvSpPr txBox="1"/>
          <p:nvPr/>
        </p:nvSpPr>
        <p:spPr>
          <a:xfrm>
            <a:off x="5392625" y="2396177"/>
            <a:ext cx="8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Head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5D013B-27F2-29E0-A598-3C5CEDEA1B47}"/>
              </a:ext>
            </a:extLst>
          </p:cNvPr>
          <p:cNvSpPr txBox="1"/>
          <p:nvPr/>
        </p:nvSpPr>
        <p:spPr>
          <a:xfrm>
            <a:off x="2369037" y="2057790"/>
            <a:ext cx="35784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7EFE7A-BA6A-10B8-2A01-F904A11665E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876665" y="2251975"/>
            <a:ext cx="1371661" cy="328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A4BBDEF-9078-F97D-B274-E40F44CB74F9}"/>
              </a:ext>
            </a:extLst>
          </p:cNvPr>
          <p:cNvGrpSpPr/>
          <p:nvPr/>
        </p:nvGrpSpPr>
        <p:grpSpPr>
          <a:xfrm>
            <a:off x="9099110" y="2112759"/>
            <a:ext cx="2941836" cy="936170"/>
            <a:chOff x="7146472" y="751113"/>
            <a:chExt cx="2941836" cy="93617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6FC7CB1-723C-E34F-5F33-5C8263CF87D8}"/>
                </a:ext>
              </a:extLst>
            </p:cNvPr>
            <p:cNvSpPr/>
            <p:nvPr/>
          </p:nvSpPr>
          <p:spPr>
            <a:xfrm>
              <a:off x="7146472" y="751114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23FC134-AEC1-58B6-5869-EE2FA5C246FA}"/>
                </a:ext>
              </a:extLst>
            </p:cNvPr>
            <p:cNvCxnSpPr>
              <a:cxnSpLocks/>
            </p:cNvCxnSpPr>
            <p:nvPr/>
          </p:nvCxnSpPr>
          <p:spPr>
            <a:xfrm>
              <a:off x="8218696" y="1001486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FC977D-B666-354A-3A56-1729AB789789}"/>
                </a:ext>
              </a:extLst>
            </p:cNvPr>
            <p:cNvSpPr/>
            <p:nvPr/>
          </p:nvSpPr>
          <p:spPr>
            <a:xfrm>
              <a:off x="9016084" y="751113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2BCCEC4-1302-F084-715B-74A1CC5D5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696" y="1502229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473AFD5-57DC-DA4B-0E3C-11AB6B144518}"/>
              </a:ext>
            </a:extLst>
          </p:cNvPr>
          <p:cNvSpPr txBox="1"/>
          <p:nvPr/>
        </p:nvSpPr>
        <p:spPr>
          <a:xfrm>
            <a:off x="7204088" y="2275308"/>
            <a:ext cx="1285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2</a:t>
            </a:r>
          </a:p>
          <a:p>
            <a:r>
              <a:rPr lang="en-UA" dirty="0"/>
              <a:t>Value:“B”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086B6E-4999-2F17-B9D7-D8BDE3D86719}"/>
              </a:ext>
            </a:extLst>
          </p:cNvPr>
          <p:cNvSpPr txBox="1"/>
          <p:nvPr/>
        </p:nvSpPr>
        <p:spPr>
          <a:xfrm>
            <a:off x="11257311" y="2363132"/>
            <a:ext cx="6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Tail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D51F3F-BDAF-9F50-F8B7-3CA2A31EAB7A}"/>
              </a:ext>
            </a:extLst>
          </p:cNvPr>
          <p:cNvSpPr txBox="1"/>
          <p:nvPr/>
        </p:nvSpPr>
        <p:spPr>
          <a:xfrm>
            <a:off x="9221547" y="2257676"/>
            <a:ext cx="1072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1</a:t>
            </a:r>
          </a:p>
          <a:p>
            <a:r>
              <a:rPr lang="en-UA" dirty="0"/>
              <a:t>Value:“A”</a:t>
            </a:r>
          </a:p>
        </p:txBody>
      </p:sp>
    </p:spTree>
    <p:extLst>
      <p:ext uri="{BB962C8B-B14F-4D97-AF65-F5344CB8AC3E}">
        <p14:creationId xmlns:p14="http://schemas.microsoft.com/office/powerpoint/2010/main" val="188709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68276-1F72-F9AC-3F53-23C29B1487DB}"/>
              </a:ext>
            </a:extLst>
          </p:cNvPr>
          <p:cNvSpPr txBox="1"/>
          <p:nvPr/>
        </p:nvSpPr>
        <p:spPr>
          <a:xfrm>
            <a:off x="1491484" y="628728"/>
            <a:ext cx="431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HashMap (frequency, DoublyLinkedList)</a:t>
            </a:r>
          </a:p>
          <a:p>
            <a:endParaRPr lang="en-U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A9BA62-EC35-2FB3-CE47-603BB44E8B90}"/>
              </a:ext>
            </a:extLst>
          </p:cNvPr>
          <p:cNvGrpSpPr/>
          <p:nvPr/>
        </p:nvGrpSpPr>
        <p:grpSpPr>
          <a:xfrm>
            <a:off x="1853293" y="973598"/>
            <a:ext cx="2993572" cy="5203372"/>
            <a:chOff x="2656114" y="827314"/>
            <a:chExt cx="2993572" cy="52033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FFBDBB-7DE1-89C8-B720-9CDAE051EE29}"/>
                </a:ext>
              </a:extLst>
            </p:cNvPr>
            <p:cNvSpPr/>
            <p:nvPr/>
          </p:nvSpPr>
          <p:spPr>
            <a:xfrm>
              <a:off x="2656114" y="827314"/>
              <a:ext cx="2993572" cy="520337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830947-981B-0537-6B49-C36701384D17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4152900" y="827314"/>
              <a:ext cx="0" cy="52033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05747A-1040-D33A-CFF4-3787946C6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1687286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5B518-6CD4-BA95-7225-86A3520C1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2514601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6D5854-7784-079E-A13E-DB9BFF68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3298373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1A6014-116F-096F-5B54-4C6742AEE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4103916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45B52D-CDDD-F015-3973-556D323E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4953002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92AB4D-5E95-EC15-EE03-6062BC3876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931229" y="1240971"/>
            <a:ext cx="443614" cy="12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EEDD7-649F-69ED-5DF1-6AA15B52E00C}"/>
              </a:ext>
            </a:extLst>
          </p:cNvPr>
          <p:cNvGrpSpPr/>
          <p:nvPr/>
        </p:nvGrpSpPr>
        <p:grpSpPr>
          <a:xfrm>
            <a:off x="7260714" y="786552"/>
            <a:ext cx="2941836" cy="936170"/>
            <a:chOff x="7146472" y="751113"/>
            <a:chExt cx="2941836" cy="93617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CC3544-A7C9-5FF6-3978-2EDD29C9EADC}"/>
                </a:ext>
              </a:extLst>
            </p:cNvPr>
            <p:cNvSpPr/>
            <p:nvPr/>
          </p:nvSpPr>
          <p:spPr>
            <a:xfrm>
              <a:off x="7146472" y="751114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18A685-4329-00D1-88FC-2E0DC76F4411}"/>
                </a:ext>
              </a:extLst>
            </p:cNvPr>
            <p:cNvCxnSpPr>
              <a:cxnSpLocks/>
            </p:cNvCxnSpPr>
            <p:nvPr/>
          </p:nvCxnSpPr>
          <p:spPr>
            <a:xfrm>
              <a:off x="8218696" y="1001486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EB2BD1-3270-314E-732D-93930CE3DC06}"/>
                </a:ext>
              </a:extLst>
            </p:cNvPr>
            <p:cNvSpPr/>
            <p:nvPr/>
          </p:nvSpPr>
          <p:spPr>
            <a:xfrm>
              <a:off x="9016084" y="751113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28A8CE-22C0-1A80-EA0E-8B7C51F36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696" y="1502229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3F4CAF9-5F97-A8E2-FEED-978BBC57E95C}"/>
              </a:ext>
            </a:extLst>
          </p:cNvPr>
          <p:cNvSpPr txBox="1"/>
          <p:nvPr/>
        </p:nvSpPr>
        <p:spPr>
          <a:xfrm>
            <a:off x="151053" y="260823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lfuCache.</a:t>
            </a:r>
            <a:r>
              <a:rPr lang="en-GB" dirty="0" err="1"/>
              <a:t>pu</a:t>
            </a:r>
            <a:r>
              <a:rPr lang="en-UA" dirty="0"/>
              <a:t>t(4, “D”);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BE4-187B-A0BE-14A1-EF759D8D925F}"/>
              </a:ext>
            </a:extLst>
          </p:cNvPr>
          <p:cNvSpPr txBox="1"/>
          <p:nvPr/>
        </p:nvSpPr>
        <p:spPr>
          <a:xfrm>
            <a:off x="2369037" y="1241757"/>
            <a:ext cx="35784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487741-22F1-0050-F071-81D9D06F3878}"/>
              </a:ext>
            </a:extLst>
          </p:cNvPr>
          <p:cNvGrpSpPr/>
          <p:nvPr/>
        </p:nvGrpSpPr>
        <p:grpSpPr>
          <a:xfrm>
            <a:off x="5374843" y="785161"/>
            <a:ext cx="2941836" cy="936170"/>
            <a:chOff x="7145098" y="751113"/>
            <a:chExt cx="2941836" cy="9361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FB9C13-414B-3451-52CA-28A8DF7A3008}"/>
                </a:ext>
              </a:extLst>
            </p:cNvPr>
            <p:cNvGrpSpPr/>
            <p:nvPr/>
          </p:nvGrpSpPr>
          <p:grpSpPr>
            <a:xfrm>
              <a:off x="7145098" y="751113"/>
              <a:ext cx="2941836" cy="936170"/>
              <a:chOff x="7146472" y="751113"/>
              <a:chExt cx="2941836" cy="93617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2CB4A5-6EEA-58D8-C2B2-C8ACAD7A59D4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45207F9-995B-09D7-E3DC-98318C02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A58993-4DF3-ACCF-BC78-812FB58EA199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2D026C5-63E7-A70E-F06D-10DD6717D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148A2-D011-EC8F-6D66-08850884194D}"/>
                </a:ext>
              </a:extLst>
            </p:cNvPr>
            <p:cNvSpPr txBox="1"/>
            <p:nvPr/>
          </p:nvSpPr>
          <p:spPr>
            <a:xfrm>
              <a:off x="7343779" y="1034531"/>
              <a:ext cx="824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A" dirty="0"/>
                <a:t>Head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3406E5F-9C5C-59D1-C6D8-E4A1A643AFBF}"/>
              </a:ext>
            </a:extLst>
          </p:cNvPr>
          <p:cNvSpPr txBox="1"/>
          <p:nvPr/>
        </p:nvSpPr>
        <p:spPr>
          <a:xfrm>
            <a:off x="151054" y="2765753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lfuCount</a:t>
            </a:r>
            <a:r>
              <a:rPr lang="en-US" dirty="0"/>
              <a:t> = 1</a:t>
            </a:r>
            <a:endParaRPr lang="en-UA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F87508-B5BC-72A6-627E-686AE38B8D4A}"/>
              </a:ext>
            </a:extLst>
          </p:cNvPr>
          <p:cNvCxnSpPr>
            <a:cxnSpLocks/>
          </p:cNvCxnSpPr>
          <p:nvPr/>
        </p:nvCxnSpPr>
        <p:spPr>
          <a:xfrm flipV="1">
            <a:off x="1458686" y="1600198"/>
            <a:ext cx="645006" cy="1350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6450D1-5DC1-39E8-FD19-9B9AF1D2E89F}"/>
              </a:ext>
            </a:extLst>
          </p:cNvPr>
          <p:cNvSpPr txBox="1"/>
          <p:nvPr/>
        </p:nvSpPr>
        <p:spPr>
          <a:xfrm>
            <a:off x="7290015" y="934175"/>
            <a:ext cx="1176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4</a:t>
            </a:r>
          </a:p>
          <a:p>
            <a:r>
              <a:rPr lang="en-UA" dirty="0"/>
              <a:t>Value:“D”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42028-E259-6727-02A5-563E5BA1FD76}"/>
              </a:ext>
            </a:extLst>
          </p:cNvPr>
          <p:cNvSpPr txBox="1"/>
          <p:nvPr/>
        </p:nvSpPr>
        <p:spPr>
          <a:xfrm>
            <a:off x="9422928" y="1057089"/>
            <a:ext cx="6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Tail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CA7481-0CC2-AF69-8692-40786B738E45}"/>
              </a:ext>
            </a:extLst>
          </p:cNvPr>
          <p:cNvGrpSpPr/>
          <p:nvPr/>
        </p:nvGrpSpPr>
        <p:grpSpPr>
          <a:xfrm>
            <a:off x="5248326" y="2112758"/>
            <a:ext cx="4689011" cy="936170"/>
            <a:chOff x="7146472" y="751113"/>
            <a:chExt cx="4689011" cy="9361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29057F7-0F3D-22E1-6224-BA59320A537F}"/>
                </a:ext>
              </a:extLst>
            </p:cNvPr>
            <p:cNvGrpSpPr/>
            <p:nvPr/>
          </p:nvGrpSpPr>
          <p:grpSpPr>
            <a:xfrm>
              <a:off x="7146472" y="751113"/>
              <a:ext cx="2941836" cy="936170"/>
              <a:chOff x="7146472" y="751113"/>
              <a:chExt cx="2941836" cy="93617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B5635EC-9A73-0289-CBBE-83265CBC267F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17AAADC-1150-39F3-8574-BC5BE1AE6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EF62340-C2A6-14E3-51F8-ADD95709392D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DBC33B9-4AF2-3217-7782-BDB0ED5735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127E87-42B7-971D-BEE9-5474CC9316FD}"/>
                </a:ext>
              </a:extLst>
            </p:cNvPr>
            <p:cNvGrpSpPr/>
            <p:nvPr/>
          </p:nvGrpSpPr>
          <p:grpSpPr>
            <a:xfrm>
              <a:off x="9016084" y="751114"/>
              <a:ext cx="1869612" cy="936169"/>
              <a:chOff x="7146472" y="751114"/>
              <a:chExt cx="1869612" cy="93616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3FAE7FD-AD95-2169-F421-769317052A4C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15B7C05-9AEC-0391-4C8D-45945AC33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A9E148E-12B5-EE76-BDBC-7FAA8C551F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B1BDA7-D4F1-2A72-438B-7088325D47C7}"/>
                </a:ext>
              </a:extLst>
            </p:cNvPr>
            <p:cNvSpPr txBox="1"/>
            <p:nvPr/>
          </p:nvSpPr>
          <p:spPr>
            <a:xfrm>
              <a:off x="11171455" y="1001486"/>
              <a:ext cx="66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A" dirty="0"/>
                <a:t>Tail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DEA19D6-C721-0817-5311-8DB063034F41}"/>
              </a:ext>
            </a:extLst>
          </p:cNvPr>
          <p:cNvSpPr txBox="1"/>
          <p:nvPr/>
        </p:nvSpPr>
        <p:spPr>
          <a:xfrm>
            <a:off x="5392625" y="2396177"/>
            <a:ext cx="8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Head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5D013B-27F2-29E0-A598-3C5CEDEA1B47}"/>
              </a:ext>
            </a:extLst>
          </p:cNvPr>
          <p:cNvSpPr txBox="1"/>
          <p:nvPr/>
        </p:nvSpPr>
        <p:spPr>
          <a:xfrm>
            <a:off x="2369037" y="2057790"/>
            <a:ext cx="35784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7EFE7A-BA6A-10B8-2A01-F904A11665E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876665" y="2251975"/>
            <a:ext cx="1371661" cy="328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A4BBDEF-9078-F97D-B274-E40F44CB74F9}"/>
              </a:ext>
            </a:extLst>
          </p:cNvPr>
          <p:cNvGrpSpPr/>
          <p:nvPr/>
        </p:nvGrpSpPr>
        <p:grpSpPr>
          <a:xfrm>
            <a:off x="9099110" y="2112759"/>
            <a:ext cx="2941836" cy="936170"/>
            <a:chOff x="7146472" y="751113"/>
            <a:chExt cx="2941836" cy="93617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6FC7CB1-723C-E34F-5F33-5C8263CF87D8}"/>
                </a:ext>
              </a:extLst>
            </p:cNvPr>
            <p:cNvSpPr/>
            <p:nvPr/>
          </p:nvSpPr>
          <p:spPr>
            <a:xfrm>
              <a:off x="7146472" y="751114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23FC134-AEC1-58B6-5869-EE2FA5C246FA}"/>
                </a:ext>
              </a:extLst>
            </p:cNvPr>
            <p:cNvCxnSpPr>
              <a:cxnSpLocks/>
            </p:cNvCxnSpPr>
            <p:nvPr/>
          </p:nvCxnSpPr>
          <p:spPr>
            <a:xfrm>
              <a:off x="8218696" y="1001486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FC977D-B666-354A-3A56-1729AB789789}"/>
                </a:ext>
              </a:extLst>
            </p:cNvPr>
            <p:cNvSpPr/>
            <p:nvPr/>
          </p:nvSpPr>
          <p:spPr>
            <a:xfrm>
              <a:off x="9016084" y="751113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2BCCEC4-1302-F084-715B-74A1CC5D5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696" y="1502229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473AFD5-57DC-DA4B-0E3C-11AB6B144518}"/>
              </a:ext>
            </a:extLst>
          </p:cNvPr>
          <p:cNvSpPr txBox="1"/>
          <p:nvPr/>
        </p:nvSpPr>
        <p:spPr>
          <a:xfrm>
            <a:off x="7204088" y="2275308"/>
            <a:ext cx="1285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2</a:t>
            </a:r>
          </a:p>
          <a:p>
            <a:r>
              <a:rPr lang="en-UA" dirty="0"/>
              <a:t>Value:“B”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086B6E-4999-2F17-B9D7-D8BDE3D86719}"/>
              </a:ext>
            </a:extLst>
          </p:cNvPr>
          <p:cNvSpPr txBox="1"/>
          <p:nvPr/>
        </p:nvSpPr>
        <p:spPr>
          <a:xfrm>
            <a:off x="11257311" y="2363132"/>
            <a:ext cx="6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Tail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D51F3F-BDAF-9F50-F8B7-3CA2A31EAB7A}"/>
              </a:ext>
            </a:extLst>
          </p:cNvPr>
          <p:cNvSpPr txBox="1"/>
          <p:nvPr/>
        </p:nvSpPr>
        <p:spPr>
          <a:xfrm>
            <a:off x="9221547" y="2257676"/>
            <a:ext cx="1072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1</a:t>
            </a:r>
          </a:p>
          <a:p>
            <a:r>
              <a:rPr lang="en-UA" dirty="0"/>
              <a:t>Value:“A”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6611C-2A7B-D895-82F9-ABE109385A99}"/>
              </a:ext>
            </a:extLst>
          </p:cNvPr>
          <p:cNvGrpSpPr/>
          <p:nvPr/>
        </p:nvGrpSpPr>
        <p:grpSpPr>
          <a:xfrm>
            <a:off x="9130326" y="789972"/>
            <a:ext cx="2941836" cy="936170"/>
            <a:chOff x="7146472" y="751113"/>
            <a:chExt cx="2941836" cy="9361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E12E31-B9EA-1706-681D-005F002130F3}"/>
                </a:ext>
              </a:extLst>
            </p:cNvPr>
            <p:cNvSpPr/>
            <p:nvPr/>
          </p:nvSpPr>
          <p:spPr>
            <a:xfrm>
              <a:off x="7146472" y="751114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8DB859-2C70-5ECA-23AE-571DE420BC83}"/>
                </a:ext>
              </a:extLst>
            </p:cNvPr>
            <p:cNvCxnSpPr>
              <a:cxnSpLocks/>
            </p:cNvCxnSpPr>
            <p:nvPr/>
          </p:nvCxnSpPr>
          <p:spPr>
            <a:xfrm>
              <a:off x="8218696" y="1001486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1FB63B-309A-4261-AA92-F5599E560937}"/>
                </a:ext>
              </a:extLst>
            </p:cNvPr>
            <p:cNvSpPr/>
            <p:nvPr/>
          </p:nvSpPr>
          <p:spPr>
            <a:xfrm>
              <a:off x="9016084" y="751113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3D29E5-3CD1-01B5-9278-9AC2B8687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696" y="1502229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775304F-7243-D167-A180-5DD0E3B3832D}"/>
              </a:ext>
            </a:extLst>
          </p:cNvPr>
          <p:cNvSpPr txBox="1"/>
          <p:nvPr/>
        </p:nvSpPr>
        <p:spPr>
          <a:xfrm>
            <a:off x="11257311" y="1035534"/>
            <a:ext cx="6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Tail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606B3A-E6B9-E5F3-D04A-F20526D6B7B8}"/>
              </a:ext>
            </a:extLst>
          </p:cNvPr>
          <p:cNvSpPr txBox="1"/>
          <p:nvPr/>
        </p:nvSpPr>
        <p:spPr>
          <a:xfrm>
            <a:off x="9234769" y="934175"/>
            <a:ext cx="1176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3</a:t>
            </a:r>
          </a:p>
          <a:p>
            <a:r>
              <a:rPr lang="en-UA" dirty="0"/>
              <a:t>Value:“C”</a:t>
            </a:r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C8257884-63C0-CA92-6779-10542909AB20}"/>
              </a:ext>
            </a:extLst>
          </p:cNvPr>
          <p:cNvSpPr/>
          <p:nvPr/>
        </p:nvSpPr>
        <p:spPr>
          <a:xfrm>
            <a:off x="8986656" y="-84188"/>
            <a:ext cx="1397882" cy="12662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5044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68276-1F72-F9AC-3F53-23C29B1487DB}"/>
              </a:ext>
            </a:extLst>
          </p:cNvPr>
          <p:cNvSpPr txBox="1"/>
          <p:nvPr/>
        </p:nvSpPr>
        <p:spPr>
          <a:xfrm>
            <a:off x="1491484" y="628728"/>
            <a:ext cx="431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HashMap (frequency, DoublyLinkedList)</a:t>
            </a:r>
          </a:p>
          <a:p>
            <a:endParaRPr lang="en-U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A9BA62-EC35-2FB3-CE47-603BB44E8B90}"/>
              </a:ext>
            </a:extLst>
          </p:cNvPr>
          <p:cNvGrpSpPr/>
          <p:nvPr/>
        </p:nvGrpSpPr>
        <p:grpSpPr>
          <a:xfrm>
            <a:off x="1853293" y="973598"/>
            <a:ext cx="2993572" cy="5203372"/>
            <a:chOff x="2656114" y="827314"/>
            <a:chExt cx="2993572" cy="52033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FFBDBB-7DE1-89C8-B720-9CDAE051EE29}"/>
                </a:ext>
              </a:extLst>
            </p:cNvPr>
            <p:cNvSpPr/>
            <p:nvPr/>
          </p:nvSpPr>
          <p:spPr>
            <a:xfrm>
              <a:off x="2656114" y="827314"/>
              <a:ext cx="2993572" cy="520337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830947-981B-0537-6B49-C36701384D17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4152900" y="827314"/>
              <a:ext cx="0" cy="52033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05747A-1040-D33A-CFF4-3787946C6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1687286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5B518-6CD4-BA95-7225-86A3520C1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2514601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6D5854-7784-079E-A13E-DB9BFF68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3298373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1A6014-116F-096F-5B54-4C6742AEE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4103916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45B52D-CDDD-F015-3973-556D323E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14" y="4953002"/>
              <a:ext cx="29935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3F4CAF9-5F97-A8E2-FEED-978BBC57E95C}"/>
              </a:ext>
            </a:extLst>
          </p:cNvPr>
          <p:cNvSpPr txBox="1"/>
          <p:nvPr/>
        </p:nvSpPr>
        <p:spPr>
          <a:xfrm>
            <a:off x="151053" y="260823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lfuCache.</a:t>
            </a:r>
            <a:r>
              <a:rPr lang="en-GB" dirty="0" err="1"/>
              <a:t>ge</a:t>
            </a:r>
            <a:r>
              <a:rPr lang="en-UA" dirty="0"/>
              <a:t>t(4);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406E5F-9C5C-59D1-C6D8-E4A1A643AFBF}"/>
              </a:ext>
            </a:extLst>
          </p:cNvPr>
          <p:cNvSpPr txBox="1"/>
          <p:nvPr/>
        </p:nvSpPr>
        <p:spPr>
          <a:xfrm>
            <a:off x="151054" y="2765753"/>
            <a:ext cx="23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lfuCount</a:t>
            </a:r>
            <a:r>
              <a:rPr lang="en-US" dirty="0"/>
              <a:t> = 2</a:t>
            </a:r>
            <a:endParaRPr lang="en-UA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F87508-B5BC-72A6-627E-686AE38B8D4A}"/>
              </a:ext>
            </a:extLst>
          </p:cNvPr>
          <p:cNvCxnSpPr>
            <a:cxnSpLocks/>
          </p:cNvCxnSpPr>
          <p:nvPr/>
        </p:nvCxnSpPr>
        <p:spPr>
          <a:xfrm flipV="1">
            <a:off x="1458686" y="2275308"/>
            <a:ext cx="795977" cy="675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CCA7481-0CC2-AF69-8692-40786B738E45}"/>
              </a:ext>
            </a:extLst>
          </p:cNvPr>
          <p:cNvGrpSpPr/>
          <p:nvPr/>
        </p:nvGrpSpPr>
        <p:grpSpPr>
          <a:xfrm>
            <a:off x="5248326" y="2112758"/>
            <a:ext cx="4875087" cy="958657"/>
            <a:chOff x="7146472" y="751113"/>
            <a:chExt cx="4875087" cy="958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29057F7-0F3D-22E1-6224-BA59320A537F}"/>
                </a:ext>
              </a:extLst>
            </p:cNvPr>
            <p:cNvGrpSpPr/>
            <p:nvPr/>
          </p:nvGrpSpPr>
          <p:grpSpPr>
            <a:xfrm>
              <a:off x="7146472" y="751113"/>
              <a:ext cx="2941836" cy="936170"/>
              <a:chOff x="7146472" y="751113"/>
              <a:chExt cx="2941836" cy="93617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B5635EC-9A73-0289-CBBE-83265CBC267F}"/>
                  </a:ext>
                </a:extLst>
              </p:cNvPr>
              <p:cNvSpPr/>
              <p:nvPr/>
            </p:nvSpPr>
            <p:spPr>
              <a:xfrm>
                <a:off x="7146472" y="751114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17AAADC-1150-39F3-8574-BC5BE1AE6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EF62340-C2A6-14E3-51F8-ADD95709392D}"/>
                  </a:ext>
                </a:extLst>
              </p:cNvPr>
              <p:cNvSpPr/>
              <p:nvPr/>
            </p:nvSpPr>
            <p:spPr>
              <a:xfrm>
                <a:off x="9016084" y="751113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DBC33B9-4AF2-3217-7782-BDB0ED5735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127E87-42B7-971D-BEE9-5474CC9316FD}"/>
                </a:ext>
              </a:extLst>
            </p:cNvPr>
            <p:cNvGrpSpPr/>
            <p:nvPr/>
          </p:nvGrpSpPr>
          <p:grpSpPr>
            <a:xfrm>
              <a:off x="10088308" y="773601"/>
              <a:ext cx="1933251" cy="936169"/>
              <a:chOff x="8218696" y="773601"/>
              <a:chExt cx="1933251" cy="93616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3FAE7FD-AD95-2169-F421-769317052A4C}"/>
                  </a:ext>
                </a:extLst>
              </p:cNvPr>
              <p:cNvSpPr/>
              <p:nvPr/>
            </p:nvSpPr>
            <p:spPr>
              <a:xfrm>
                <a:off x="9079723" y="773601"/>
                <a:ext cx="1072224" cy="93616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A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15B7C05-9AEC-0391-4C8D-45945AC33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8696" y="1001486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A9E148E-12B5-EE76-BDBC-7FAA8C551F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696" y="1502229"/>
                <a:ext cx="7973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DEA19D6-C721-0817-5311-8DB063034F41}"/>
              </a:ext>
            </a:extLst>
          </p:cNvPr>
          <p:cNvSpPr txBox="1"/>
          <p:nvPr/>
        </p:nvSpPr>
        <p:spPr>
          <a:xfrm>
            <a:off x="5392625" y="2396177"/>
            <a:ext cx="8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Head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5D013B-27F2-29E0-A598-3C5CEDEA1B47}"/>
              </a:ext>
            </a:extLst>
          </p:cNvPr>
          <p:cNvSpPr txBox="1"/>
          <p:nvPr/>
        </p:nvSpPr>
        <p:spPr>
          <a:xfrm>
            <a:off x="2369037" y="2057790"/>
            <a:ext cx="35784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7EFE7A-BA6A-10B8-2A01-F904A11665E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876665" y="2251975"/>
            <a:ext cx="1371661" cy="328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A4BBDEF-9078-F97D-B274-E40F44CB74F9}"/>
              </a:ext>
            </a:extLst>
          </p:cNvPr>
          <p:cNvGrpSpPr/>
          <p:nvPr/>
        </p:nvGrpSpPr>
        <p:grpSpPr>
          <a:xfrm>
            <a:off x="10171334" y="2130388"/>
            <a:ext cx="1954103" cy="2791367"/>
            <a:chOff x="8218696" y="768742"/>
            <a:chExt cx="1954103" cy="279136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6FC7CB1-723C-E34F-5F33-5C8263CF87D8}"/>
                </a:ext>
              </a:extLst>
            </p:cNvPr>
            <p:cNvSpPr/>
            <p:nvPr/>
          </p:nvSpPr>
          <p:spPr>
            <a:xfrm>
              <a:off x="9072641" y="768742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23FC134-AEC1-58B6-5869-EE2FA5C246FA}"/>
                </a:ext>
              </a:extLst>
            </p:cNvPr>
            <p:cNvCxnSpPr>
              <a:cxnSpLocks/>
            </p:cNvCxnSpPr>
            <p:nvPr/>
          </p:nvCxnSpPr>
          <p:spPr>
            <a:xfrm>
              <a:off x="8218696" y="1001486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FC977D-B666-354A-3A56-1729AB789789}"/>
                </a:ext>
              </a:extLst>
            </p:cNvPr>
            <p:cNvSpPr/>
            <p:nvPr/>
          </p:nvSpPr>
          <p:spPr>
            <a:xfrm>
              <a:off x="9100575" y="2623940"/>
              <a:ext cx="1072224" cy="93616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2BCCEC4-1302-F084-715B-74A1CC5D5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696" y="1502229"/>
              <a:ext cx="7973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473AFD5-57DC-DA4B-0E3C-11AB6B144518}"/>
              </a:ext>
            </a:extLst>
          </p:cNvPr>
          <p:cNvSpPr txBox="1"/>
          <p:nvPr/>
        </p:nvSpPr>
        <p:spPr>
          <a:xfrm>
            <a:off x="7160410" y="2289697"/>
            <a:ext cx="1285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4 Value:“D”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086B6E-4999-2F17-B9D7-D8BDE3D86719}"/>
              </a:ext>
            </a:extLst>
          </p:cNvPr>
          <p:cNvSpPr txBox="1"/>
          <p:nvPr/>
        </p:nvSpPr>
        <p:spPr>
          <a:xfrm>
            <a:off x="11433475" y="4269004"/>
            <a:ext cx="6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Tail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D51F3F-BDAF-9F50-F8B7-3CA2A31EAB7A}"/>
              </a:ext>
            </a:extLst>
          </p:cNvPr>
          <p:cNvSpPr txBox="1"/>
          <p:nvPr/>
        </p:nvSpPr>
        <p:spPr>
          <a:xfrm>
            <a:off x="11121121" y="2275308"/>
            <a:ext cx="1072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1</a:t>
            </a:r>
          </a:p>
          <a:p>
            <a:r>
              <a:rPr lang="en-UA" dirty="0"/>
              <a:t>Value:“A”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436F71-D1DE-9F98-DFB2-42C5CE33D9A1}"/>
              </a:ext>
            </a:extLst>
          </p:cNvPr>
          <p:cNvSpPr txBox="1"/>
          <p:nvPr/>
        </p:nvSpPr>
        <p:spPr>
          <a:xfrm>
            <a:off x="9144274" y="2257676"/>
            <a:ext cx="1285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</a:t>
            </a:r>
            <a:r>
              <a:rPr lang="en-UA" dirty="0"/>
              <a:t>ey: 2</a:t>
            </a:r>
          </a:p>
          <a:p>
            <a:r>
              <a:rPr lang="en-UA" dirty="0"/>
              <a:t>Value:“B”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F563E1-F3FE-8815-79FF-0C3988B49896}"/>
              </a:ext>
            </a:extLst>
          </p:cNvPr>
          <p:cNvCxnSpPr>
            <a:cxnSpLocks/>
          </p:cNvCxnSpPr>
          <p:nvPr/>
        </p:nvCxnSpPr>
        <p:spPr>
          <a:xfrm flipV="1">
            <a:off x="11822667" y="3066557"/>
            <a:ext cx="0" cy="919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1946B3-7AF3-247F-7283-609A821C98B1}"/>
              </a:ext>
            </a:extLst>
          </p:cNvPr>
          <p:cNvCxnSpPr>
            <a:cxnSpLocks/>
          </p:cNvCxnSpPr>
          <p:nvPr/>
        </p:nvCxnSpPr>
        <p:spPr>
          <a:xfrm>
            <a:off x="11455685" y="3075959"/>
            <a:ext cx="0" cy="909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7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</TotalTime>
  <Words>310</Words>
  <Application>Microsoft Macintosh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 2013 - 2022</vt:lpstr>
      <vt:lpstr>LFUCache lfuCache = new LFUCache(3);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LFUCache lfuCache = new LFUCache(3);</dc:title>
  <dc:creator>Дмитро Гальченко</dc:creator>
  <cp:lastModifiedBy>Дмитро Гальченко</cp:lastModifiedBy>
  <cp:revision>2</cp:revision>
  <dcterms:created xsi:type="dcterms:W3CDTF">2024-09-25T15:31:04Z</dcterms:created>
  <dcterms:modified xsi:type="dcterms:W3CDTF">2024-09-25T19:23:03Z</dcterms:modified>
</cp:coreProperties>
</file>