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7260-C91F-41F4-9788-ED7C28E4ADB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9DB6-8D5B-4949-BAA5-BC540FFD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80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7260-C91F-41F4-9788-ED7C28E4ADB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9DB6-8D5B-4949-BAA5-BC540FFD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66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7260-C91F-41F4-9788-ED7C28E4ADB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9DB6-8D5B-4949-BAA5-BC540FFD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4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7260-C91F-41F4-9788-ED7C28E4ADB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9DB6-8D5B-4949-BAA5-BC540FFD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94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7260-C91F-41F4-9788-ED7C28E4ADB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9DB6-8D5B-4949-BAA5-BC540FFD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80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7260-C91F-41F4-9788-ED7C28E4ADB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9DB6-8D5B-4949-BAA5-BC540FFD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7260-C91F-41F4-9788-ED7C28E4ADB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9DB6-8D5B-4949-BAA5-BC540FFD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64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7260-C91F-41F4-9788-ED7C28E4ADB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9DB6-8D5B-4949-BAA5-BC540FFD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6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7260-C91F-41F4-9788-ED7C28E4ADB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9DB6-8D5B-4949-BAA5-BC540FFD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68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7260-C91F-41F4-9788-ED7C28E4ADB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9DB6-8D5B-4949-BAA5-BC540FFD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95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7260-C91F-41F4-9788-ED7C28E4ADB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9DB6-8D5B-4949-BAA5-BC540FFD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65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7260-C91F-41F4-9788-ED7C28E4ADBC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09DB6-8D5B-4949-BAA5-BC540FFDE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22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32735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/>
          <a:lstStyle/>
          <a:p>
            <a:r>
              <a:rPr lang="en-US" dirty="0" smtClean="0"/>
              <a:t>Hunter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454432"/>
            <a:ext cx="9144000" cy="58650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/>
          <a:lstStyle/>
          <a:p>
            <a:r>
              <a:rPr lang="en-US" dirty="0" smtClean="0"/>
              <a:t>2d-</a:t>
            </a:r>
            <a:r>
              <a:rPr lang="ru-RU" dirty="0" smtClean="0"/>
              <a:t>игра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93" y="2168014"/>
            <a:ext cx="6129306" cy="432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5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04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Hunter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Карьера в ИТ</dc:title>
  <dc:creator>Дмитрий Гашко</dc:creator>
  <cp:lastModifiedBy>Дмитрий Гашко</cp:lastModifiedBy>
  <cp:revision>21</cp:revision>
  <dcterms:created xsi:type="dcterms:W3CDTF">2018-02-06T16:21:43Z</dcterms:created>
  <dcterms:modified xsi:type="dcterms:W3CDTF">2018-05-29T10:41:00Z</dcterms:modified>
</cp:coreProperties>
</file>