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85" r:id="rId2"/>
    <p:sldId id="281" r:id="rId3"/>
    <p:sldId id="258" r:id="rId4"/>
    <p:sldId id="256" r:id="rId5"/>
    <p:sldId id="262" r:id="rId6"/>
    <p:sldId id="272" r:id="rId7"/>
    <p:sldId id="261" r:id="rId8"/>
    <p:sldId id="264" r:id="rId9"/>
    <p:sldId id="265" r:id="rId10"/>
    <p:sldId id="263" r:id="rId11"/>
    <p:sldId id="260" r:id="rId12"/>
    <p:sldId id="269" r:id="rId13"/>
    <p:sldId id="280" r:id="rId14"/>
  </p:sldIdLst>
  <p:sldSz cx="9144000" cy="5143500" type="screen16x9"/>
  <p:notesSz cx="6858000" cy="9144000"/>
  <p:embeddedFontLs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Nixie One" panose="020B0604020202020204" charset="0"/>
      <p:regular r:id="rId20"/>
    </p:embeddedFont>
    <p:embeddedFont>
      <p:font typeface="Muli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AC0E15C-01D2-4F06-8B17-C57B7786020D}">
  <a:tblStyle styleId="{2AC0E15C-01D2-4F06-8B17-C57B778602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82406" autoAdjust="0"/>
  </p:normalViewPr>
  <p:slideViewPr>
    <p:cSldViewPr snapToGrid="0">
      <p:cViewPr varScale="1">
        <p:scale>
          <a:sx n="78" d="100"/>
          <a:sy n="78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74190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286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844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475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22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3082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336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69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089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053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3124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220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82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912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3" name="Shape 173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4" name="Shape 214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Shape 23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0" name="Shape 240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4" name="Shape 244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5" name="Shape 24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47" name="Shape 24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8" name="Shape 24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49" name="Shape 2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58" name="Shape 25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2" name="Shape 262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67" name="Shape 26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68" name="Shape 26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4" name="Shape 274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716318" y="1265376"/>
            <a:ext cx="2691900" cy="26126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ctrTitle" idx="4294967295"/>
          </p:nvPr>
        </p:nvSpPr>
        <p:spPr>
          <a:xfrm>
            <a:off x="3408218" y="1575015"/>
            <a:ext cx="5617028" cy="17795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en" sz="6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</a:t>
            </a:r>
            <a:r>
              <a:rPr lang="e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 Star Division</a:t>
            </a:r>
          </a:p>
        </p:txBody>
      </p:sp>
    </p:spTree>
    <p:extLst>
      <p:ext uri="{BB962C8B-B14F-4D97-AF65-F5344CB8AC3E}">
        <p14:creationId xmlns:p14="http://schemas.microsoft.com/office/powerpoint/2010/main" val="196188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734000" y="951829"/>
            <a:ext cx="5950635" cy="645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-UA" dirty="0"/>
              <a:t>Як виглядає </a:t>
            </a:r>
            <a:r>
              <a:rPr lang="uk-UA" dirty="0">
                <a:solidFill>
                  <a:schemeClr val="bg1"/>
                </a:solidFill>
              </a:rPr>
              <a:t>Листоноша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6" name="Shape 367"/>
          <p:cNvSpPr/>
          <p:nvPr/>
        </p:nvSpPr>
        <p:spPr>
          <a:xfrm>
            <a:off x="106880" y="4512624"/>
            <a:ext cx="510638" cy="486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21E117E-41E9-4C7F-9315-A6A57B808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662" y="2242622"/>
            <a:ext cx="3114675" cy="2066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1840676" y="1021278"/>
            <a:ext cx="6507678" cy="343196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buNone/>
            </a:pPr>
            <a:r>
              <a:rPr lang="uk-UA" sz="3600" dirty="0">
                <a:solidFill>
                  <a:srgbClr val="19BBD5"/>
                </a:solidFill>
              </a:rPr>
              <a:t>Бачення та майбутні можливості Листоноші</a:t>
            </a:r>
            <a:endParaRPr lang="en" sz="3600" dirty="0">
              <a:solidFill>
                <a:srgbClr val="19BBD5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uk-UA" dirty="0"/>
              <a:t>   Пошук новин по локаціях</a:t>
            </a:r>
          </a:p>
          <a:p>
            <a:pPr lvl="0">
              <a:spcBef>
                <a:spcPts val="0"/>
              </a:spcBef>
              <a:buNone/>
            </a:pPr>
            <a:r>
              <a:rPr lang="uk-UA" dirty="0"/>
              <a:t>   Введення коефіцієнту по особистісних вподобаннях користувача</a:t>
            </a:r>
            <a:endParaRPr lang="en" dirty="0"/>
          </a:p>
        </p:txBody>
      </p:sp>
      <p:grpSp>
        <p:nvGrpSpPr>
          <p:cNvPr id="4" name="Shape 700"/>
          <p:cNvGrpSpPr/>
          <p:nvPr/>
        </p:nvGrpSpPr>
        <p:grpSpPr>
          <a:xfrm>
            <a:off x="1840676" y="2977346"/>
            <a:ext cx="177607" cy="264618"/>
            <a:chOff x="6730350" y="2315900"/>
            <a:chExt cx="257700" cy="420100"/>
          </a:xfrm>
        </p:grpSpPr>
        <p:sp>
          <p:nvSpPr>
            <p:cNvPr id="5" name="Shape 70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70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70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70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70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" name="Shape 700"/>
          <p:cNvGrpSpPr/>
          <p:nvPr/>
        </p:nvGrpSpPr>
        <p:grpSpPr>
          <a:xfrm>
            <a:off x="1834476" y="3380303"/>
            <a:ext cx="177607" cy="264618"/>
            <a:chOff x="6730350" y="2315900"/>
            <a:chExt cx="257700" cy="420100"/>
          </a:xfrm>
        </p:grpSpPr>
        <p:sp>
          <p:nvSpPr>
            <p:cNvPr id="17" name="Shape 70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70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70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70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70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" name="Shape 367"/>
          <p:cNvSpPr/>
          <p:nvPr/>
        </p:nvSpPr>
        <p:spPr>
          <a:xfrm>
            <a:off x="8514610" y="4548250"/>
            <a:ext cx="510638" cy="486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/>
        </p:nvSpPr>
        <p:spPr>
          <a:xfrm>
            <a:off x="875675" y="1448790"/>
            <a:ext cx="7451646" cy="3386886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 txBox="1">
            <a:spLocks noGrp="1"/>
          </p:cNvSpPr>
          <p:nvPr>
            <p:ph type="title" idx="4294967295"/>
          </p:nvPr>
        </p:nvSpPr>
        <p:spPr>
          <a:xfrm>
            <a:off x="1504091" y="628958"/>
            <a:ext cx="4944300" cy="645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-UA" sz="3000" dirty="0"/>
              <a:t>Пошук новин по локаціях</a:t>
            </a:r>
            <a:endParaRPr lang="en" sz="3000" dirty="0"/>
          </a:p>
        </p:txBody>
      </p:sp>
      <p:sp>
        <p:nvSpPr>
          <p:cNvPr id="429" name="Shape 429"/>
          <p:cNvSpPr/>
          <p:nvPr/>
        </p:nvSpPr>
        <p:spPr>
          <a:xfrm>
            <a:off x="1504091" y="231762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2970941" y="363207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923441" y="2043251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4590191" y="395592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6533291" y="248907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7190516" y="4041651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367"/>
          <p:cNvSpPr/>
          <p:nvPr/>
        </p:nvSpPr>
        <p:spPr>
          <a:xfrm>
            <a:off x="106880" y="4512624"/>
            <a:ext cx="510638" cy="486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2737139" y="1723502"/>
            <a:ext cx="4993698" cy="207534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br>
              <a:rPr lang="uk-UA" sz="8000" dirty="0"/>
            </a:br>
            <a:br>
              <a:rPr lang="uk-UA" sz="8000" dirty="0"/>
            </a:br>
            <a:br>
              <a:rPr lang="uk-UA" sz="8000" dirty="0"/>
            </a:br>
            <a:br>
              <a:rPr lang="uk-UA" sz="8000" dirty="0"/>
            </a:br>
            <a:br>
              <a:rPr lang="uk-UA" sz="8000" dirty="0"/>
            </a:br>
            <a:br>
              <a:rPr lang="uk-UA" sz="8000" dirty="0"/>
            </a:br>
            <a:br>
              <a:rPr lang="uk-UA" sz="8000" dirty="0"/>
            </a:br>
            <a:br>
              <a:rPr lang="uk-UA" sz="8000" dirty="0"/>
            </a:br>
            <a:br>
              <a:rPr lang="uk-UA" sz="8000" dirty="0"/>
            </a:br>
            <a:br>
              <a:rPr lang="uk-UA" sz="8000" dirty="0"/>
            </a:br>
            <a:r>
              <a:rPr lang="uk-UA" sz="9000" dirty="0">
                <a:solidFill>
                  <a:schemeClr val="bg1"/>
                </a:solidFill>
              </a:rPr>
              <a:t>Дякуємо</a:t>
            </a:r>
            <a:br>
              <a:rPr lang="uk-UA" sz="8000" dirty="0">
                <a:solidFill>
                  <a:schemeClr val="bg1"/>
                </a:solidFill>
              </a:rPr>
            </a:br>
            <a:r>
              <a:rPr lang="uk-UA" sz="7000" dirty="0">
                <a:solidFill>
                  <a:schemeClr val="bg1"/>
                </a:solidFill>
              </a:rPr>
              <a:t>за увагу</a:t>
            </a:r>
            <a:r>
              <a:rPr lang="en" sz="7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6" name="Shape 367"/>
          <p:cNvSpPr/>
          <p:nvPr/>
        </p:nvSpPr>
        <p:spPr>
          <a:xfrm>
            <a:off x="106880" y="4512624"/>
            <a:ext cx="510638" cy="486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450" y="1033479"/>
            <a:ext cx="1144097" cy="1142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1887079" y="738073"/>
            <a:ext cx="5285617" cy="645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uk-UA" dirty="0"/>
              <a:t>Склад команди </a:t>
            </a:r>
            <a:r>
              <a:rPr lang="en-US" b="1" dirty="0"/>
              <a:t>SSD</a:t>
            </a:r>
            <a:endParaRPr lang="en" b="1" dirty="0"/>
          </a:p>
        </p:txBody>
      </p:sp>
      <p:pic>
        <p:nvPicPr>
          <p:cNvPr id="4" name="Shape 34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57" y="1443571"/>
            <a:ext cx="1869144" cy="1722375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pic>
        <p:nvPicPr>
          <p:cNvPr id="5" name="Shape 344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69" y="2304757"/>
            <a:ext cx="1882790" cy="1722375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pic>
        <p:nvPicPr>
          <p:cNvPr id="6" name="Shape 344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40" y="2304757"/>
            <a:ext cx="1897960" cy="1722375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pic>
        <p:nvPicPr>
          <p:cNvPr id="7" name="Shape 344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418" y="1450016"/>
            <a:ext cx="1846839" cy="1722375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8" name="Shape 343"/>
          <p:cNvSpPr txBox="1">
            <a:spLocks/>
          </p:cNvSpPr>
          <p:nvPr/>
        </p:nvSpPr>
        <p:spPr>
          <a:xfrm>
            <a:off x="1018561" y="3155466"/>
            <a:ext cx="1447768" cy="382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spcBef>
                <a:spcPts val="0"/>
              </a:spcBef>
              <a:buFont typeface="Muli"/>
              <a:buNone/>
            </a:pPr>
            <a:r>
              <a:rPr lang="uk-UA" dirty="0"/>
              <a:t>Василь </a:t>
            </a:r>
            <a:r>
              <a:rPr lang="uk-UA" dirty="0" err="1"/>
              <a:t>Церп’як</a:t>
            </a:r>
            <a:endParaRPr lang="uk-UA" dirty="0"/>
          </a:p>
        </p:txBody>
      </p:sp>
      <p:sp>
        <p:nvSpPr>
          <p:cNvPr id="9" name="Shape 343"/>
          <p:cNvSpPr txBox="1">
            <a:spLocks/>
          </p:cNvSpPr>
          <p:nvPr/>
        </p:nvSpPr>
        <p:spPr>
          <a:xfrm>
            <a:off x="6448812" y="3155466"/>
            <a:ext cx="1447768" cy="382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spcBef>
                <a:spcPts val="0"/>
              </a:spcBef>
              <a:buFont typeface="Muli"/>
              <a:buNone/>
            </a:pPr>
            <a:r>
              <a:rPr lang="uk-UA" dirty="0"/>
              <a:t>Дмитро Кошик</a:t>
            </a:r>
          </a:p>
        </p:txBody>
      </p:sp>
      <p:sp>
        <p:nvSpPr>
          <p:cNvPr id="10" name="Shape 343"/>
          <p:cNvSpPr txBox="1">
            <a:spLocks/>
          </p:cNvSpPr>
          <p:nvPr/>
        </p:nvSpPr>
        <p:spPr>
          <a:xfrm>
            <a:off x="4826582" y="4040025"/>
            <a:ext cx="1447768" cy="382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spcBef>
                <a:spcPts val="0"/>
              </a:spcBef>
              <a:buFont typeface="Muli"/>
              <a:buNone/>
            </a:pPr>
            <a:r>
              <a:rPr lang="uk-UA" dirty="0"/>
              <a:t>Віктор Коваль</a:t>
            </a:r>
          </a:p>
        </p:txBody>
      </p:sp>
      <p:sp>
        <p:nvSpPr>
          <p:cNvPr id="11" name="Shape 343"/>
          <p:cNvSpPr txBox="1">
            <a:spLocks/>
          </p:cNvSpPr>
          <p:nvPr/>
        </p:nvSpPr>
        <p:spPr>
          <a:xfrm>
            <a:off x="2743201" y="4040025"/>
            <a:ext cx="1567542" cy="382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spcBef>
                <a:spcPts val="0"/>
              </a:spcBef>
              <a:buFont typeface="Muli"/>
              <a:buNone/>
            </a:pPr>
            <a:r>
              <a:rPr lang="uk-UA" dirty="0"/>
              <a:t>Ірина Вербицька</a:t>
            </a:r>
          </a:p>
        </p:txBody>
      </p:sp>
      <p:sp>
        <p:nvSpPr>
          <p:cNvPr id="12" name="Shape 367"/>
          <p:cNvSpPr/>
          <p:nvPr/>
        </p:nvSpPr>
        <p:spPr>
          <a:xfrm>
            <a:off x="106880" y="4512624"/>
            <a:ext cx="510638" cy="486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ctrTitle" idx="4294967295"/>
          </p:nvPr>
        </p:nvSpPr>
        <p:spPr>
          <a:xfrm>
            <a:off x="1710047" y="570017"/>
            <a:ext cx="6175169" cy="394260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br>
              <a:rPr lang="uk-UA" dirty="0"/>
            </a:br>
            <a:br>
              <a:rPr lang="uk-UA" dirty="0"/>
            </a:br>
            <a:r>
              <a:rPr lang="uk-UA" dirty="0"/>
              <a:t>    </a:t>
            </a:r>
            <a:r>
              <a:rPr lang="uk-UA" u="sng" dirty="0">
                <a:sym typeface="Muli"/>
              </a:rPr>
              <a:t>Завдання</a:t>
            </a:r>
            <a:br>
              <a:rPr lang="uk-UA" sz="2000" dirty="0"/>
            </a:br>
            <a:r>
              <a:rPr lang="uk-UA" sz="2000" dirty="0"/>
              <a:t> </a:t>
            </a:r>
            <a:r>
              <a:rPr lang="uk-UA" sz="2000" dirty="0">
                <a:solidFill>
                  <a:schemeClr val="bg1"/>
                </a:solidFill>
              </a:rPr>
              <a:t>Створити рішення, яке дасть людям можливість обмінюватись новинами:</a:t>
            </a:r>
            <a:br>
              <a:rPr lang="uk-UA" sz="2000" dirty="0">
                <a:solidFill>
                  <a:schemeClr val="bg1"/>
                </a:solidFill>
              </a:rPr>
            </a:br>
            <a:r>
              <a:rPr lang="uk-UA" sz="2000" dirty="0">
                <a:solidFill>
                  <a:schemeClr val="bg1"/>
                </a:solidFill>
              </a:rPr>
              <a:t>    - цікавими;</a:t>
            </a:r>
            <a:br>
              <a:rPr lang="uk-UA" sz="2000" dirty="0">
                <a:solidFill>
                  <a:schemeClr val="bg1"/>
                </a:solidFill>
              </a:rPr>
            </a:br>
            <a:r>
              <a:rPr lang="uk-UA" sz="2000" dirty="0">
                <a:solidFill>
                  <a:schemeClr val="bg1"/>
                </a:solidFill>
              </a:rPr>
              <a:t>    - актуальними;</a:t>
            </a:r>
            <a:br>
              <a:rPr lang="uk-UA" sz="2000" dirty="0">
                <a:solidFill>
                  <a:schemeClr val="bg1"/>
                </a:solidFill>
              </a:rPr>
            </a:br>
            <a:r>
              <a:rPr lang="uk-UA" sz="2000" dirty="0">
                <a:solidFill>
                  <a:schemeClr val="bg1"/>
                </a:solidFill>
              </a:rPr>
              <a:t>    - корисними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uk-UA" sz="2000" dirty="0">
                <a:solidFill>
                  <a:schemeClr val="bg1"/>
                </a:solidFill>
              </a:rPr>
              <a:t>таким чином, щоб:</a:t>
            </a:r>
            <a:br>
              <a:rPr lang="uk-UA" sz="2000" dirty="0">
                <a:solidFill>
                  <a:schemeClr val="bg1"/>
                </a:solidFill>
              </a:rPr>
            </a:br>
            <a:r>
              <a:rPr lang="uk-UA" sz="2000" dirty="0">
                <a:solidFill>
                  <a:schemeClr val="bg1"/>
                </a:solidFill>
              </a:rPr>
              <a:t>    - їх прочитала цільова аудиторія;</a:t>
            </a:r>
            <a:br>
              <a:rPr lang="uk-UA" sz="2000" dirty="0">
                <a:solidFill>
                  <a:schemeClr val="bg1"/>
                </a:solidFill>
              </a:rPr>
            </a:br>
            <a:r>
              <a:rPr lang="uk-UA" sz="2000" dirty="0">
                <a:solidFill>
                  <a:schemeClr val="bg1"/>
                </a:solidFill>
              </a:rPr>
              <a:t>    - їх отримали якомога швидше;</a:t>
            </a:r>
            <a:br>
              <a:rPr lang="uk-UA" sz="2000" dirty="0">
                <a:solidFill>
                  <a:schemeClr val="bg1"/>
                </a:solidFill>
              </a:rPr>
            </a:br>
            <a:r>
              <a:rPr lang="uk-UA" sz="2000" dirty="0">
                <a:solidFill>
                  <a:schemeClr val="bg1"/>
                </a:solidFill>
              </a:rPr>
              <a:t>    - </a:t>
            </a:r>
            <a:r>
              <a:rPr lang="ru-RU" sz="2000" dirty="0">
                <a:solidFill>
                  <a:schemeClr val="bg1"/>
                </a:solidFill>
              </a:rPr>
              <a:t>знати, чи новина була корисною.</a:t>
            </a:r>
            <a:br>
              <a:rPr lang="uk-UA" sz="2000" dirty="0"/>
            </a:br>
            <a:endParaRPr lang="en" sz="2000" dirty="0"/>
          </a:p>
        </p:txBody>
      </p:sp>
      <p:sp>
        <p:nvSpPr>
          <p:cNvPr id="6" name="Shape 367"/>
          <p:cNvSpPr/>
          <p:nvPr/>
        </p:nvSpPr>
        <p:spPr>
          <a:xfrm>
            <a:off x="106880" y="4512624"/>
            <a:ext cx="510638" cy="486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5" name="Shape 650"/>
          <p:cNvGrpSpPr/>
          <p:nvPr/>
        </p:nvGrpSpPr>
        <p:grpSpPr>
          <a:xfrm>
            <a:off x="1963323" y="961902"/>
            <a:ext cx="303834" cy="303834"/>
            <a:chOff x="2594325" y="1627175"/>
            <a:chExt cx="440850" cy="440850"/>
          </a:xfrm>
        </p:grpSpPr>
        <p:sp>
          <p:nvSpPr>
            <p:cNvPr id="16" name="Shape 65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652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6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641268" y="1413164"/>
            <a:ext cx="8502731" cy="2375063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-UA" dirty="0"/>
              <a:t>    </a:t>
            </a:r>
            <a:r>
              <a:rPr lang="uk-UA" sz="5000" b="1" dirty="0">
                <a:solidFill>
                  <a:schemeClr val="bg1"/>
                </a:solidFill>
              </a:rPr>
              <a:t>Листоноша</a:t>
            </a:r>
            <a:br>
              <a:rPr lang="uk-UA" dirty="0"/>
            </a:br>
            <a:r>
              <a:rPr lang="uk-UA" sz="1800" dirty="0"/>
              <a:t>Нова ера обміну новинами</a:t>
            </a:r>
            <a:endParaRPr lang="en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56" y="2029424"/>
            <a:ext cx="1144097" cy="1142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 rot="1747617">
            <a:off x="867325" y="468800"/>
            <a:ext cx="2691900" cy="310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-UA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Головна</a:t>
            </a:r>
            <a:r>
              <a:rPr lang="uk-UA" sz="6000" dirty="0"/>
              <a:t> </a:t>
            </a:r>
            <a:r>
              <a:rPr lang="uk-UA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ідея</a:t>
            </a:r>
            <a:endParaRPr lang="en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type="subTitle" idx="4294967295"/>
          </p:nvPr>
        </p:nvSpPr>
        <p:spPr>
          <a:xfrm>
            <a:off x="4145498" y="2464805"/>
            <a:ext cx="3775344" cy="124029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-UA" sz="2400" dirty="0"/>
              <a:t>      Швидкий доступ до правильних новин</a:t>
            </a:r>
            <a:endParaRPr lang="en" sz="2400" dirty="0"/>
          </a:p>
        </p:txBody>
      </p:sp>
      <p:sp>
        <p:nvSpPr>
          <p:cNvPr id="16" name="Shape 367"/>
          <p:cNvSpPr/>
          <p:nvPr/>
        </p:nvSpPr>
        <p:spPr>
          <a:xfrm>
            <a:off x="106880" y="4512624"/>
            <a:ext cx="510638" cy="486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0565" y="4099204"/>
            <a:ext cx="64898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ru-RU" sz="12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Цінність</a:t>
            </a:r>
            <a:r>
              <a:rPr lang="ru-RU" sz="1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ru-RU" sz="12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новини</a:t>
            </a:r>
            <a:r>
              <a:rPr lang="ru-RU" sz="1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ru-RU" sz="12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суб'єктивна</a:t>
            </a:r>
            <a:r>
              <a:rPr lang="ru-RU" sz="1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 Чим </a:t>
            </a:r>
            <a:r>
              <a:rPr lang="ru-RU" sz="12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більше</a:t>
            </a:r>
            <a:r>
              <a:rPr lang="ru-RU" sz="1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новина </a:t>
            </a:r>
            <a:r>
              <a:rPr lang="ru-RU" sz="12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впливатиме</a:t>
            </a:r>
            <a:r>
              <a:rPr lang="ru-RU" sz="1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на </a:t>
            </a:r>
            <a:r>
              <a:rPr lang="ru-RU" sz="12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життя</a:t>
            </a:r>
            <a:r>
              <a:rPr lang="ru-RU" sz="1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ru-RU" sz="12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споживачів</a:t>
            </a:r>
            <a:r>
              <a:rPr lang="ru-RU" sz="1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новин, </a:t>
            </a:r>
            <a:r>
              <a:rPr lang="ru-RU" sz="12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їхні</a:t>
            </a:r>
            <a:r>
              <a:rPr lang="ru-RU" sz="1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ru-RU" sz="12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прибутки</a:t>
            </a:r>
            <a:r>
              <a:rPr lang="ru-RU" sz="1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й </a:t>
            </a:r>
            <a:r>
              <a:rPr lang="ru-RU" sz="12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емоції</a:t>
            </a:r>
            <a:r>
              <a:rPr lang="ru-RU" sz="1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ru-RU" sz="12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тим</a:t>
            </a:r>
            <a:r>
              <a:rPr lang="ru-RU" sz="1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ru-RU" sz="12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важливішою</a:t>
            </a:r>
            <a:r>
              <a:rPr lang="ru-RU" sz="1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вона буде.</a:t>
            </a:r>
          </a:p>
          <a:p>
            <a:pPr lvl="0"/>
            <a:endParaRPr lang="ru-RU" sz="12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uk-UA" sz="1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Е. </a:t>
            </a:r>
            <a:r>
              <a:rPr lang="uk-UA" sz="12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Бойд</a:t>
            </a:r>
            <a:endParaRPr lang="uk-UA" sz="12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/>
        </p:nvSpPr>
        <p:spPr>
          <a:xfrm>
            <a:off x="2011221" y="3598224"/>
            <a:ext cx="1533060" cy="9144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-UA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Цікава</a:t>
            </a:r>
            <a:endParaRPr lang="en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3544281" y="3598224"/>
            <a:ext cx="1708902" cy="9144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-UA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Актуальна</a:t>
            </a:r>
            <a:endParaRPr lang="en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5253183" y="3598224"/>
            <a:ext cx="1650670" cy="9144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-UA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Корисна</a:t>
            </a:r>
            <a:endParaRPr lang="en"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" name="Shape 367"/>
          <p:cNvSpPr/>
          <p:nvPr/>
        </p:nvSpPr>
        <p:spPr>
          <a:xfrm>
            <a:off x="106880" y="4512624"/>
            <a:ext cx="510638" cy="486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Shape 455"/>
          <p:cNvSpPr txBox="1">
            <a:spLocks/>
          </p:cNvSpPr>
          <p:nvPr/>
        </p:nvSpPr>
        <p:spPr>
          <a:xfrm>
            <a:off x="1365663" y="1264329"/>
            <a:ext cx="7469579" cy="19713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uk-UA" sz="2000" dirty="0"/>
              <a:t>  Кожну новину можна буде відмітити, якщо вона для тебе була </a:t>
            </a:r>
            <a:r>
              <a:rPr lang="uk-UA" sz="2000" i="1" dirty="0"/>
              <a:t>цікавою, актуальною чи корисною. </a:t>
            </a:r>
            <a:r>
              <a:rPr lang="uk-UA" sz="2000" dirty="0"/>
              <a:t>Дана помітка дозволить отримувати новини по рейтингу, який вираховується за допомогою спеціальної </a:t>
            </a:r>
            <a:r>
              <a:rPr lang="uk-UA" sz="2000" b="1" dirty="0"/>
              <a:t>формули</a:t>
            </a:r>
            <a:r>
              <a:rPr lang="uk-UA" sz="2000" dirty="0"/>
              <a:t>:</a:t>
            </a:r>
          </a:p>
          <a:p>
            <a:r>
              <a:rPr lang="uk-UA" sz="2000" dirty="0">
                <a:solidFill>
                  <a:schemeClr val="bg1"/>
                </a:solidFill>
              </a:rPr>
              <a:t>                 Цікаві + Актуальні + Корисні</a:t>
            </a:r>
          </a:p>
          <a:p>
            <a:r>
              <a:rPr lang="uk-UA" sz="2000" dirty="0">
                <a:solidFill>
                  <a:schemeClr val="bg1"/>
                </a:solidFill>
              </a:rPr>
              <a:t>          (Сьогоднішня дата – Дата створення) + 1</a:t>
            </a:r>
            <a:endParaRPr lang="en" sz="2000" dirty="0">
              <a:solidFill>
                <a:schemeClr val="bg1"/>
              </a:solidFill>
            </a:endParaRPr>
          </a:p>
        </p:txBody>
      </p:sp>
      <p:sp>
        <p:nvSpPr>
          <p:cNvPr id="9" name="Shape 329"/>
          <p:cNvSpPr txBox="1">
            <a:spLocks/>
          </p:cNvSpPr>
          <p:nvPr/>
        </p:nvSpPr>
        <p:spPr>
          <a:xfrm>
            <a:off x="3632202" y="29296"/>
            <a:ext cx="5783282" cy="12350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uk-UA" dirty="0"/>
              <a:t>    </a:t>
            </a:r>
            <a:r>
              <a:rPr lang="uk-UA" sz="5000" b="1" dirty="0">
                <a:solidFill>
                  <a:schemeClr val="bg1"/>
                </a:solidFill>
              </a:rPr>
              <a:t>Листоноша</a:t>
            </a:r>
            <a:br>
              <a:rPr lang="uk-UA" dirty="0"/>
            </a:br>
            <a:r>
              <a:rPr lang="uk-UA" sz="1800" dirty="0"/>
              <a:t>Нова ера обміну новинами</a:t>
            </a:r>
            <a:endParaRPr lang="en" sz="1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484415" y="2885704"/>
            <a:ext cx="5961414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354396" cy="645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-UA" dirty="0"/>
              <a:t> Переваги Листоноші</a:t>
            </a:r>
            <a:endParaRPr lang="en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317500">
              <a:buSzPct val="100000"/>
            </a:pPr>
            <a:r>
              <a:rPr lang="uk-UA" dirty="0"/>
              <a:t>Всі актуальні новини в одному місці</a:t>
            </a:r>
            <a:endParaRPr lang="en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uk-UA" dirty="0"/>
              <a:t>Рекомендації по вподобаннях</a:t>
            </a:r>
            <a:endParaRPr lang="en" dirty="0"/>
          </a:p>
          <a:p>
            <a:pPr marL="457200" lvl="0" indent="-317500">
              <a:buSzPct val="100000"/>
            </a:pPr>
            <a:r>
              <a:rPr lang="uk-UA" dirty="0"/>
              <a:t>Доступність</a:t>
            </a:r>
          </a:p>
          <a:p>
            <a:pPr marL="457200" lvl="0" indent="-317500">
              <a:buSzPct val="100000"/>
            </a:pPr>
            <a:r>
              <a:rPr lang="uk-UA" dirty="0"/>
              <a:t>Безкоштовне користування</a:t>
            </a:r>
          </a:p>
          <a:p>
            <a:pPr marL="457200" lvl="0" indent="-317500">
              <a:buSzPct val="100000"/>
            </a:pPr>
            <a:r>
              <a:rPr lang="uk-UA" dirty="0"/>
              <a:t>Відсутність інформаційного сміття</a:t>
            </a:r>
          </a:p>
          <a:p>
            <a:pPr marL="457200" lvl="0" indent="-317500">
              <a:buSzPct val="100000"/>
            </a:pPr>
            <a:endParaRPr lang="uk-UA" dirty="0"/>
          </a:p>
          <a:p>
            <a:pPr marL="457200" lvl="0" indent="-317500">
              <a:buSzPct val="100000"/>
            </a:pPr>
            <a:endParaRPr lang="uk-UA" dirty="0"/>
          </a:p>
          <a:p>
            <a:pPr marL="457200" lvl="0" indent="-317500">
              <a:buSzPct val="100000"/>
            </a:pPr>
            <a:endParaRPr lang="uk-UA" dirty="0"/>
          </a:p>
          <a:p>
            <a:pPr marL="457200" lvl="0" indent="-317500">
              <a:buSzPct val="100000"/>
            </a:pPr>
            <a:endParaRPr lang="uk-UA" dirty="0"/>
          </a:p>
          <a:p>
            <a:pPr marL="457200" lvl="0" indent="-317500">
              <a:buSzPct val="100000"/>
            </a:pPr>
            <a:endParaRPr dirty="0"/>
          </a:p>
        </p:txBody>
      </p:sp>
      <p:sp>
        <p:nvSpPr>
          <p:cNvPr id="4" name="Shape 367"/>
          <p:cNvSpPr/>
          <p:nvPr/>
        </p:nvSpPr>
        <p:spPr>
          <a:xfrm>
            <a:off x="106880" y="4512624"/>
            <a:ext cx="510638" cy="486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1732700" y="961901"/>
            <a:ext cx="5867508" cy="1418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-UA" dirty="0"/>
              <a:t>Технології використані у розробці</a:t>
            </a:r>
            <a:endParaRPr lang="en" dirty="0"/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1223933" y="2756802"/>
            <a:ext cx="2176800" cy="254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b="1" dirty="0"/>
              <a:t>ASP .NET</a:t>
            </a:r>
            <a:endParaRPr lang="en" sz="3200" b="1" dirty="0"/>
          </a:p>
        </p:txBody>
      </p:sp>
      <p:sp>
        <p:nvSpPr>
          <p:cNvPr id="394" name="Shape 394"/>
          <p:cNvSpPr txBox="1">
            <a:spLocks noGrp="1"/>
          </p:cNvSpPr>
          <p:nvPr>
            <p:ph type="body" idx="2"/>
          </p:nvPr>
        </p:nvSpPr>
        <p:spPr>
          <a:xfrm>
            <a:off x="3578054" y="2756802"/>
            <a:ext cx="2176800" cy="254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/>
              <a:t>SQL Server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3"/>
          </p:nvPr>
        </p:nvSpPr>
        <p:spPr>
          <a:xfrm>
            <a:off x="6412988" y="2456157"/>
            <a:ext cx="2176800" cy="254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/>
              <a:t>HTML, CSS, J</a:t>
            </a:r>
            <a:r>
              <a:rPr lang="en-US" sz="3200" b="1" dirty="0"/>
              <a:t>q</a:t>
            </a:r>
            <a:r>
              <a:rPr lang="en" sz="3200" b="1" dirty="0"/>
              <a:t>uery,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200" b="1" dirty="0"/>
              <a:t>Bootstrap</a:t>
            </a:r>
            <a:endParaRPr sz="3200" dirty="0"/>
          </a:p>
        </p:txBody>
      </p:sp>
      <p:sp>
        <p:nvSpPr>
          <p:cNvPr id="6" name="Shape 367"/>
          <p:cNvSpPr/>
          <p:nvPr/>
        </p:nvSpPr>
        <p:spPr>
          <a:xfrm>
            <a:off x="106880" y="4512624"/>
            <a:ext cx="510638" cy="486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12"/>
          <p:cNvSpPr/>
          <p:nvPr/>
        </p:nvSpPr>
        <p:spPr>
          <a:xfrm>
            <a:off x="7998032" y="163070"/>
            <a:ext cx="1009404" cy="841685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0" name="Shape 400"/>
          <p:cNvSpPr txBox="1">
            <a:spLocks noGrp="1"/>
          </p:cNvSpPr>
          <p:nvPr>
            <p:ph type="title" idx="4294967295"/>
          </p:nvPr>
        </p:nvSpPr>
        <p:spPr>
          <a:xfrm>
            <a:off x="3197555" y="184510"/>
            <a:ext cx="4105770" cy="645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-UA" sz="3000" dirty="0"/>
              <a:t>Структура бази даних</a:t>
            </a:r>
            <a:endParaRPr lang="en" sz="3000" dirty="0"/>
          </a:p>
        </p:txBody>
      </p:sp>
      <p:pic>
        <p:nvPicPr>
          <p:cNvPr id="402" name="Shape 40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502" y="145391"/>
            <a:ext cx="908464" cy="897317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</p:spPr>
      </p:pic>
      <p:sp>
        <p:nvSpPr>
          <p:cNvPr id="6" name="Shape 367"/>
          <p:cNvSpPr/>
          <p:nvPr/>
        </p:nvSpPr>
        <p:spPr>
          <a:xfrm>
            <a:off x="106880" y="4512624"/>
            <a:ext cx="510638" cy="486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9D947F-3E4D-4276-A177-5E88AB143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2929" y="829810"/>
            <a:ext cx="5858142" cy="40146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</TotalTime>
  <Words>168</Words>
  <Application>Microsoft Office PowerPoint</Application>
  <PresentationFormat>Экран (16:9)</PresentationFormat>
  <Paragraphs>41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Helvetica Neue</vt:lpstr>
      <vt:lpstr>Nixie One</vt:lpstr>
      <vt:lpstr>Arial</vt:lpstr>
      <vt:lpstr>Muli</vt:lpstr>
      <vt:lpstr>Imogen template</vt:lpstr>
      <vt:lpstr>           SSD  Super Star Division</vt:lpstr>
      <vt:lpstr> Склад команди SSD</vt:lpstr>
      <vt:lpstr>      Завдання  Створити рішення, яке дасть людям можливість обмінюватись новинами:     - цікавими;     - актуальними;     - корисними таким чином, щоб:     - їх прочитала цільова аудиторія;     - їх отримали якомога швидше;     - знати, чи новина була корисною. </vt:lpstr>
      <vt:lpstr>    Листоноша Нова ера обміну новинами</vt:lpstr>
      <vt:lpstr>Головна ідея</vt:lpstr>
      <vt:lpstr>Презентация PowerPoint</vt:lpstr>
      <vt:lpstr> Переваги Листоноші</vt:lpstr>
      <vt:lpstr>Технології використані у розробці</vt:lpstr>
      <vt:lpstr>Структура бази даних</vt:lpstr>
      <vt:lpstr>Як виглядає Листоноша</vt:lpstr>
      <vt:lpstr>Презентация PowerPoint</vt:lpstr>
      <vt:lpstr>Пошук новин по локаціях</vt:lpstr>
      <vt:lpstr>          Дякуємо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Листоноша</dc:title>
  <dc:creator>Iryna Verbytska</dc:creator>
  <cp:lastModifiedBy>Dmytro Koshyk</cp:lastModifiedBy>
  <cp:revision>50</cp:revision>
  <dcterms:modified xsi:type="dcterms:W3CDTF">2017-11-26T10:55:33Z</dcterms:modified>
</cp:coreProperties>
</file>