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8"/>
  </p:notesMasterIdLst>
  <p:sldIdLst>
    <p:sldId id="256" r:id="rId2"/>
    <p:sldId id="258" r:id="rId3"/>
    <p:sldId id="266" r:id="rId4"/>
    <p:sldId id="268" r:id="rId5"/>
    <p:sldId id="273" r:id="rId6"/>
    <p:sldId id="257" r:id="rId7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9"/>
      <p:bold r:id="rId10"/>
      <p:italic r:id="rId11"/>
      <p:boldItalic r:id="rId12"/>
    </p:embeddedFont>
    <p:embeddedFont>
      <p:font typeface="Squada One" panose="020B0604020202020204" charset="0"/>
      <p:regular r:id="rId13"/>
    </p:embeddedFont>
    <p:embeddedFont>
      <p:font typeface="Roboto Condensed Ligh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a39e48574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a39e48574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9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14" name="Google Shape;114;p16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5" name="Google Shape;11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1028700" y="1289662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1028700" y="451462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304801" y="801757"/>
            <a:ext cx="8229600" cy="3425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Android-</a:t>
            </a:r>
            <a:r>
              <a:rPr lang="ru-RU" dirty="0" err="1" smtClean="0"/>
              <a:t>прошлое,настоящее</a:t>
            </a:r>
            <a:r>
              <a:rPr lang="ru-RU" dirty="0" smtClean="0"/>
              <a:t> и будущее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2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История</a:t>
            </a:r>
            <a:endParaRPr dirty="0"/>
          </a:p>
        </p:txBody>
      </p:sp>
      <p:sp>
        <p:nvSpPr>
          <p:cNvPr id="456" name="Google Shape;456;p62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Введение</a:t>
            </a:r>
            <a:endParaRPr dirty="0"/>
          </a:p>
        </p:txBody>
      </p:sp>
      <p:sp>
        <p:nvSpPr>
          <p:cNvPr id="458" name="Google Shape;458;p62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Исходный код</a:t>
            </a:r>
            <a:endParaRPr dirty="0"/>
          </a:p>
        </p:txBody>
      </p:sp>
      <p:sp>
        <p:nvSpPr>
          <p:cNvPr id="460" name="Google Shape;460;p62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Интересные факты</a:t>
            </a:r>
            <a:endParaRPr dirty="0"/>
          </a:p>
        </p:txBody>
      </p:sp>
      <p:sp>
        <p:nvSpPr>
          <p:cNvPr id="462" name="Google Shape;462;p62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Содержание</a:t>
            </a:r>
            <a:endParaRPr dirty="0"/>
          </a:p>
        </p:txBody>
      </p:sp>
      <p:sp>
        <p:nvSpPr>
          <p:cNvPr id="463" name="Google Shape;463;p62"/>
          <p:cNvSpPr txBox="1">
            <a:spLocks noGrp="1"/>
          </p:cNvSpPr>
          <p:nvPr>
            <p:ph type="title" idx="9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4" name="Google Shape;464;p62"/>
          <p:cNvSpPr txBox="1">
            <a:spLocks noGrp="1"/>
          </p:cNvSpPr>
          <p:nvPr>
            <p:ph type="title" idx="13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5" name="Google Shape;465;p62"/>
          <p:cNvSpPr txBox="1">
            <a:spLocks noGrp="1"/>
          </p:cNvSpPr>
          <p:nvPr>
            <p:ph type="title" idx="14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6" name="Google Shape;466;p62"/>
          <p:cNvSpPr txBox="1">
            <a:spLocks noGrp="1"/>
          </p:cNvSpPr>
          <p:nvPr>
            <p:ph type="title" idx="15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467" name="Google Shape;467;p62"/>
          <p:cNvCxnSpPr/>
          <p:nvPr/>
        </p:nvCxnSpPr>
        <p:spPr>
          <a:xfrm>
            <a:off x="2273400" y="21661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62"/>
          <p:cNvCxnSpPr/>
          <p:nvPr/>
        </p:nvCxnSpPr>
        <p:spPr>
          <a:xfrm>
            <a:off x="2273400" y="3699378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0"/>
          <p:cNvSpPr txBox="1">
            <a:spLocks noGrp="1"/>
          </p:cNvSpPr>
          <p:nvPr>
            <p:ph type="subTitle" idx="1"/>
          </p:nvPr>
        </p:nvSpPr>
        <p:spPr>
          <a:xfrm>
            <a:off x="4646296" y="1060552"/>
            <a:ext cx="2490300" cy="29772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ru-RU" dirty="0" err="1"/>
              <a:t>Android</a:t>
            </a:r>
            <a:r>
              <a:rPr lang="ru-RU" dirty="0"/>
              <a:t> основан на ОС </a:t>
            </a:r>
            <a:r>
              <a:rPr lang="ru-RU" dirty="0" err="1"/>
              <a:t>Linux</a:t>
            </a:r>
            <a:r>
              <a:rPr lang="ru-RU" dirty="0"/>
              <a:t> версии 2.6, тем самым платформе доступны системные службы ядра, такие как управление памятью и процессами, обеспечение безопасности, работа с сетью и драйверами. Также ядро служит слоем абстракции между аппаратным и программным обеспечением.</a:t>
            </a:r>
            <a:endParaRPr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flipH="1">
            <a:off x="1822173" y="1978083"/>
            <a:ext cx="2504987" cy="670500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2"/>
          <p:cNvSpPr txBox="1">
            <a:spLocks noGrp="1"/>
          </p:cNvSpPr>
          <p:nvPr>
            <p:ph type="ctrTitle"/>
          </p:nvPr>
        </p:nvSpPr>
        <p:spPr>
          <a:xfrm flipH="1">
            <a:off x="524057" y="559018"/>
            <a:ext cx="3486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История</a:t>
            </a:r>
            <a:endParaRPr dirty="0"/>
          </a:p>
        </p:txBody>
      </p:sp>
      <p:sp>
        <p:nvSpPr>
          <p:cNvPr id="528" name="Google Shape;528;p72"/>
          <p:cNvSpPr txBox="1">
            <a:spLocks noGrp="1"/>
          </p:cNvSpPr>
          <p:nvPr>
            <p:ph type="subTitle" idx="1"/>
          </p:nvPr>
        </p:nvSpPr>
        <p:spPr>
          <a:xfrm>
            <a:off x="444544" y="1472179"/>
            <a:ext cx="5340030" cy="2993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ru-RU" dirty="0"/>
              <a:t>Разработка </a:t>
            </a:r>
            <a:r>
              <a:rPr lang="ru-RU" dirty="0" err="1"/>
              <a:t>Android</a:t>
            </a:r>
            <a:r>
              <a:rPr lang="ru-RU" dirty="0"/>
              <a:t> началась в 2005 году: именно тогда </a:t>
            </a:r>
            <a:r>
              <a:rPr lang="ru-RU" dirty="0" err="1"/>
              <a:t>Google</a:t>
            </a:r>
            <a:r>
              <a:rPr lang="ru-RU" dirty="0"/>
              <a:t> купил молодую и амбициозную компанию </a:t>
            </a:r>
            <a:r>
              <a:rPr lang="ru-RU" dirty="0" err="1"/>
              <a:t>Android</a:t>
            </a:r>
            <a:r>
              <a:rPr lang="ru-RU" dirty="0"/>
              <a:t> </a:t>
            </a:r>
            <a:r>
              <a:rPr lang="ru-RU" dirty="0" err="1"/>
              <a:t>Inc</a:t>
            </a:r>
            <a:r>
              <a:rPr lang="ru-RU" dirty="0"/>
              <a:t>. Доподлинно неизвестно, над какой именно платформой велась работа 2 года, но спустя 10 месяцев после старта продаж </a:t>
            </a:r>
            <a:r>
              <a:rPr lang="ru-RU" dirty="0" err="1"/>
              <a:t>iPhone</a:t>
            </a:r>
            <a:r>
              <a:rPr lang="ru-RU" dirty="0"/>
              <a:t> в </a:t>
            </a:r>
            <a:r>
              <a:rPr lang="ru-RU" dirty="0" err="1"/>
              <a:t>Google</a:t>
            </a:r>
            <a:r>
              <a:rPr lang="ru-RU" dirty="0"/>
              <a:t> объявили о запуске мобильной системы </a:t>
            </a:r>
            <a:r>
              <a:rPr lang="ru-RU" dirty="0" err="1"/>
              <a:t>Android</a:t>
            </a:r>
            <a:r>
              <a:rPr lang="ru-RU" dirty="0"/>
              <a:t>, создании </a:t>
            </a:r>
            <a:r>
              <a:rPr lang="ru-RU" dirty="0" err="1"/>
              <a:t>Open</a:t>
            </a:r>
            <a:r>
              <a:rPr lang="ru-RU" dirty="0"/>
              <a:t> </a:t>
            </a:r>
            <a:r>
              <a:rPr lang="ru-RU" dirty="0" err="1"/>
              <a:t>Handset</a:t>
            </a:r>
            <a:r>
              <a:rPr lang="ru-RU" dirty="0"/>
              <a:t> </a:t>
            </a:r>
            <a:r>
              <a:rPr lang="ru-RU" dirty="0" err="1"/>
              <a:t>Alliance</a:t>
            </a:r>
            <a:r>
              <a:rPr lang="ru-RU" dirty="0"/>
              <a:t> (OHL) — альянса, занимающегося её поддержкой и развитием, а также о пакете для разработчиков </a:t>
            </a:r>
            <a:r>
              <a:rPr lang="ru-RU" dirty="0" err="1"/>
              <a:t>Android</a:t>
            </a:r>
            <a:r>
              <a:rPr lang="ru-RU" dirty="0"/>
              <a:t> «</a:t>
            </a:r>
            <a:r>
              <a:rPr lang="ru-RU" dirty="0" err="1"/>
              <a:t>Early</a:t>
            </a:r>
            <a:r>
              <a:rPr lang="ru-RU" dirty="0"/>
              <a:t> </a:t>
            </a:r>
            <a:r>
              <a:rPr lang="ru-RU" dirty="0" err="1"/>
              <a:t>Look</a:t>
            </a:r>
            <a:r>
              <a:rPr lang="ru-RU" dirty="0"/>
              <a:t>» SDK.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Android</a:t>
            </a:r>
            <a:r>
              <a:rPr lang="ru-RU" dirty="0"/>
              <a:t> основан на ядре </a:t>
            </a:r>
            <a:r>
              <a:rPr lang="ru-RU" dirty="0" err="1"/>
              <a:t>Linux</a:t>
            </a:r>
            <a:r>
              <a:rPr lang="ru-RU" dirty="0"/>
              <a:t> и виртуальной машине </a:t>
            </a:r>
            <a:r>
              <a:rPr lang="ru-RU" dirty="0" err="1"/>
              <a:t>Java</a:t>
            </a:r>
            <a:r>
              <a:rPr lang="ru-RU" dirty="0"/>
              <a:t>. </a:t>
            </a:r>
            <a:r>
              <a:rPr lang="ru-RU" dirty="0" err="1"/>
              <a:t>Google</a:t>
            </a:r>
            <a:r>
              <a:rPr lang="ru-RU" dirty="0"/>
              <a:t> сумел оперативно разработать и сразу дать всем желающим разработчикам практически неограниченные возможности для создания приложений — от </a:t>
            </a:r>
            <a:r>
              <a:rPr lang="ru-RU" dirty="0" err="1"/>
              <a:t>Android</a:t>
            </a:r>
            <a:r>
              <a:rPr lang="ru-RU" dirty="0"/>
              <a:t> </a:t>
            </a:r>
            <a:r>
              <a:rPr lang="ru-RU" dirty="0" err="1"/>
              <a:t>Native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</a:t>
            </a:r>
            <a:r>
              <a:rPr lang="ru-RU" dirty="0" err="1"/>
              <a:t>Kit</a:t>
            </a:r>
            <a:r>
              <a:rPr lang="ru-RU" dirty="0"/>
              <a:t> (</a:t>
            </a:r>
            <a:r>
              <a:rPr lang="ru-RU" dirty="0" err="1"/>
              <a:t>портирование</a:t>
            </a:r>
            <a:r>
              <a:rPr lang="ru-RU" dirty="0"/>
              <a:t> библиотек и компонент с множества языков) до </a:t>
            </a:r>
            <a:r>
              <a:rPr lang="ru-RU" dirty="0" err="1"/>
              <a:t>OpenGL</a:t>
            </a:r>
            <a:r>
              <a:rPr lang="ru-RU" dirty="0"/>
              <a:t> ES (работа с трёхмерной графикой). Кроме того, с первого дня запуска в ноябре 2007 года, </a:t>
            </a:r>
            <a:r>
              <a:rPr lang="ru-RU" dirty="0" err="1"/>
              <a:t>Google</a:t>
            </a:r>
            <a:r>
              <a:rPr lang="ru-RU" dirty="0"/>
              <a:t> проводит конкурсы на лучшие приложения с многомиллионными призами.</a:t>
            </a:r>
            <a:endParaRPr dirty="0"/>
          </a:p>
        </p:txBody>
      </p:sp>
      <p:cxnSp>
        <p:nvCxnSpPr>
          <p:cNvPr id="534" name="Google Shape;534;p72"/>
          <p:cNvCxnSpPr/>
          <p:nvPr/>
        </p:nvCxnSpPr>
        <p:spPr>
          <a:xfrm>
            <a:off x="524057" y="1229518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7"/>
          <p:cNvSpPr txBox="1">
            <a:spLocks noGrp="1"/>
          </p:cNvSpPr>
          <p:nvPr>
            <p:ph type="ctrTitle"/>
          </p:nvPr>
        </p:nvSpPr>
        <p:spPr>
          <a:xfrm>
            <a:off x="2504661" y="1857479"/>
            <a:ext cx="4161183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Исходный код</a:t>
            </a:r>
            <a:endParaRPr dirty="0"/>
          </a:p>
        </p:txBody>
      </p:sp>
      <p:sp>
        <p:nvSpPr>
          <p:cNvPr id="580" name="Google Shape;580;p77"/>
          <p:cNvSpPr txBox="1">
            <a:spLocks noGrp="1"/>
          </p:cNvSpPr>
          <p:nvPr>
            <p:ph type="subTitle" idx="1"/>
          </p:nvPr>
        </p:nvSpPr>
        <p:spPr>
          <a:xfrm>
            <a:off x="99391" y="2685427"/>
            <a:ext cx="8872332" cy="1926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21 октября 2008 года альянс OHA опубликовал исходный код платформы </a:t>
            </a:r>
            <a:r>
              <a:rPr lang="ru-RU" dirty="0" err="1"/>
              <a:t>Android</a:t>
            </a:r>
            <a:r>
              <a:rPr lang="ru-RU" dirty="0" smtClean="0"/>
              <a:t>.</a:t>
            </a:r>
            <a:r>
              <a:rPr lang="ru-RU" dirty="0"/>
              <a:t> В релиз вошёл весь стек </a:t>
            </a:r>
            <a:r>
              <a:rPr lang="ru-RU" dirty="0" err="1"/>
              <a:t>Android</a:t>
            </a:r>
            <a:r>
              <a:rPr lang="ru-RU" dirty="0"/>
              <a:t>: и операционная система, и промежуточное ПО (</a:t>
            </a:r>
            <a:r>
              <a:rPr lang="ru-RU" dirty="0" err="1"/>
              <a:t>middleware</a:t>
            </a:r>
            <a:r>
              <a:rPr lang="ru-RU" dirty="0"/>
              <a:t>), и основные конечные приложения, написанные на </a:t>
            </a:r>
            <a:r>
              <a:rPr lang="ru-RU" dirty="0" err="1"/>
              <a:t>Java</a:t>
            </a:r>
            <a:r>
              <a:rPr lang="ru-RU" dirty="0"/>
              <a:t>. Общий объём исходного кода </a:t>
            </a:r>
            <a:r>
              <a:rPr lang="ru-RU" dirty="0" err="1"/>
              <a:t>Android</a:t>
            </a:r>
            <a:r>
              <a:rPr lang="ru-RU" dirty="0"/>
              <a:t> составил 2,1 Гб.</a:t>
            </a:r>
          </a:p>
          <a:p>
            <a:r>
              <a:rPr lang="ru-RU" dirty="0"/>
              <a:t>В настоящее время </a:t>
            </a:r>
            <a:r>
              <a:rPr lang="ru-RU" dirty="0" err="1"/>
              <a:t>Google</a:t>
            </a:r>
            <a:r>
              <a:rPr lang="ru-RU" dirty="0"/>
              <a:t> придерживает предоставление широкого доступа к новой версии мобильной операционной системе </a:t>
            </a:r>
            <a:r>
              <a:rPr lang="ru-RU" dirty="0" err="1"/>
              <a:t>Android</a:t>
            </a:r>
            <a:r>
              <a:rPr lang="ru-RU" dirty="0"/>
              <a:t> 3.1. Разработчики компании заявляют, что такие ограничения связаны с тем, что пока система проходит этап доработки, чтобы в будущем сделать ОС полностью готовой для устройств определенных типов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«Предпочтительной лицензией» на исходный код </a:t>
            </a:r>
            <a:r>
              <a:rPr lang="ru-RU" dirty="0" err="1"/>
              <a:t>Android</a:t>
            </a:r>
            <a:r>
              <a:rPr lang="ru-RU" dirty="0"/>
              <a:t> является </a:t>
            </a:r>
            <a:r>
              <a:rPr lang="ru-RU" dirty="0" err="1"/>
              <a:t>Apache</a:t>
            </a:r>
            <a:r>
              <a:rPr lang="ru-RU" dirty="0"/>
              <a:t> </a:t>
            </a:r>
            <a:r>
              <a:rPr lang="ru-RU" dirty="0" err="1"/>
              <a:t>License</a:t>
            </a:r>
            <a:r>
              <a:rPr lang="ru-RU" dirty="0"/>
              <a:t> 2.0</a:t>
            </a:r>
            <a:r>
              <a:rPr lang="ru-RU" dirty="0" smtClean="0"/>
              <a:t>.</a:t>
            </a:r>
            <a:endParaRPr lang="ru-RU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1510748" y="252868"/>
            <a:ext cx="5771322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Интересные факты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1"/>
          </p:nvPr>
        </p:nvSpPr>
        <p:spPr>
          <a:xfrm>
            <a:off x="1275228" y="989630"/>
            <a:ext cx="6633300" cy="40925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ru-RU" dirty="0" smtClean="0"/>
              <a:t>1)</a:t>
            </a:r>
            <a:r>
              <a:rPr lang="ru-RU" dirty="0"/>
              <a:t> Специально для платформы </a:t>
            </a:r>
            <a:r>
              <a:rPr lang="ru-RU" dirty="0" err="1"/>
              <a:t>Android</a:t>
            </a:r>
            <a:r>
              <a:rPr lang="ru-RU" dirty="0"/>
              <a:t> было создано семейство шрифтов </a:t>
            </a:r>
            <a:r>
              <a:rPr lang="ru-RU" dirty="0" err="1"/>
              <a:t>Droid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smtClean="0"/>
              <a:t>2)</a:t>
            </a:r>
            <a:r>
              <a:rPr lang="ru-RU" dirty="0"/>
              <a:t> Названия каждой очередной версии ОС </a:t>
            </a:r>
            <a:r>
              <a:rPr lang="ru-RU" dirty="0" err="1"/>
              <a:t>Android</a:t>
            </a:r>
            <a:r>
              <a:rPr lang="ru-RU" dirty="0"/>
              <a:t> представляет собой название какого-либо десерта. </a:t>
            </a:r>
            <a:r>
              <a:rPr lang="ru-RU" dirty="0" smtClean="0"/>
              <a:t>    Первые </a:t>
            </a:r>
            <a:r>
              <a:rPr lang="ru-RU" dirty="0"/>
              <a:t>буквы наименований в порядке версий соответствуют буквам латинского алфавита.</a:t>
            </a:r>
          </a:p>
          <a:p>
            <a:pPr marL="0" indent="0">
              <a:buNone/>
            </a:pPr>
            <a:r>
              <a:rPr lang="ru-RU" dirty="0" smtClean="0"/>
              <a:t>3)</a:t>
            </a:r>
            <a:r>
              <a:rPr lang="ru-RU" dirty="0"/>
              <a:t> По данным на февраль 2011 года устройства с ОС </a:t>
            </a:r>
            <a:r>
              <a:rPr lang="ru-RU" dirty="0" err="1"/>
              <a:t>Android</a:t>
            </a:r>
            <a:r>
              <a:rPr lang="ru-RU" dirty="0"/>
              <a:t> уверенно лидируют в списке самых популярных смартфонов Великобритании, оставив позади </a:t>
            </a:r>
            <a:r>
              <a:rPr lang="ru-RU" dirty="0" err="1"/>
              <a:t>iPhone</a:t>
            </a:r>
            <a:r>
              <a:rPr lang="ru-RU" dirty="0"/>
              <a:t> 4 c </a:t>
            </a:r>
            <a:r>
              <a:rPr lang="ru-RU" dirty="0" err="1"/>
              <a:t>Apple</a:t>
            </a:r>
            <a:r>
              <a:rPr lang="ru-RU" dirty="0"/>
              <a:t> </a:t>
            </a:r>
            <a:r>
              <a:rPr lang="ru-RU" dirty="0" err="1" smtClean="0"/>
              <a:t>iOS</a:t>
            </a:r>
            <a:r>
              <a:rPr lang="ru-RU" dirty="0" smtClean="0"/>
              <a:t>. </a:t>
            </a:r>
            <a:r>
              <a:rPr lang="ru-RU" dirty="0"/>
              <a:t>По прогнозам экспертов это первый шаг ОС </a:t>
            </a:r>
            <a:r>
              <a:rPr lang="ru-RU" dirty="0" err="1"/>
              <a:t>Android</a:t>
            </a:r>
            <a:r>
              <a:rPr lang="ru-RU" dirty="0"/>
              <a:t> к глобальному лидерству на рынке мобильных операционных </a:t>
            </a:r>
            <a:r>
              <a:rPr lang="ru-RU" dirty="0" smtClean="0"/>
              <a:t>систем.</a:t>
            </a:r>
          </a:p>
          <a:p>
            <a:pPr marL="0" indent="0">
              <a:buNone/>
            </a:pPr>
            <a:r>
              <a:rPr lang="ru-RU" dirty="0" smtClean="0"/>
              <a:t>4)</a:t>
            </a:r>
            <a:r>
              <a:rPr lang="ru-RU" dirty="0"/>
              <a:t> Еженедельно </a:t>
            </a:r>
            <a:r>
              <a:rPr lang="ru-RU" dirty="0" err="1"/>
              <a:t>Android</a:t>
            </a:r>
            <a:r>
              <a:rPr lang="ru-RU" dirty="0"/>
              <a:t>-армия пользователей растет на 4,4 %. И если в прошлом году показатель активаций составлял 100 тыс. </a:t>
            </a:r>
            <a:r>
              <a:rPr lang="ru-RU" dirty="0" smtClean="0"/>
              <a:t>ежедневно, </a:t>
            </a:r>
            <a:r>
              <a:rPr lang="ru-RU" dirty="0"/>
              <a:t>то в мае нынешнего года он уже достиг 400 тыс. новых </a:t>
            </a:r>
            <a:r>
              <a:rPr lang="ru-RU" dirty="0" smtClean="0"/>
              <a:t>устройств, </a:t>
            </a:r>
            <a:r>
              <a:rPr lang="ru-RU" dirty="0"/>
              <a:t>активируемых каждый день, что говорит о том, что мобильная </a:t>
            </a:r>
            <a:r>
              <a:rPr lang="ru-RU" dirty="0" err="1"/>
              <a:t>Google</a:t>
            </a:r>
            <a:r>
              <a:rPr lang="ru-RU" dirty="0"/>
              <a:t>-экосистема стремительно развивается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5)</a:t>
            </a:r>
            <a:r>
              <a:rPr lang="ru-RU" dirty="0"/>
              <a:t> </a:t>
            </a:r>
            <a:r>
              <a:rPr lang="ru-RU" dirty="0" err="1"/>
              <a:t>Android</a:t>
            </a:r>
            <a:r>
              <a:rPr lang="ru-RU" dirty="0"/>
              <a:t> изначально разрабатывалась как ОС для цифровых камер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6)</a:t>
            </a:r>
            <a:r>
              <a:rPr lang="ru-RU" dirty="0"/>
              <a:t> </a:t>
            </a:r>
            <a:r>
              <a:rPr lang="ru-RU" dirty="0" err="1"/>
              <a:t>Android</a:t>
            </a:r>
            <a:r>
              <a:rPr lang="ru-RU" dirty="0"/>
              <a:t> используется даже в НАСА. Агентство отправило в космос два устройства </a:t>
            </a:r>
            <a:r>
              <a:rPr lang="ru-RU" dirty="0" err="1"/>
              <a:t>Nexus</a:t>
            </a:r>
            <a:r>
              <a:rPr lang="ru-RU" dirty="0"/>
              <a:t> S на базе </a:t>
            </a:r>
            <a:r>
              <a:rPr lang="ru-RU" dirty="0" err="1"/>
              <a:t>Android</a:t>
            </a:r>
            <a:r>
              <a:rPr lang="ru-RU" dirty="0"/>
              <a:t> </a:t>
            </a:r>
            <a:r>
              <a:rPr lang="ru-RU" dirty="0" err="1"/>
              <a:t>Gingerbread</a:t>
            </a:r>
            <a:r>
              <a:rPr lang="ru-RU" dirty="0"/>
              <a:t> для того, чтобы протестировать орбитальные датчики на борту Международной космической станции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7)</a:t>
            </a:r>
            <a:r>
              <a:rPr lang="ru-RU" dirty="0"/>
              <a:t> </a:t>
            </a:r>
            <a:r>
              <a:rPr lang="ru-RU" dirty="0" err="1"/>
              <a:t>Google</a:t>
            </a:r>
            <a:r>
              <a:rPr lang="ru-RU" dirty="0"/>
              <a:t> не создавала </a:t>
            </a:r>
            <a:r>
              <a:rPr lang="ru-RU" dirty="0" err="1"/>
              <a:t>Android</a:t>
            </a:r>
            <a:r>
              <a:rPr lang="ru-RU" dirty="0"/>
              <a:t>, </a:t>
            </a:r>
            <a:r>
              <a:rPr lang="ru-RU" dirty="0" err="1"/>
              <a:t>техногигант</a:t>
            </a:r>
            <a:r>
              <a:rPr lang="ru-RU" dirty="0"/>
              <a:t> приобрел ОС в 2005 году, заплатив $50 млн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8)</a:t>
            </a:r>
            <a:r>
              <a:rPr lang="ru-RU" dirty="0"/>
              <a:t> </a:t>
            </a:r>
            <a:r>
              <a:rPr lang="ru-RU" dirty="0" err="1"/>
              <a:t>Android</a:t>
            </a:r>
            <a:r>
              <a:rPr lang="ru-RU" dirty="0"/>
              <a:t>-смартфоны используют более 1,4 млрд людей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9)</a:t>
            </a:r>
            <a:r>
              <a:rPr lang="ru-RU" dirty="0"/>
              <a:t> Логотип </a:t>
            </a:r>
            <a:r>
              <a:rPr lang="ru-RU" dirty="0" err="1"/>
              <a:t>Android</a:t>
            </a:r>
            <a:r>
              <a:rPr lang="ru-RU" dirty="0"/>
              <a:t> был разработан российским дизайнером Ириной Блок в 2007 году. Вдохновением послужило изображение человечка на </a:t>
            </a:r>
            <a:r>
              <a:rPr lang="ru-RU" dirty="0" err="1"/>
              <a:t>таулетных</a:t>
            </a:r>
            <a:r>
              <a:rPr lang="ru-RU" dirty="0"/>
              <a:t> табличках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10)</a:t>
            </a:r>
            <a:r>
              <a:rPr lang="ru-RU" dirty="0"/>
              <a:t> Всего в магазинах приложений доступно для загрузки </a:t>
            </a:r>
            <a:r>
              <a:rPr lang="ru-RU" dirty="0" smtClean="0"/>
              <a:t>3,6 млн приложений </a:t>
            </a:r>
            <a:r>
              <a:rPr lang="ru-RU" dirty="0"/>
              <a:t>и </a:t>
            </a:r>
            <a:r>
              <a:rPr lang="ru-RU" dirty="0" smtClean="0"/>
              <a:t>игр.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243</Words>
  <Application>Microsoft Office PowerPoint</Application>
  <PresentationFormat>Экран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Livvic</vt:lpstr>
      <vt:lpstr>Fira Sans Extra Condensed Medium</vt:lpstr>
      <vt:lpstr>Arial</vt:lpstr>
      <vt:lpstr>Squada One</vt:lpstr>
      <vt:lpstr>Roboto Condensed Light</vt:lpstr>
      <vt:lpstr>Tech Startup by Slidesgo</vt:lpstr>
      <vt:lpstr>Android-прошлое,настоящее и будущее</vt:lpstr>
      <vt:lpstr>История</vt:lpstr>
      <vt:lpstr>Введение</vt:lpstr>
      <vt:lpstr>История</vt:lpstr>
      <vt:lpstr>Исходный код</vt:lpstr>
      <vt:lpstr>Интересные факты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Развитие</dc:title>
  <dc:creator>admin</dc:creator>
  <cp:lastModifiedBy>admin</cp:lastModifiedBy>
  <cp:revision>10</cp:revision>
  <dcterms:modified xsi:type="dcterms:W3CDTF">2022-10-05T22:12:51Z</dcterms:modified>
</cp:coreProperties>
</file>