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e9Vkw1e-KHYVECXRXBofMiTuzVjSHciX/edit?usp=sharing&amp;ouid=108139997314301343701&amp;rtpof=true&amp;sd=tru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240625" y="1139843"/>
            <a:ext cx="3591300" cy="37250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dirty="0">
                <a:latin typeface="Open Sans"/>
                <a:ea typeface="Open Sans"/>
                <a:cs typeface="Open Sans"/>
                <a:sym typeface="Open Sans"/>
              </a:rPr>
              <a:t>The histogram represent Information Technology Total Revenue for Year 1 and Year 4. As the histogram is rightly skewed, it means the mean is </a:t>
            </a:r>
            <a:r>
              <a:rPr lang="en-GB" sz="1200" b="1" dirty="0">
                <a:latin typeface="Open Sans"/>
                <a:ea typeface="Open Sans"/>
                <a:cs typeface="Open Sans"/>
                <a:sym typeface="Open Sans"/>
              </a:rPr>
              <a:t>greater </a:t>
            </a:r>
            <a:r>
              <a:rPr lang="en-GB" sz="1200" dirty="0">
                <a:latin typeface="Open Sans"/>
                <a:ea typeface="Open Sans"/>
                <a:cs typeface="Open Sans"/>
                <a:sym typeface="Open Sans"/>
              </a:rPr>
              <a:t>than median of total revenue. The mean for IT industry Year 1 and Year 4 is $20,721,007,249 and Median is $8,077,927,500 and it shows the mean value is higher and positively skewed and total revenue have increased from year 1 to year 4. The standard deviation of total revenue from calculation is 41638455336 which is a pretty high value and it shows the values are spread out widely from average revenue. The range is $485,649,486,000 which is a much higher range for year 1 and year 4 hence have great variability because the range </a:t>
            </a: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is spread </a:t>
            </a:r>
            <a:r>
              <a:rPr lang="en-GB" sz="1200" dirty="0">
                <a:latin typeface="Open Sans"/>
                <a:ea typeface="Open Sans"/>
                <a:cs typeface="Open Sans"/>
                <a:sym typeface="Open Sans"/>
              </a:rPr>
              <a:t>out.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32882" y="2179139"/>
            <a:ext cx="770157" cy="11879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the Total revenue for IT industry differ in Year1 and Year4?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00FFED-3576-3288-EAA4-B7E8B15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550194"/>
            <a:ext cx="4730750" cy="359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24E1-0C7F-946F-C052-2E7CDCAB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568" y="445025"/>
            <a:ext cx="3138731" cy="1526650"/>
          </a:xfrm>
        </p:spPr>
        <p:txBody>
          <a:bodyPr/>
          <a:lstStyle/>
          <a:p>
            <a:r>
              <a:rPr lang="en-GB" sz="1600" dirty="0"/>
              <a:t>However, if we compare Total Revenue of Systems Software, a sub-category of Information Technology, the total revenue of year 4 is higher than year 1.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2D997F-475D-D41E-EACC-591EC4176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1" y="1300162"/>
            <a:ext cx="5208627" cy="32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0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42A7-1B9F-ED4D-70DF-9C2064926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44575"/>
            <a:ext cx="8520600" cy="792600"/>
          </a:xfrm>
        </p:spPr>
        <p:txBody>
          <a:bodyPr/>
          <a:lstStyle/>
          <a:p>
            <a:r>
              <a:rPr lang="en-GB" dirty="0"/>
              <a:t>Link to Google 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A73B0-5629-4759-5854-63C02FCCC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178844"/>
            <a:ext cx="8520600" cy="1447881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https://docs.google.com/spreadsheets/d/1e9Vkw1e-KHYVECXRXBofMiTuzVjSHciX/edit?usp=sharing&amp;ouid=108139997314301343701&amp;rtpof=true&amp;sd=true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3664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218</Words>
  <Application>Microsoft Office PowerPoint</Application>
  <PresentationFormat>On-screen Show (16:9)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Open Sans</vt:lpstr>
      <vt:lpstr>Arial</vt:lpstr>
      <vt:lpstr>Simple Light</vt:lpstr>
      <vt:lpstr>How does the Total revenue for IT industry differ in Year1 and Year4?</vt:lpstr>
      <vt:lpstr>However, if we compare Total Revenue of Systems Software, a sub-category of Information Technology, the total revenue of year 4 is higher than year 1.</vt:lpstr>
      <vt:lpstr>Link to Google Sheets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Total revenue for IT industry differ in Year1 and Year4?</dc:title>
  <cp:lastModifiedBy>Dima Naeem Mirza</cp:lastModifiedBy>
  <cp:revision>4</cp:revision>
  <dcterms:modified xsi:type="dcterms:W3CDTF">2022-11-12T02:32:15Z</dcterms:modified>
</cp:coreProperties>
</file>