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84" r:id="rId5"/>
  </p:sldMasterIdLst>
  <p:notesMasterIdLst>
    <p:notesMasterId r:id="rId6"/>
  </p:notesMasterIdLst>
  <p:handoutMasterIdLst>
    <p:handoutMasterId r:id="rId7"/>
  </p:handoutMasterIdLst>
  <p:sldIdLst>
    <p:sldId id="265" r:id="rId8"/>
    <p:sldId id="266" r:id="rId9"/>
    <p:sldId id="267" r:id="rId10"/>
    <p:sldId id="268" r:id="rId11"/>
    <p:sldId id="270" r:id="rId12"/>
    <p:sldId id="271" r:id="rId13"/>
    <p:sldId id="272" r:id="rId14"/>
    <p:sldId id="269" r:id="rId15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/>
  <p:extLst>
    <p:ext uri="smNativeData">
      <pr:smAppRevision xmlns:pr="smNativeData" xmlns="smNativeData" dt="1717212666" val="1050" revOS="4"/>
      <pr:smFileRevision xmlns:pr="smNativeData" xmlns="smNativeData" dt="1717212666" val="101"/>
      <pr:guideOptions xmlns:pr="smNativeData" xmlns="smNativeData" dt="1717212666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94" d="100"/>
          <a:sy n="94" d="100"/>
        </p:scale>
        <p:origin x="377" y="351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94" d="100"/>
          <a:sy n="94" d="100"/>
        </p:scale>
        <p:origin x="377" y="351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handoutMasters/_rels/handout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719964-2AD2-246F-9CC9-DC3AD7876A89}" type="datetime1">
              <a:t>31.05.2024</a:t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AAAAAA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71B3ED-A3D2-2445-9CC9-5510FD876A00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endParaRPr cap="none" noProof="1"/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71B069-27D2-2446-9CC9-D113FE876A84}" type="datetime1">
              <a:t>31.05.2024</a:t>
            </a:fld>
          </a:p>
        </p:txBody>
      </p:sp>
      <p:sp>
        <p:nvSpPr>
          <p:cNvPr id="4" name="Образ слайда 3"/>
          <p:cNvSpPr>
            <a:spLocks noGrp="1" noChangeArrowheads="1"/>
            <a:extLst>
              <a:ext uri="smNativeData">
                <pr:smNativeData xmlns:pr="smNativeData" xmlns="smNativeData" val="SMDATA_15_+pVaZh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 cap="none" noProof="1"/>
          </a:p>
        </p:txBody>
      </p:sp>
      <p:sp>
        <p:nvSpPr>
          <p:cNvPr id="5" name="Заметки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  <a:p>
            <a:pPr lvl="1">
              <a:defRPr lang="ru-ru"/>
            </a:pPr>
            <a:r>
              <a:rPr cap="none" noProof="1"/>
              <a:t>Второй уровень</a:t>
            </a:r>
            <a:endParaRPr cap="none" noProof="1"/>
          </a:p>
          <a:p>
            <a:pPr lvl="2">
              <a:defRPr lang="ru-ru"/>
            </a:pPr>
            <a:r>
              <a:rPr cap="none" noProof="1"/>
              <a:t>Третий уровень</a:t>
            </a:r>
            <a:endParaRPr cap="none" noProof="1"/>
          </a:p>
          <a:p>
            <a:pPr lvl="3">
              <a:defRPr lang="ru-ru"/>
            </a:pPr>
            <a:r>
              <a:rPr cap="none" noProof="1"/>
              <a:t>Четвертый уровень</a:t>
            </a:r>
            <a:endParaRPr cap="none" noProof="1"/>
          </a:p>
          <a:p>
            <a:pPr lvl="4">
              <a:defRPr lang="ru-ru"/>
            </a:pPr>
            <a:r>
              <a:rPr cap="none" noProof="1"/>
              <a:t>Пятый уровень</a:t>
            </a:r>
            <a:endParaRPr cap="none" noProof="1"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endParaRPr cap="none" noProof="1"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71A5BE-F0D2-2453-9CC9-0606EB876A53}" type="slidenum">
              <a:rPr cap="none" noProof="1"/>
              <a:t>‹#›</a:t>
            </a:fld>
            <a:endParaRPr cap="non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xmlns="smNativeData" val="SMDATA_15_+pVa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ru-ru"/>
            </a:pPr>
            <a:endParaRPr cap="none" noProof="1"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ru-ru"/>
            </a:pPr>
            <a:fld id="{3F71AD39-77D2-245B-9CC9-810EE3876AD4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xmlns="smNativeData" val="SMDATA_15_+pVa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ru-ru"/>
            </a:pPr>
            <a:endParaRPr cap="none" noProof="1"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ru-ru"/>
            </a:pPr>
            <a:fld id="{3F71AC11-5FD2-245A-9CC9-A90FE2876AFC}" type="slidenum">
              <a:t>2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xmlns="smNativeData" val="SMDATA_15_+pVa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ru-ru"/>
            </a:pPr>
            <a:endParaRPr cap="none" noProof="1"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ru-ru"/>
            </a:pPr>
            <a:fld id="{3F718CCF-81D2-247A-9CC9-772FC2876A22}" type="slidenum">
              <a:t>3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xmlns="smNativeData" val="SMDATA_15_+pVa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ru-ru"/>
            </a:pPr>
            <a:endParaRPr cap="none" noProof="1"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ru-ru"/>
            </a:pPr>
            <a:fld id="{3F719FB0-FED2-2469-9CC9-083CD1876A5D}" type="slidenum">
              <a:t>4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xmlns="smNativeData" val="SMDATA_15_+pVa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ru-ru"/>
            </a:pPr>
            <a:endParaRPr cap="none" noProof="1"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ru-ru"/>
            </a:pPr>
            <a:fld id="{3F71E791-DFD2-2411-9CC9-2944A9876A7C}" type="slidenum">
              <a:t>5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xmlns="smNativeData" val="SMDATA_15_+pVa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ru-ru"/>
            </a:pPr>
            <a:endParaRPr cap="none" noProof="1"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ru-ru"/>
            </a:pPr>
            <a:fld id="{3F71F14E-00D2-2407-9CC9-F652BF876AA3}" type="slidenum">
              <a:t>5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xmlns="smNativeData" val="SMDATA_15_+pVa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ru-ru"/>
            </a:pPr>
            <a:endParaRPr cap="none" noProof="1"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ru-ru"/>
            </a:pPr>
            <a:fld id="{3F71820D-43D2-2474-9CC9-B521CC876AE0}" type="slidenum">
              <a:t>5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xmlns="smNativeData" val="SMDATA_15_+pVa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ru-ru"/>
            </a:pPr>
            <a:endParaRPr cap="none" noProof="1"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ru-ru"/>
            </a:pPr>
            <a:fld id="{3F71B0E9-A7D2-2446-9CC9-5113FE876A04}" type="slidenum">
              <a:t>5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GgGAACgQQAAGBUAABAAAAAmAAAACAAAAIGAAAAAAAAA"/>
              </a:ext>
            </a:extLst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ru-ru" sz="60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ru-ru" sz="2400" cap="none">
                <a:solidFill>
                  <a:srgbClr val="525252"/>
                </a:solidFill>
              </a:defRPr>
            </a:lvl1pPr>
            <a:lvl2pPr marL="457200" indent="0" algn="ctr">
              <a:buNone/>
              <a:defRPr lang="ru-ru" sz="2000" cap="none"/>
            </a:lvl2pPr>
            <a:lvl3pPr marL="914400" indent="0" algn="ctr">
              <a:buNone/>
              <a:defRPr lang="ru-ru" sz="1800" cap="none"/>
            </a:lvl3pPr>
            <a:lvl4pPr marL="1371600" indent="0" algn="ctr">
              <a:buNone/>
              <a:defRPr lang="ru-ru" sz="1600" cap="none"/>
            </a:lvl4pPr>
            <a:lvl5pPr marL="1828800" indent="0" algn="ctr">
              <a:buNone/>
              <a:defRPr lang="ru-ru" sz="1600" cap="none"/>
            </a:lvl5pPr>
            <a:lvl6pPr marL="2286000" indent="0" algn="ctr">
              <a:buNone/>
              <a:defRPr lang="ru-ru" sz="1600" cap="none"/>
            </a:lvl6pPr>
            <a:lvl7pPr marL="2743200" indent="0" algn="ctr">
              <a:buNone/>
              <a:defRPr lang="ru-ru" sz="1600" cap="none"/>
            </a:lvl7pPr>
            <a:lvl8pPr marL="3200400" indent="0" algn="ctr">
              <a:buNone/>
              <a:defRPr lang="ru-ru" sz="1600" cap="none"/>
            </a:lvl8pPr>
            <a:lvl9pPr marL="3657600" indent="0" algn="ctr">
              <a:buNone/>
              <a:defRPr lang="ru-ru" sz="1600" cap="none"/>
            </a:lvl9pPr>
          </a:lstStyle>
          <a:p>
            <a:pPr>
              <a:defRPr lang="ru-ru"/>
            </a:pPr>
            <a:r>
              <a:rPr cap="none" noProof="1"/>
              <a:t>Образец подзаголовка</a:t>
            </a:r>
            <a:endParaRPr cap="none" noProof="1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972B-65D2-2461-9CC9-9334D9876AC6}" type="datetime1">
              <a:rPr cap="none" noProof="1"/>
              <a:t/>
            </a:fld>
            <a:endParaRPr cap="none" noProof="1"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h3qQ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A2E5-ABD2-2454-9CC9-5D01EC876A08}" type="slidenum">
              <a:rPr cap="none" noProof="1"/>
              <a:t/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A4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WFhY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  <a:p>
            <a:pPr lvl="1">
              <a:defRPr lang="ru-ru"/>
            </a:pPr>
            <a:r>
              <a:rPr cap="none" noProof="1"/>
              <a:t>Второй уровень</a:t>
            </a:r>
            <a:endParaRPr cap="none" noProof="1"/>
          </a:p>
          <a:p>
            <a:pPr lvl="2">
              <a:defRPr lang="ru-ru"/>
            </a:pPr>
            <a:r>
              <a:rPr cap="none" noProof="1"/>
              <a:t>Третий уровень</a:t>
            </a:r>
            <a:endParaRPr cap="none" noProof="1"/>
          </a:p>
          <a:p>
            <a:pPr lvl="3">
              <a:defRPr lang="ru-ru"/>
            </a:pPr>
            <a:r>
              <a:rPr cap="none" noProof="1"/>
              <a:t>Четвертый уровень</a:t>
            </a:r>
            <a:endParaRPr cap="none" noProof="1"/>
          </a:p>
          <a:p>
            <a:pPr lvl="4">
              <a:defRPr lang="ru-ru"/>
            </a:pPr>
            <a:r>
              <a:rPr cap="none" noProof="1"/>
              <a:t>Пятый уровень</a:t>
            </a:r>
            <a:endParaRPr cap="none" noProof="1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D797-D9D2-2421-9CC9-2F7499876A7A}" type="datetime1">
              <a:rPr cap="none" noProof="1"/>
              <a:t>31.05.2024</a:t>
            </a:fld>
            <a:endParaRPr cap="none" noProof="1"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9D14-5AD2-246B-9CC9-AC3ED3876AF9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KCgo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ODg4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D8CAAC8NAAAACYAABAAAAAmAAAACAAAAAMAAAAAAAAA"/>
              </a:ext>
            </a:extLst>
          </p:cNvSpPr>
          <p:nvPr>
            <p:ph idx="1"/>
          </p:nvPr>
        </p:nvSpPr>
        <p:spPr>
          <a:xfrm>
            <a:off x="1562100" y="365125"/>
            <a:ext cx="70104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  <a:p>
            <a:pPr lvl="1">
              <a:defRPr lang="ru-ru"/>
            </a:pPr>
            <a:r>
              <a:rPr cap="none" noProof="1"/>
              <a:t>Второй уровень</a:t>
            </a:r>
            <a:endParaRPr cap="none" noProof="1"/>
          </a:p>
          <a:p>
            <a:pPr lvl="2">
              <a:defRPr lang="ru-ru"/>
            </a:pPr>
            <a:r>
              <a:rPr cap="none" noProof="1"/>
              <a:t>Третий уровень</a:t>
            </a:r>
            <a:endParaRPr cap="none" noProof="1"/>
          </a:p>
          <a:p>
            <a:pPr lvl="3">
              <a:defRPr lang="ru-ru"/>
            </a:pPr>
            <a:r>
              <a:rPr cap="none" noProof="1"/>
              <a:t>Четвертый уровень</a:t>
            </a:r>
            <a:endParaRPr cap="none" noProof="1"/>
          </a:p>
          <a:p>
            <a:pPr lvl="4">
              <a:defRPr lang="ru-ru"/>
            </a:pPr>
            <a:r>
              <a:rPr cap="none" noProof="1"/>
              <a:t>Пятый уровень</a:t>
            </a:r>
            <a:endParaRPr cap="none" noProof="1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Gho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DFE3-ADD2-2429-9CC9-5B7C91876A0E}" type="datetime1">
              <a:rPr cap="none" noProof="1"/>
              <a:t>31.05.2024</a:t>
            </a:fld>
            <a:endParaRPr cap="none" noProof="1"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Gho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KCgo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F610-5ED2-2400-9CC9-A855B8876AFD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WFhY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NACAADMIQAAqAwAABAAAAAmAAAACAAAAIGAAAAAAAAA"/>
              </a:ext>
            </a:extLst>
          </p:cNvSpPr>
          <p:nvPr>
            <p:ph type="title"/>
          </p:nvPr>
        </p:nvSpPr>
        <p:spPr>
          <a:xfrm>
            <a:off x="1562100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Gho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yIAABMGAADeRQAADiQAABAAAAAmAAAACAAAAAGAAAAAAAAA"/>
              </a:ext>
            </a:extLst>
          </p:cNvSpPr>
          <p:nvPr>
            <p:ph type="pic" idx="1"/>
          </p:nvPr>
        </p:nvSpPr>
        <p:spPr>
          <a:xfrm>
            <a:off x="5678805" y="987425"/>
            <a:ext cx="5678805" cy="4873625"/>
          </a:xfrm>
        </p:spPr>
        <p:txBody>
          <a:bodyPr/>
          <a:lstStyle>
            <a:lvl1pPr marL="0" indent="0">
              <a:buNone/>
              <a:defRPr lang="ru-ru" sz="3200" cap="none"/>
            </a:lvl1pPr>
            <a:lvl2pPr marL="457200" indent="0">
              <a:buNone/>
              <a:defRPr lang="ru-ru" sz="2800" cap="none"/>
            </a:lvl2pPr>
            <a:lvl3pPr marL="914400" indent="0">
              <a:buNone/>
              <a:defRPr lang="ru-ru" sz="2400" cap="none"/>
            </a:lvl3pPr>
            <a:lvl4pPr marL="1371600" indent="0">
              <a:buNone/>
              <a:defRPr lang="ru-ru" sz="2000" cap="none"/>
            </a:lvl4pPr>
            <a:lvl5pPr marL="1828800" indent="0">
              <a:buNone/>
              <a:defRPr lang="ru-ru" sz="2000" cap="none"/>
            </a:lvl5pPr>
            <a:lvl6pPr marL="2286000" indent="0">
              <a:buNone/>
              <a:defRPr lang="ru-ru" sz="2000" cap="none"/>
            </a:lvl6pPr>
            <a:lvl7pPr marL="2743200" indent="0">
              <a:buNone/>
              <a:defRPr lang="ru-ru" sz="2000" cap="none"/>
            </a:lvl7pPr>
            <a:lvl8pPr marL="3200400" indent="0">
              <a:buNone/>
              <a:defRPr lang="ru-ru" sz="2000" cap="none"/>
            </a:lvl8pPr>
            <a:lvl9pPr marL="3657600" indent="0">
              <a:buNone/>
              <a:defRPr lang="ru-ru" sz="2000" cap="none"/>
            </a:lvl9pPr>
          </a:lstStyle>
          <a:p>
            <a:pPr>
              <a:defRPr lang="ru-ru"/>
            </a:pPr>
            <a:r>
              <a:rPr cap="none" noProof="1"/>
              <a:t>Вставка рисунка</a:t>
            </a:r>
            <a:endParaRPr cap="none" noProof="1"/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Gho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O4MAADMIQAADiQAABAAAAAmAAAACAAAAAGAAAAAAAAA"/>
              </a:ext>
            </a:extLst>
          </p:cNvSpPr>
          <p:nvPr>
            <p:ph idx="2"/>
          </p:nvPr>
        </p:nvSpPr>
        <p:spPr>
          <a:xfrm>
            <a:off x="1562100" y="2101850"/>
            <a:ext cx="3931920" cy="3759200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8D77-39D2-247B-9CC9-CF2EC3876A9A}" type="datetime1">
              <a:rPr cap="none" noProof="1"/>
              <a:t>31.05.2024</a:t>
            </a:fld>
            <a:endParaRPr cap="none" noProof="1"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EBC0-8ED2-241D-9CC9-7848A5876A2D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A4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n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  <a:p>
            <a:pPr lvl="1">
              <a:defRPr lang="ru-ru"/>
            </a:pPr>
            <a:r>
              <a:rPr cap="none" noProof="1"/>
              <a:t>Второй уровень</a:t>
            </a:r>
            <a:endParaRPr cap="none" noProof="1"/>
          </a:p>
          <a:p>
            <a:pPr lvl="2">
              <a:defRPr lang="ru-ru"/>
            </a:pPr>
            <a:r>
              <a:rPr cap="none" noProof="1"/>
              <a:t>Третий уровень</a:t>
            </a:r>
            <a:endParaRPr cap="none" noProof="1"/>
          </a:p>
          <a:p>
            <a:pPr lvl="3">
              <a:defRPr lang="ru-ru"/>
            </a:pPr>
            <a:r>
              <a:rPr cap="none" noProof="1"/>
              <a:t>Четвертый уровень</a:t>
            </a:r>
            <a:endParaRPr cap="none" noProof="1"/>
          </a:p>
          <a:p>
            <a:pPr lvl="4">
              <a:defRPr lang="ru-ru"/>
            </a:pPr>
            <a:r>
              <a:rPr cap="none" noProof="1"/>
              <a:t>Пятый уровень</a:t>
            </a:r>
            <a:endParaRPr cap="none" noProof="1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I+WB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8FCB-85D2-2479-9CC9-732CC1876A26}" type="datetime1">
              <a:rPr cap="none" noProof="1"/>
              <a:t/>
            </a:fld>
            <a:endParaRPr cap="none" noProof="1"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SkL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E8AC-E2D2-241E-9CC9-144BA6876A41}" type="slidenum">
              <a:rPr cap="none" noProof="1"/>
              <a:t/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wcAAIUKAADORQAAIBwAABAAAAAmAAAACAAAAIGAAAAAAAAA"/>
              </a:ext>
            </a:extLst>
          </p:cNvSpPr>
          <p:nvPr>
            <p:ph type="title"/>
          </p:nvPr>
        </p:nvSpPr>
        <p:spPr>
          <a:xfrm>
            <a:off x="1241425" y="1710055"/>
            <a:ext cx="10106025" cy="2861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60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wcAADwcAADORQAAdiUAABAAAAAmAAAACAAAAAGAAAAAAAAA"/>
              </a:ext>
            </a:extLst>
          </p:cNvSpPr>
          <p:nvPr>
            <p:ph idx="1"/>
          </p:nvPr>
        </p:nvSpPr>
        <p:spPr>
          <a:xfrm>
            <a:off x="1241425" y="4589780"/>
            <a:ext cx="10106025" cy="1499870"/>
          </a:xfrm>
        </p:spPr>
        <p:txBody>
          <a:bodyPr/>
          <a:lstStyle>
            <a:lvl1pPr marL="0" indent="0">
              <a:buNone/>
              <a:defRPr lang="ru-ru" sz="2400" cap="none"/>
            </a:lvl1pPr>
            <a:lvl2pPr marL="457200" indent="0">
              <a:buNone/>
              <a:defRPr lang="ru-ru" sz="2000" cap="none"/>
            </a:lvl2pPr>
            <a:lvl3pPr marL="914400" indent="0">
              <a:buNone/>
              <a:defRPr lang="ru-ru" sz="1800" cap="none"/>
            </a:lvl3pPr>
            <a:lvl4pPr marL="1371600" indent="0">
              <a:buNone/>
              <a:defRPr lang="ru-ru" sz="1600" cap="none"/>
            </a:lvl4pPr>
            <a:lvl5pPr marL="1828800" indent="0">
              <a:buNone/>
              <a:defRPr lang="ru-ru" sz="1600" cap="none"/>
            </a:lvl5pPr>
            <a:lvl6pPr marL="2286000" indent="0">
              <a:buNone/>
              <a:defRPr lang="ru-ru" sz="1600" cap="none"/>
            </a:lvl6pPr>
            <a:lvl7pPr marL="2743200" indent="0">
              <a:buNone/>
              <a:defRPr lang="ru-ru" sz="1600" cap="none"/>
            </a:lvl7pPr>
            <a:lvl8pPr marL="3200400" indent="0">
              <a:buNone/>
              <a:defRPr lang="ru-ru" sz="1600" cap="none"/>
            </a:lvl8pPr>
            <a:lvl9pPr marL="3657600" indent="0">
              <a:buNone/>
              <a:defRPr lang="ru-ru" sz="1600" cap="none"/>
            </a:lvl9pPr>
          </a:lstStyle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CAE1-AFD2-243C-9CC9-596984876A0C}" type="datetime1">
              <a:rPr cap="none" noProof="1"/>
              <a:t>31.05.2024</a:t>
            </a:fld>
            <a:endParaRPr cap="none" noProof="1"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F20A-44D2-2404-9CC9-B251BC876AE7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A4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kAADsLAADoJgAAACYAABAAAAAmAAAACAAAAAGAAAAAAAAA"/>
              </a:ext>
            </a:extLst>
          </p:cNvSpPr>
          <p:nvPr>
            <p:ph idx="1"/>
          </p:nvPr>
        </p:nvSpPr>
        <p:spPr>
          <a:xfrm>
            <a:off x="1569720" y="1825625"/>
            <a:ext cx="4754880" cy="4351655"/>
          </a:xfrm>
        </p:spPr>
        <p:txBody>
          <a:bodyPr/>
          <a:lstStyle>
            <a:lvl1pPr>
              <a:defRPr lang="ru-ru" sz="2800" cap="none"/>
            </a:lvl1pPr>
            <a:lvl2pPr>
              <a:defRPr lang="ru-ru" sz="2400" cap="none"/>
            </a:lvl2pPr>
            <a:lvl3pPr>
              <a:defRPr lang="ru-ru" sz="2000" cap="none"/>
            </a:lvl3pPr>
            <a:lvl4pPr>
              <a:defRPr lang="ru-ru" sz="1800" cap="none"/>
            </a:lvl4pPr>
            <a:lvl5pPr>
              <a:defRPr lang="ru-ru" sz="1800" cap="none"/>
            </a:lvl5pPr>
            <a:lvl6pPr>
              <a:defRPr lang="ru-ru" sz="1800" cap="none"/>
            </a:lvl6pPr>
            <a:lvl7pPr>
              <a:defRPr lang="ru-ru" sz="1800" cap="none"/>
            </a:lvl7pPr>
            <a:lvl8pPr>
              <a:defRPr lang="ru-ru" sz="1800" cap="none"/>
            </a:lvl8pPr>
            <a:lvl9pPr>
              <a:defRPr lang="ru-ru" sz="1800" cap="none"/>
            </a:lvl9pPr>
          </a:lstStyle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  <a:p>
            <a:pPr lvl="1">
              <a:defRPr lang="ru-ru"/>
            </a:pPr>
            <a:r>
              <a:rPr cap="none" noProof="1"/>
              <a:t>Второй уровень</a:t>
            </a:r>
            <a:endParaRPr cap="none" noProof="1"/>
          </a:p>
          <a:p>
            <a:pPr lvl="2">
              <a:defRPr lang="ru-ru"/>
            </a:pPr>
            <a:r>
              <a:rPr cap="none" noProof="1"/>
              <a:t>Третий уровень</a:t>
            </a:r>
            <a:endParaRPr cap="none" noProof="1"/>
          </a:p>
          <a:p>
            <a:pPr lvl="3">
              <a:defRPr lang="ru-ru"/>
            </a:pPr>
            <a:r>
              <a:rPr cap="none" noProof="1"/>
              <a:t>Четвертый уровень</a:t>
            </a:r>
            <a:endParaRPr cap="none" noProof="1"/>
          </a:p>
          <a:p>
            <a:pPr lvl="4">
              <a:defRPr lang="ru-ru"/>
            </a:pPr>
            <a:r>
              <a:rPr cap="none" noProof="1"/>
              <a:t>Пятый уровень</a:t>
            </a:r>
            <a:endParaRPr cap="none" noProof="1"/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igAADsLAADiRQAAACYAABAAAAAmAAAACAAAAAGAAAAAAAAA"/>
              </a:ext>
            </a:extLst>
          </p:cNvSpPr>
          <p:nvPr>
            <p:ph idx="2"/>
          </p:nvPr>
        </p:nvSpPr>
        <p:spPr>
          <a:xfrm>
            <a:off x="6605270" y="1825625"/>
            <a:ext cx="4754880" cy="4351655"/>
          </a:xfrm>
        </p:spPr>
        <p:txBody>
          <a:bodyPr/>
          <a:lstStyle>
            <a:lvl1pPr>
              <a:defRPr lang="ru-ru" sz="2800" cap="none"/>
            </a:lvl1pPr>
            <a:lvl2pPr>
              <a:defRPr lang="ru-ru" sz="2400" cap="none"/>
            </a:lvl2pPr>
            <a:lvl3pPr>
              <a:defRPr lang="ru-ru" sz="2000" cap="none"/>
            </a:lvl3pPr>
            <a:lvl4pPr>
              <a:defRPr lang="ru-ru" sz="1800" cap="none"/>
            </a:lvl4pPr>
            <a:lvl5pPr>
              <a:defRPr lang="ru-ru" sz="1800" cap="none"/>
            </a:lvl5pPr>
            <a:lvl6pPr>
              <a:defRPr lang="ru-ru" sz="1800" cap="none"/>
            </a:lvl6pPr>
            <a:lvl7pPr>
              <a:defRPr lang="ru-ru" sz="1800" cap="none"/>
            </a:lvl7pPr>
            <a:lvl8pPr>
              <a:defRPr lang="ru-ru" sz="1800" cap="none"/>
            </a:lvl8pPr>
            <a:lvl9pPr>
              <a:defRPr lang="ru-ru" sz="1800" cap="none"/>
            </a:lvl9pPr>
          </a:lstStyle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  <a:p>
            <a:pPr lvl="1">
              <a:defRPr lang="ru-ru"/>
            </a:pPr>
            <a:r>
              <a:rPr cap="none" noProof="1"/>
              <a:t>Второй уровень</a:t>
            </a:r>
            <a:endParaRPr cap="none" noProof="1"/>
          </a:p>
          <a:p>
            <a:pPr lvl="2">
              <a:defRPr lang="ru-ru"/>
            </a:pPr>
            <a:r>
              <a:rPr cap="none" noProof="1"/>
              <a:t>Третий уровень</a:t>
            </a:r>
            <a:endParaRPr cap="none" noProof="1"/>
          </a:p>
          <a:p>
            <a:pPr lvl="3">
              <a:defRPr lang="ru-ru"/>
            </a:pPr>
            <a:r>
              <a:rPr cap="none" noProof="1"/>
              <a:t>Четвертый уровень</a:t>
            </a:r>
            <a:endParaRPr cap="none" noProof="1"/>
          </a:p>
          <a:p>
            <a:pPr lvl="4">
              <a:defRPr lang="ru-ru"/>
            </a:pPr>
            <a:r>
              <a:rPr cap="none" noProof="1"/>
              <a:t>Пятый уровень</a:t>
            </a:r>
            <a:endParaRPr cap="none" noProof="1"/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jML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8947-09D2-247F-9CC9-FF2AC7876AAA}" type="datetime1">
              <a:rPr cap="none" noProof="1"/>
              <a:t/>
            </a:fld>
            <a:endParaRPr cap="none" noProof="1"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tzz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A855-1BD2-245E-9CC9-ED0BE6876AB8}" type="slidenum">
              <a:rPr cap="none" noProof="1"/>
              <a:t/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A4AALEBAADORQAAuQgAABAAAAAmAAAACAAAAAEAAAAAAAAA"/>
              </a:ext>
            </a:extLst>
          </p:cNvSpPr>
          <p:nvPr>
            <p:ph type="title"/>
          </p:nvPr>
        </p:nvSpPr>
        <p:spPr>
          <a:xfrm>
            <a:off x="2324100" y="274955"/>
            <a:ext cx="9023350" cy="1143000"/>
          </a:xfrm>
        </p:spPr>
        <p:txBody>
          <a:bodyPr/>
          <a:lstStyle/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CkJAADcJgAAGw0AABAAAAAmAAAACAAAAIGAAAD/HwAA"/>
              </a:ext>
            </a:extLst>
          </p:cNvSpPr>
          <p:nvPr>
            <p:ph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 cap="none">
                <a:solidFill>
                  <a:srgbClr val="525252"/>
                </a:solidFill>
              </a:defRPr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1yuT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H8NAADcJgAA+CUAABAAAAAmAAAACAAAAAGAAAAAAAAA"/>
              </a:ext>
            </a:extLst>
          </p:cNvSpPr>
          <p:nvPr>
            <p:ph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lang="ru-ru" sz="2400" cap="none"/>
            </a:lvl1pPr>
            <a:lvl2pPr>
              <a:defRPr lang="ru-ru" sz="2000" cap="none"/>
            </a:lvl2pPr>
            <a:lvl3pPr>
              <a:defRPr lang="ru-ru" sz="1800" cap="none"/>
            </a:lvl3pPr>
            <a:lvl4pPr>
              <a:defRPr lang="ru-ru" sz="1600" cap="none"/>
            </a:lvl4pPr>
            <a:lvl5pPr>
              <a:defRPr lang="ru-ru" sz="1600" cap="none"/>
            </a:lvl5pPr>
            <a:lvl6pPr>
              <a:defRPr lang="ru-ru" sz="1600" cap="none"/>
            </a:lvl6pPr>
            <a:lvl7pPr>
              <a:defRPr lang="ru-ru" sz="1600" cap="none"/>
            </a:lvl7pPr>
            <a:lvl8pPr>
              <a:defRPr lang="ru-ru" sz="1600" cap="none"/>
            </a:lvl8pPr>
            <a:lvl9pPr>
              <a:defRPr lang="ru-ru" sz="1600" cap="none"/>
            </a:lvl9pPr>
          </a:lstStyle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  <a:p>
            <a:pPr lvl="1">
              <a:defRPr lang="ru-ru"/>
            </a:pPr>
            <a:r>
              <a:rPr cap="none" noProof="1"/>
              <a:t>Второй уровень</a:t>
            </a:r>
            <a:endParaRPr cap="none" noProof="1"/>
          </a:p>
          <a:p>
            <a:pPr lvl="2">
              <a:defRPr lang="ru-ru"/>
            </a:pPr>
            <a:r>
              <a:rPr cap="none" noProof="1"/>
              <a:t>Третий уровень</a:t>
            </a:r>
            <a:endParaRPr cap="none" noProof="1"/>
          </a:p>
          <a:p>
            <a:pPr lvl="3">
              <a:defRPr lang="ru-ru"/>
            </a:pPr>
            <a:r>
              <a:rPr cap="none" noProof="1"/>
              <a:t>Четвертый уровень</a:t>
            </a:r>
            <a:endParaRPr cap="none" noProof="1"/>
          </a:p>
          <a:p>
            <a:pPr lvl="4">
              <a:defRPr lang="ru-ru"/>
            </a:pPr>
            <a:r>
              <a:rPr cap="none" noProof="1"/>
              <a:t>Пятый уровень</a:t>
            </a:r>
            <a:endParaRPr cap="none" noProof="1"/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CgAACkJAADYRQAAGw0AABAAAAAmAAAACAAAAIGAAAD/HwAA"/>
              </a:ext>
            </a:extLst>
          </p:cNvSpPr>
          <p:nvPr>
            <p:ph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 cap="none">
                <a:solidFill>
                  <a:srgbClr val="525252"/>
                </a:solidFill>
              </a:defRPr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CgAAH8NAADYRQAA+CUAABAAAAAmAAAACAAAAAGAAAAAAAAA"/>
              </a:ext>
            </a:extLst>
          </p:cNvSpPr>
          <p:nvPr>
            <p:ph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lang="ru-ru" sz="2400" cap="none"/>
            </a:lvl1pPr>
            <a:lvl2pPr>
              <a:defRPr lang="ru-ru" sz="2000" cap="none"/>
            </a:lvl2pPr>
            <a:lvl3pPr>
              <a:defRPr lang="ru-ru" sz="1800" cap="none"/>
            </a:lvl3pPr>
            <a:lvl4pPr>
              <a:defRPr lang="ru-ru" sz="1600" cap="none"/>
            </a:lvl4pPr>
            <a:lvl5pPr>
              <a:defRPr lang="ru-ru" sz="1600" cap="none"/>
            </a:lvl5pPr>
            <a:lvl6pPr>
              <a:defRPr lang="ru-ru" sz="1600" cap="none"/>
            </a:lvl6pPr>
            <a:lvl7pPr>
              <a:defRPr lang="ru-ru" sz="1600" cap="none"/>
            </a:lvl7pPr>
            <a:lvl8pPr>
              <a:defRPr lang="ru-ru" sz="1600" cap="none"/>
            </a:lvl8pPr>
            <a:lvl9pPr>
              <a:defRPr lang="ru-ru" sz="1600" cap="none"/>
            </a:lvl9pPr>
          </a:lstStyle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  <a:p>
            <a:pPr lvl="1">
              <a:defRPr lang="ru-ru"/>
            </a:pPr>
            <a:r>
              <a:rPr cap="none" noProof="1"/>
              <a:t>Второй уровень</a:t>
            </a:r>
            <a:endParaRPr cap="none" noProof="1"/>
          </a:p>
          <a:p>
            <a:pPr lvl="2">
              <a:defRPr lang="ru-ru"/>
            </a:pPr>
            <a:r>
              <a:rPr cap="none" noProof="1"/>
              <a:t>Третий уровень</a:t>
            </a:r>
            <a:endParaRPr cap="none" noProof="1"/>
          </a:p>
          <a:p>
            <a:pPr lvl="3">
              <a:defRPr lang="ru-ru"/>
            </a:pPr>
            <a:r>
              <a:rPr cap="none" noProof="1"/>
              <a:t>Четвертый уровень</a:t>
            </a:r>
            <a:endParaRPr cap="none" noProof="1"/>
          </a:p>
          <a:p>
            <a:pPr lvl="4">
              <a:defRPr lang="ru-ru"/>
            </a:pPr>
            <a:r>
              <a:rPr cap="none" noProof="1"/>
              <a:t>Пятый уровень</a:t>
            </a:r>
            <a:endParaRPr cap="none" noProof="1"/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BA7B-35D2-244C-9CC9-C319F4876A96}" type="datetime1">
              <a:rPr cap="none" noProof="1"/>
              <a:t>31.05.2024</a:t>
            </a:fld>
            <a:endParaRPr cap="none" noProof="1"/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yqL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DB6D-23D2-242D-9CC9-D57895876A80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y7K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A4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BA89-C7D2-244C-9CC9-3119F4876A64}" type="datetime1">
              <a:rPr cap="none" noProof="1"/>
              <a:t>31.05.2024</a:t>
            </a:fld>
            <a:endParaRPr cap="none" noProof="1"/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VzOj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B172-3CD2-2447-9CC9-CA12FF876A9F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Gho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A68E-C0D2-2450-9CC9-3605E8876A63}" type="datetime1">
              <a:rPr cap="none" noProof="1"/>
              <a:t>31.05.2024</a:t>
            </a:fld>
            <a:endParaRPr cap="none" noProof="1"/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WFhY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3+v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ECC0-8ED2-241A-9CC9-784FA2876A2D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AAT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NACAADMIQAAqAwAABAAAAAmAAAACAAAAIGAAAAAAAAA"/>
              </a:ext>
            </a:extLst>
          </p:cNvSpPr>
          <p:nvPr>
            <p:ph type="title"/>
          </p:nvPr>
        </p:nvSpPr>
        <p:spPr>
          <a:xfrm>
            <a:off x="1562100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L59v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yIAABMGAADbRQAADiQAABAAAAAmAAAACAAAAAGAAAAAAAAA"/>
              </a:ext>
            </a:extLst>
          </p:cNvSpPr>
          <p:nvPr>
            <p:ph idx="1"/>
          </p:nvPr>
        </p:nvSpPr>
        <p:spPr>
          <a:xfrm>
            <a:off x="5678805" y="987425"/>
            <a:ext cx="5676900" cy="4873625"/>
          </a:xfrm>
        </p:spPr>
        <p:txBody>
          <a:bodyPr/>
          <a:lstStyle>
            <a:lvl1pPr>
              <a:defRPr lang="ru-ru" sz="3200" cap="none"/>
            </a:lvl1pPr>
            <a:lvl2pPr>
              <a:defRPr lang="ru-ru" sz="2800" cap="none"/>
            </a:lvl2pPr>
            <a:lvl3pPr>
              <a:defRPr lang="ru-ru" sz="2400" cap="none"/>
            </a:lvl3pPr>
            <a:lvl4pPr>
              <a:defRPr lang="ru-ru" sz="2000" cap="none"/>
            </a:lvl4pPr>
            <a:lvl5pPr>
              <a:defRPr lang="ru-ru" sz="2000" cap="none"/>
            </a:lvl5pPr>
            <a:lvl6pPr>
              <a:defRPr lang="ru-ru" sz="2000" cap="none"/>
            </a:lvl6pPr>
            <a:lvl7pPr>
              <a:defRPr lang="ru-ru" sz="2000" cap="none"/>
            </a:lvl7pPr>
            <a:lvl8pPr>
              <a:defRPr lang="ru-ru" sz="2000" cap="none"/>
            </a:lvl8pPr>
            <a:lvl9pPr>
              <a:defRPr lang="ru-ru" sz="2000" cap="none"/>
            </a:lvl9pPr>
          </a:lstStyle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  <a:p>
            <a:pPr lvl="1">
              <a:defRPr lang="ru-ru"/>
            </a:pPr>
            <a:r>
              <a:rPr cap="none" noProof="1"/>
              <a:t>Второй уровень</a:t>
            </a:r>
            <a:endParaRPr cap="none" noProof="1"/>
          </a:p>
          <a:p>
            <a:pPr lvl="2">
              <a:defRPr lang="ru-ru"/>
            </a:pPr>
            <a:r>
              <a:rPr cap="none" noProof="1"/>
              <a:t>Третий уровень</a:t>
            </a:r>
            <a:endParaRPr cap="none" noProof="1"/>
          </a:p>
          <a:p>
            <a:pPr lvl="3">
              <a:defRPr lang="ru-ru"/>
            </a:pPr>
            <a:r>
              <a:rPr cap="none" noProof="1"/>
              <a:t>Четвертый уровень</a:t>
            </a:r>
            <a:endParaRPr cap="none" noProof="1"/>
          </a:p>
          <a:p>
            <a:pPr lvl="4">
              <a:defRPr lang="ru-ru"/>
            </a:pPr>
            <a:r>
              <a:rPr cap="none" noProof="1"/>
              <a:t>Пятый уровень</a:t>
            </a:r>
            <a:endParaRPr cap="none" noProof="1"/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O4MAADMIQAADiQAABAAAAAmAAAACAAAAAGAAAAAAAAA"/>
              </a:ext>
            </a:extLst>
          </p:cNvSpPr>
          <p:nvPr>
            <p:ph idx="2"/>
          </p:nvPr>
        </p:nvSpPr>
        <p:spPr>
          <a:xfrm>
            <a:off x="1562100" y="2101850"/>
            <a:ext cx="3931920" cy="3759200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Gho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B0A8-E6D2-2446-9CC9-1013FE876A45}" type="datetime1">
              <a:rPr cap="none" noProof="1"/>
              <a:t>31.05.2024</a:t>
            </a:fld>
            <a:endParaRPr cap="none" noProof="1"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T1+f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KCgo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DD08-46D2-242B-9CC9-B07E93876AE5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NACAADMIQAAqAwAABAAAAAmAAAACAAAAIGAAAAAAAAA"/>
              </a:ext>
            </a:extLst>
          </p:cNvSpPr>
          <p:nvPr>
            <p:ph type="title"/>
          </p:nvPr>
        </p:nvSpPr>
        <p:spPr>
          <a:xfrm>
            <a:off x="1562100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yIAABMGAADeRQAADiQAABAAAAAmAAAACAAAAAGAAAAAAAAA"/>
              </a:ext>
            </a:extLst>
          </p:cNvSpPr>
          <p:nvPr>
            <p:ph type="pic" idx="1"/>
          </p:nvPr>
        </p:nvSpPr>
        <p:spPr>
          <a:xfrm>
            <a:off x="5678805" y="987425"/>
            <a:ext cx="5678805" cy="4873625"/>
          </a:xfrm>
        </p:spPr>
        <p:txBody>
          <a:bodyPr/>
          <a:lstStyle>
            <a:lvl1pPr marL="0" indent="0">
              <a:buNone/>
              <a:defRPr lang="ru-ru" sz="3200" cap="none"/>
            </a:lvl1pPr>
            <a:lvl2pPr marL="457200" indent="0">
              <a:buNone/>
              <a:defRPr lang="ru-ru" sz="2800" cap="none"/>
            </a:lvl2pPr>
            <a:lvl3pPr marL="914400" indent="0">
              <a:buNone/>
              <a:defRPr lang="ru-ru" sz="2400" cap="none"/>
            </a:lvl3pPr>
            <a:lvl4pPr marL="1371600" indent="0">
              <a:buNone/>
              <a:defRPr lang="ru-ru" sz="2000" cap="none"/>
            </a:lvl4pPr>
            <a:lvl5pPr marL="1828800" indent="0">
              <a:buNone/>
              <a:defRPr lang="ru-ru" sz="2000" cap="none"/>
            </a:lvl5pPr>
            <a:lvl6pPr marL="2286000" indent="0">
              <a:buNone/>
              <a:defRPr lang="ru-ru" sz="2000" cap="none"/>
            </a:lvl6pPr>
            <a:lvl7pPr marL="2743200" indent="0">
              <a:buNone/>
              <a:defRPr lang="ru-ru" sz="2000" cap="none"/>
            </a:lvl7pPr>
            <a:lvl8pPr marL="3200400" indent="0">
              <a:buNone/>
              <a:defRPr lang="ru-ru" sz="2000" cap="none"/>
            </a:lvl8pPr>
            <a:lvl9pPr marL="3657600" indent="0">
              <a:buNone/>
              <a:defRPr lang="ru-ru" sz="2000" cap="none"/>
            </a:lvl9pPr>
          </a:lstStyle>
          <a:p>
            <a:pPr>
              <a:defRPr lang="ru-ru"/>
            </a:pPr>
            <a:r>
              <a:rPr cap="none" noProof="1"/>
              <a:t>Вставка рисунка</a:t>
            </a:r>
            <a:endParaRPr cap="none" noProof="1"/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Xx5/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O4MAADMIQAADiQAABAAAAAmAAAACAAAAAGAAAAAAAAA"/>
              </a:ext>
            </a:extLst>
          </p:cNvSpPr>
          <p:nvPr>
            <p:ph idx="2"/>
          </p:nvPr>
        </p:nvSpPr>
        <p:spPr>
          <a:xfrm>
            <a:off x="1562100" y="2101850"/>
            <a:ext cx="3931920" cy="3759200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kAABonAABQGQ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18DA1-EFD2-247B-9CC9-192EC3876A4C}" type="datetime1">
              <a:rPr cap="none" noProof="1"/>
              <a:t>31.05.2024</a:t>
            </a:fld>
            <a:endParaRPr cap="none" noProof="1"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KCgo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BonAABoL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71A662-2CD2-2450-9CC9-DA05E8876A8F}" type="slidenum">
              <a:rPr cap="none" noProof="1"/>
              <a:t>‹#›</a:t>
            </a:fld>
            <a:endParaRPr cap="none" noProof="1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A4AAD8CAADYRQAAZwoAABAAAAAmAAAACAAAAL8vAAAAAAAA"/>
              </a:ext>
            </a:extLst>
          </p:cNvSpPr>
          <p:nvPr>
            <p:ph type="title"/>
          </p:nvPr>
        </p:nvSpPr>
        <p:spPr>
          <a:xfrm>
            <a:off x="2324100" y="365125"/>
            <a:ext cx="90297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rPr cap="none" noProof="1"/>
              <a:t>Образец заголовка</a:t>
            </a:r>
            <a:endParaRPr cap="none" noProof="1"/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nAkAADsLAADYRQAAACYAABAAAAAmAAAACAAAAD8vAAAAAAAA"/>
              </a:ext>
            </a:extLst>
          </p:cNvSpPr>
          <p:nvPr>
            <p:ph type="body" idx="1"/>
          </p:nvPr>
        </p:nvSpPr>
        <p:spPr>
          <a:xfrm>
            <a:off x="1562100" y="1825625"/>
            <a:ext cx="97917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rPr cap="none" noProof="1"/>
              <a:t>Образец текста</a:t>
            </a:r>
            <a:endParaRPr cap="none" noProof="1"/>
          </a:p>
          <a:p>
            <a:pPr lvl="1">
              <a:defRPr lang="ru-ru"/>
            </a:pPr>
            <a:r>
              <a:rPr cap="none" noProof="1"/>
              <a:t>Второй уровень</a:t>
            </a:r>
            <a:endParaRPr cap="none" noProof="1"/>
          </a:p>
          <a:p>
            <a:pPr lvl="2">
              <a:defRPr lang="ru-ru"/>
            </a:pPr>
            <a:r>
              <a:rPr cap="none" noProof="1"/>
              <a:t>Третий уровень</a:t>
            </a:r>
            <a:endParaRPr cap="none" noProof="1"/>
          </a:p>
          <a:p>
            <a:pPr lvl="3">
              <a:defRPr lang="ru-ru"/>
            </a:pPr>
            <a:r>
              <a:rPr cap="none" noProof="1"/>
              <a:t>Четвертый уровень</a:t>
            </a:r>
            <a:endParaRPr cap="none" noProof="1"/>
          </a:p>
          <a:p>
            <a:pPr lvl="4">
              <a:defRPr lang="ru-ru"/>
            </a:pPr>
            <a:r>
              <a:rPr cap="none" noProof="1"/>
              <a:t>Пятый уровень</a:t>
            </a:r>
            <a:endParaRPr cap="none" noProof="1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nAkAABonAABQGQAAWSkAABAAAAAmAAAACAAAAL+PAAAAAAAA"/>
              </a:ext>
            </a:extLst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71E084-CAD2-2416-9CC9-3C43AE876A69}" type="datetime1">
              <a:rPr cap="none" noProof="1"/>
              <a:t/>
            </a:fld>
            <a:endParaRPr cap="none" noProof="1"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BonAABoLgAAWSkAABAAAAAmAAAACAAAAL+PAAAAAAAA"/>
              </a:ext>
            </a:extLst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cap="none" noProof="1"/>
              <a:t>Добавить нижний колонтитул</a:t>
            </a:r>
            <a:endParaRPr cap="none" noProof="1"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DE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71A634-7AD2-2450-9CC9-8C05E8876AD9}" type="slidenum">
              <a:rPr cap="none" noProof="1"/>
              <a:t/>
            </a:fld>
            <a:endParaRPr cap="non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81" r:id="rId13"/>
  </p:sldLayoutIdLst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cap="none" spc="0" baseline="0">
          <a:solidFill>
            <a:srgbClr val="305496"/>
          </a:solidFill>
          <a:effectLst/>
          <a:latin typeface="Cambria" pitchFamily="1" charset="-52"/>
          <a:ea typeface="Cambria" pitchFamily="1" charset="-52"/>
          <a:cs typeface="Cambria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0"/>
        </a:spcBef>
        <a:spcAft>
          <a:spcPts val="0"/>
        </a:spcAft>
        <a:buClr>
          <a:schemeClr val="accent3"/>
        </a:buClr>
        <a:buSzTx/>
        <a:buFont typeface="Arial" pitchFamily="2" charset="-52"/>
        <a:buChar char="•"/>
        <a:tabLst/>
        <a:defRPr lang="ru-ru"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685800" marR="0" indent="-228600" algn="l" defTabSz="914400">
        <a:lnSpc>
          <a:spcPct val="90000"/>
        </a:lnSpc>
        <a:spcBef>
          <a:spcPts val="0"/>
        </a:spcBef>
        <a:spcAft>
          <a:spcPts val="0"/>
        </a:spcAft>
        <a:buClr>
          <a:schemeClr val="accent3"/>
        </a:buClr>
        <a:buSzTx/>
        <a:buFont typeface="Arial" pitchFamily="2" charset="-52"/>
        <a:buChar char="•"/>
        <a:tabLst/>
        <a:defRPr lang="ru-ru"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90000"/>
        </a:lnSpc>
        <a:spcBef>
          <a:spcPts val="0"/>
        </a:spcBef>
        <a:spcAft>
          <a:spcPts val="0"/>
        </a:spcAft>
        <a:buClr>
          <a:schemeClr val="accent3"/>
        </a:buClr>
        <a:buSzTx/>
        <a:buFont typeface="Arial" pitchFamily="2" charset="-52"/>
        <a:buChar char="•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90000"/>
        </a:lnSpc>
        <a:spcBef>
          <a:spcPts val="0"/>
        </a:spcBef>
        <a:spcAft>
          <a:spcPts val="0"/>
        </a:spcAft>
        <a:buClr>
          <a:schemeClr val="accent3"/>
        </a:buClr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90000"/>
        </a:lnSpc>
        <a:spcBef>
          <a:spcPts val="0"/>
        </a:spcBef>
        <a:spcAft>
          <a:spcPts val="0"/>
        </a:spcAft>
        <a:buClr>
          <a:schemeClr val="accent3"/>
        </a:buClr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pr="smNativeData" xmlns="smNativeData" val="SMDATA_17_+pVa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u6c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8/AADvAAAA20oAALU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260965" y="151765"/>
            <a:ext cx="1907540" cy="19138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sE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EAcAAN0TAAD6QwAASxsAAAAgAAAmAAAACAAAAP//////////"/>
              </a:ext>
            </a:extLst>
          </p:cNvSpPr>
          <p:nvPr/>
        </p:nvSpPr>
        <p:spPr>
          <a:xfrm>
            <a:off x="1148080" y="3228975"/>
            <a:ext cx="9902190" cy="1207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28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Разработка программы на языке программирования С++</a:t>
            </a:r>
          </a:p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28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(Школа)</a:t>
            </a:r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CAO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SzYAACsdAACZSgAAGyEAABAgAAAmAAAACAAAAP//////////"/>
              </a:ext>
            </a:extLst>
          </p:cNvSpPr>
          <p:nvPr/>
        </p:nvSpPr>
        <p:spPr>
          <a:xfrm>
            <a:off x="8825865" y="4741545"/>
            <a:ext cx="330073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lang="ru-ru"/>
            </a:pPr>
            <a:r>
              <a:t>Подготовил: Никифоров Д. Д.</a:t>
            </a:r>
          </a:p>
          <a:p>
            <a:pPr algn="r">
              <a:defRPr lang="ru-ru"/>
            </a:pPr>
            <a:r>
              <a:t>группа: ИФСТ-11</a:t>
            </a:r>
          </a:p>
        </p:txBody>
      </p:sp>
      <p:sp>
        <p:nvSpPr>
          <p:cNvPr id="5" name="Текстовое поле3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DUC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SAAANgmAAANKQAAGCkAABAgAAAmAAAACAAAAP//////////"/>
              </a:ext>
            </a:extLst>
          </p:cNvSpPr>
          <p:nvPr/>
        </p:nvSpPr>
        <p:spPr>
          <a:xfrm>
            <a:off x="5238115" y="6314440"/>
            <a:ext cx="14351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ru-ru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г.Балаково</a:t>
            </a:r>
          </a:p>
        </p:txBody>
      </p:sp>
      <p:sp>
        <p:nvSpPr>
          <p:cNvPr id="6" name="Текстовое поле4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KYC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ihIAAIEHAAAPOAAAIQ0AABAgAAAmAAAACAAAAP//////////"/>
              </a:ext>
            </a:extLst>
          </p:cNvSpPr>
          <p:nvPr/>
        </p:nvSpPr>
        <p:spPr>
          <a:xfrm>
            <a:off x="3013710" y="1219835"/>
            <a:ext cx="6099175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Факультет атомной энергетики и технологий</a:t>
            </a:r>
          </a:p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Кафедра информационные системы и технологии</a:t>
            </a:r>
          </a:p>
        </p:txBody>
      </p:sp>
      <p:sp>
        <p:nvSpPr>
          <p:cNvPr id="7" name="Текстовое поле5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OI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xgAADoOAADDMgAAihIAAAAgAAAmAAAACAAAAP//////////"/>
              </a:ext>
            </a:extLst>
          </p:cNvSpPr>
          <p:nvPr/>
        </p:nvSpPr>
        <p:spPr>
          <a:xfrm>
            <a:off x="3946525" y="2312670"/>
            <a:ext cx="430530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ru-ru" sz="2200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Курсовая работа</a:t>
            </a:r>
          </a:p>
          <a:p>
            <a:pPr algn="ctr">
              <a:defRPr lang="ru-ru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на тему</a:t>
            </a:r>
          </a:p>
        </p:txBody>
      </p:sp>
      <p:sp>
        <p:nvSpPr>
          <p:cNvPr id="8" name="Текстовое поле6"/>
          <p:cNvSpPr txBox="1">
            <a:extLst>
              <a:ext uri="smNativeData">
                <pr:smNativeData xmlns:pr="smNativeData" xmlns="smNativeData" val="SMDATA_15_+pVaZh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IgD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AAAAAAASwAAgQcAABAAAAAmAAAACAAAAP//////////"/>
              </a:ext>
            </a:extLst>
          </p:cNvSpPr>
          <p:nvPr/>
        </p:nvSpPr>
        <p:spPr>
          <a:xfrm>
            <a:off x="0" y="0"/>
            <a:ext cx="1219200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Балаковский инженерно-технологический институт - филиал</a:t>
            </a:r>
          </a:p>
          <a:p>
            <a:pPr marL="0" marR="0" indent="-22860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федерального государственного автономного образовательного учреждения</a:t>
            </a: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высшего образования</a:t>
            </a: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«Национальный исследовательский ядерный университет «МИФИ»</a:t>
            </a:r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AkAADsLAADYRQAAACYAAAAAAAAmAAAACAAAAAEAAAAAAAAA"/>
              </a:ext>
            </a:extLst>
          </p:cNvSpPr>
          <p:nvPr>
            <p:ph type="body" idx="1"/>
          </p:nvPr>
        </p:nvSpPr>
        <p:spPr>
          <a:xfrm>
            <a:off x="1562100" y="1825625"/>
            <a:ext cx="9791700" cy="4351655"/>
          </a:xfrm>
        </p:spPr>
        <p:txBody>
          <a:bodyPr/>
          <a:lstStyle/>
          <a:p>
            <a:pPr>
              <a:defRPr lang="ru-ru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rPr cap="none">
                <a:solidFill>
                  <a:srgbClr val="000000"/>
                </a:solidFill>
              </a:rPr>
              <a:t>Разработать алгоритм работы программного продукта</a:t>
            </a:r>
            <a:endParaRPr cap="none">
              <a:solidFill>
                <a:srgbClr val="000000"/>
              </a:solidFill>
            </a:endParaRPr>
          </a:p>
        </p:txBody>
      </p:sp>
      <p:sp>
        <p:nvSpPr>
          <p:cNvPr id="3" name="Заголовок 2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TA4AAD8CAADYRQAAZwoAAAAAAAAmAAAACAAAAAEAAAAAAAAA"/>
              </a:ext>
            </a:extLst>
          </p:cNvSpPr>
          <p:nvPr>
            <p:ph type="title"/>
          </p:nvPr>
        </p:nvSpPr>
        <p:spPr>
          <a:xfrm>
            <a:off x="2324100" y="365125"/>
            <a:ext cx="9029700" cy="1325880"/>
          </a:xfrm>
        </p:spPr>
        <p:txBody>
          <a:bodyPr/>
          <a:lstStyle/>
          <a:p>
            <a:pPr>
              <a:defRPr lang="ru-ru" cap="none">
                <a:solidFill>
                  <a:srgbClr val="000000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Задача: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+pVa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jYXA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oQAADLDwAArDsAANYn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678430" y="2567305"/>
            <a:ext cx="7021830" cy="39084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Текстовое поле1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Ofm5go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CACAAD/fwAA/38AAAAAAAAJAAAABAAAAET/2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Ofm5gN/f38A5+bmA8zMzADAwP8Af39/AAAAAAAAAAAAAAAAAAAAAAAAAAAAIQAAABgAAAAUAAAA2UYAADQmAAA3SgAApCgAAAAgAAAmAAAACAAAAP//////////"/>
              </a:ext>
            </a:extLst>
          </p:cNvSpPr>
          <p:nvPr/>
        </p:nvSpPr>
        <p:spPr>
          <a:xfrm>
            <a:off x="11516995" y="6210300"/>
            <a:ext cx="54737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2</a:t>
            </a:r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TA4AAD8CAADYRQAAZwoAAAAAAAAmAAAACAAAAAEAAAAAAAAA"/>
              </a:ext>
            </a:extLst>
          </p:cNvSpPr>
          <p:nvPr>
            <p:ph type="title"/>
          </p:nvPr>
        </p:nvSpPr>
        <p:spPr>
          <a:xfrm>
            <a:off x="2324100" y="365125"/>
            <a:ext cx="9029700" cy="1325880"/>
          </a:xfrm>
        </p:spPr>
        <p:txBody>
          <a:bodyPr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36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Блок-схема точки входа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Ofm5go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CAC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Ofm5gN/f38A5+bmA8zMzADAwP8Af39/AAAAAAAAAAAAAAAAAAAAAAAAAAAAIQAAABgAAAAUAAAA2UYAADQmAAA3SgAApCgAAAAgAAAmAAAACAAAAP//////////"/>
              </a:ext>
            </a:extLst>
          </p:cNvSpPr>
          <p:nvPr/>
        </p:nvSpPr>
        <p:spPr>
          <a:xfrm>
            <a:off x="11516995" y="6210300"/>
            <a:ext cx="54737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3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+pVa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7AGk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GYeAACcCwAA8i0AAPsm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41570" y="1887220"/>
            <a:ext cx="2527300" cy="44494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AwAAP8AAAA4RAAAJwkAAAAAAAAmAAAACAAAAAEAAAAAAAAA"/>
              </a:ext>
            </a:extLst>
          </p:cNvSpPr>
          <p:nvPr>
            <p:ph type="title"/>
          </p:nvPr>
        </p:nvSpPr>
        <p:spPr>
          <a:xfrm>
            <a:off x="2059940" y="161925"/>
            <a:ext cx="9029700" cy="1325880"/>
          </a:xfrm>
        </p:spPr>
        <p:txBody>
          <a:bodyPr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30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Блок-схема инициализации класса «Display»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Ofm5go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CACAAD/fwAA/38AAAAAAAAJAAAABAAAAAQ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Ofm5gN/f38A5+bmA8zMzADAwP8Af39/AAAAAAAAAAAAAAAAAAAAAAAAAAAAIQAAABgAAAAUAAAA2UYAADQmAAA3SgAApCgAAAAgAAAmAAAACAAAAP//////////"/>
              </a:ext>
            </a:extLst>
          </p:cNvSpPr>
          <p:nvPr/>
        </p:nvSpPr>
        <p:spPr>
          <a:xfrm>
            <a:off x="11516995" y="6210300"/>
            <a:ext cx="54737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4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+pVa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cbAAAtCgAAEi0AAGom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95165" y="1654175"/>
            <a:ext cx="2831465" cy="45904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A4AAP8AAAC4RQAAJwkAAAAAAAAmAAAACAAAAAEAAAAAAAAA"/>
              </a:ext>
            </a:extLst>
          </p:cNvSpPr>
          <p:nvPr>
            <p:ph type="title"/>
          </p:nvPr>
        </p:nvSpPr>
        <p:spPr>
          <a:xfrm>
            <a:off x="2303780" y="161925"/>
            <a:ext cx="9029700" cy="1325880"/>
          </a:xfrm>
        </p:spPr>
        <p:txBody>
          <a:bodyPr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30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Блок-схема метода «run»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Ofm5go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CA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Ofm5gN/f38A5+bmA8zMzADAwP8Af39/AAAAAAAAAAAAAAAAAAAAAAAAAAAAIQAAABgAAAAUAAAA2UYAADQmAAA3SgAApCgAAAAgAAAmAAAACAAAAP//////////"/>
              </a:ext>
            </a:extLst>
          </p:cNvSpPr>
          <p:nvPr/>
        </p:nvSpPr>
        <p:spPr>
          <a:xfrm>
            <a:off x="11516995" y="6210300"/>
            <a:ext cx="54737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5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+pVa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s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gUAABtCgAArTsAAJYn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256280" y="1694815"/>
            <a:ext cx="6444615" cy="47402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bQ0AAAAAAAD5RAAAKAgAAAAAAAAmAAAACAAAAAEAAAAAAAAA"/>
              </a:ext>
            </a:extLst>
          </p:cNvSpPr>
          <p:nvPr>
            <p:ph type="title"/>
          </p:nvPr>
        </p:nvSpPr>
        <p:spPr>
          <a:xfrm>
            <a:off x="2182495" y="0"/>
            <a:ext cx="9029700" cy="1325880"/>
          </a:xfrm>
        </p:spPr>
        <p:txBody>
          <a:bodyPr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30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Блок-схема метода «read»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Ofm5go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CA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Ofm5gN/f38A5+bmA8zMzADAwP8Af39/AAAAAAAAAAAAAAAAAAAAAAAAAAAAIQAAABgAAAAUAAAA2UYAADQmAAA3SgAApCgAAAAgAAAmAAAACAAAAP//////////"/>
              </a:ext>
            </a:extLst>
          </p:cNvSpPr>
          <p:nvPr/>
        </p:nvSpPr>
        <p:spPr>
          <a:xfrm>
            <a:off x="11516995" y="6210300"/>
            <a:ext cx="54737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6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+pVa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s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GcZAACuBgAAfjYAAJkp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29405" y="1085850"/>
            <a:ext cx="4728845" cy="56762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A4AAAAAAAC4RQAAKAgAAAAAAAAmAAAACAAAAAEAAAAAAAAA"/>
              </a:ext>
            </a:extLst>
          </p:cNvSpPr>
          <p:nvPr>
            <p:ph type="title"/>
          </p:nvPr>
        </p:nvSpPr>
        <p:spPr>
          <a:xfrm>
            <a:off x="2303780" y="0"/>
            <a:ext cx="9029700" cy="1325880"/>
          </a:xfrm>
        </p:spPr>
        <p:txBody>
          <a:bodyPr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30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Блок-схема метода «useContent»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Ofm5go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CAC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Ofm5gN/f38A5+bmA8zMzADAwP8Af39/AAAAAAAAAAAAAAAAAAAAAAAAAAAAIQAAABgAAAAUAAAA2UYAADQmAAA3SgAApCgAAAAgAAAmAAAACAAAAP//////////"/>
              </a:ext>
            </a:extLst>
          </p:cNvSpPr>
          <p:nvPr/>
        </p:nvSpPr>
        <p:spPr>
          <a:xfrm>
            <a:off x="11516995" y="6210300"/>
            <a:ext cx="54737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7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+pVa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s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oUAADNBgAAXzgAAEoo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0" y="1105535"/>
            <a:ext cx="5804535" cy="54438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>
            <a:spLocks noGrp="1" noChangeArrowheads="1"/>
            <a:extLst>
              <a:ext uri="smNativeData">
                <pr:smNativeData xmlns:pr="smNativeData" xmlns="smNativeData" val="SMDATA_15_+pVaZ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DA4AAEoOAACYRQAAchYAAAAAAAAmAAAACAAAAAEAAAAAAAAA"/>
              </a:ext>
            </a:extLst>
          </p:cNvSpPr>
          <p:nvPr>
            <p:ph type="title"/>
          </p:nvPr>
        </p:nvSpPr>
        <p:spPr>
          <a:xfrm>
            <a:off x="2283460" y="2322830"/>
            <a:ext cx="9029700" cy="1325880"/>
          </a:xfrm>
        </p:spPr>
        <p:txBody>
          <a:bodyPr/>
          <a:lstStyle/>
          <a:p>
            <a:pPr marL="0" marR="0" indent="0" algn="ctr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3000" b="0" i="0" u="none" strike="noStrike" kern="1" cap="none" spc="0" baseline="0">
                <a:solidFill>
                  <a:srgbClr val="000000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Спасибо за внимание!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5_+pVaZ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Ofm5go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CAC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Ofm5gN/f38A5+bmA8zMzADAwP8Af39/AAAAAAAAAAAAAAAAAAAAAAAAAAAAIQAAABgAAAAUAAAA2UYAADQmAAA3SgAApCgAAAAgAAAmAAAACAAAAP//////////"/>
              </a:ext>
            </a:extLst>
          </p:cNvSpPr>
          <p:nvPr/>
        </p:nvSpPr>
        <p:spPr>
          <a:xfrm>
            <a:off x="11516995" y="6210300"/>
            <a:ext cx="54737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8</a:t>
            </a:r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xmlns="smNativeData" val="+pVaZgAAAAC8Ag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mbria"/>
        <a:ea typeface="Cambria"/>
        <a:cs typeface="Cambri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mbria"/>
        <a:ea typeface="Cambria"/>
        <a:cs typeface="Cambri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mbria"/>
        <a:ea typeface="Cambria"/>
        <a:cs typeface="Cambri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Ангелина Никифорова</dc:creator>
  <cp:keywords/>
  <dc:description/>
  <cp:lastModifiedBy>Президент</cp:lastModifiedBy>
  <cp:revision>0</cp:revision>
  <dcterms:created xsi:type="dcterms:W3CDTF">2024-05-31T17:28:56Z</dcterms:created>
  <dcterms:modified xsi:type="dcterms:W3CDTF">2024-06-01T03:31:06Z</dcterms:modified>
</cp:coreProperties>
</file>