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9" r:id="rId7"/>
    <p:sldId id="257" r:id="rId8"/>
    <p:sldId id="258" r:id="rId9"/>
    <p:sldId id="259" r:id="rId10"/>
    <p:sldId id="270" r:id="rId11"/>
    <p:sldId id="271" r:id="rId12"/>
    <p:sldId id="272" r:id="rId13"/>
    <p:sldId id="273" r:id="rId14"/>
    <p:sldId id="275" r:id="rId15"/>
    <p:sldId id="262" r:id="rId16"/>
    <p:sldId id="266" r:id="rId17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9642971" val="1050" revOS="4"/>
      <pr:smFileRevision xmlns:pr="smNativeData" xmlns="smNativeData" dt="1719642971" val="101"/>
      <pr:guideOptions xmlns:pr="smNativeData" xmlns="smNativeData" dt="171964297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4" d="100"/>
          <a:sy n="94" d="100"/>
        </p:scale>
        <p:origin x="377" y="35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4" d="100"/>
          <a:sy n="94" d="100"/>
        </p:scale>
        <p:origin x="377" y="35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Титульный слайд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325F-11D2-7EC4-9C93-E7917CDD6AB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2772-3CD2-7ED1-9C93-CA8469DD6A9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Заголовок и вертикальный текст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47A4-EAD2-7EB1-9C93-1CE409DD6A4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4627-69D2-7EB0-9C93-9FE508DD6AC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Вертикальный заголовок и текст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6AC6-88D2-7E9C-9C93-7EC924DD6A2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61D3-9DD2-7E97-9C93-6BC22FDD6A3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Заголовок и содержимое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3B06-48D2-7ECD-9C93-BE9875DD6AE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4F66-28D2-7EB9-9C93-DEEC01DD6A8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Заголовок раздела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6D21-6FD2-7E9B-9C93-99CE23DD6AC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6763-2DD2-7E91-9C93-DBC429DD6A8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Заголовок и два объекта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58F6-B8D2-7EAE-9C93-4EFB16DD6A1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141B-55D2-7EE2-9C93-A3B75ADD6AF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Сравнение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61FF-B1D2-7E97-9C93-47C22FDD6A1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2C75-3BD2-7EDA-9C93-CD8F62DD6A9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Только заголовок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5A3B-75D2-7EAC-9C93-83F914DD6AD6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3185-CBD2-7EC7-9C93-3D927FDD6A6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Пусто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2C38-76D2-7EDA-9C93-808F62DD6AD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4E37-79D2-7EB8-9C93-8FED00DD6AD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Объект с подписью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7684-CAD2-7E80-9C93-3CD538DD6A6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0512-5CD2-7EF3-9C93-AAA64BDD6AF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Рисунок с подписью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B6C14-5AD2-7E9A-9C93-ACCF22DD6AF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B43DD-93D2-7EB5-9C93-65E00DDD6A30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Оформление по умолчанию">
    <p:bg>
      <p:bgPr>
        <a:blipFill>
          <a:blip r:embed="rId1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F2B65C6-88D2-7E93-9C93-7EC62BDD6A2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W6t/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F2B0669-27D2-7EF0-9C93-D1A548DD6A8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eG1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B8/AADvAAAA20oAALU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260965" y="151765"/>
            <a:ext cx="1907540" cy="19138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W6t/Z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IgD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AAAAAAAAAAAASwAAgQcAABAAAAAmAAAACAAAAP//////////"/>
              </a:ext>
            </a:extLst>
          </p:cNvSpPr>
          <p:nvPr/>
        </p:nvSpPr>
        <p:spPr>
          <a:xfrm>
            <a:off x="0" y="0"/>
            <a:ext cx="1219200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Балаковский инженерно-технологический институт - филиал</a:t>
            </a:r>
          </a:p>
          <a:p>
            <a:pPr marL="0" marR="0" indent="-22860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федерального государственного автономного образовательного учреждения</a:t>
            </a: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высшего образования</a:t>
            </a: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«Национальный исследовательский ядерный университет «МИФИ»</a:t>
            </a: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sE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AcAAN0TAAD6QwAA+xwAABAgAAAmAAAACAAAAP//////////"/>
              </a:ext>
            </a:extLst>
          </p:cNvSpPr>
          <p:nvPr/>
        </p:nvSpPr>
        <p:spPr>
          <a:xfrm>
            <a:off x="1148080" y="3228975"/>
            <a:ext cx="9902190" cy="1482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3600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Электромагнитные поля: определение, влияние на человека</a:t>
            </a:r>
          </a:p>
        </p:txBody>
      </p:sp>
      <p:sp>
        <p:nvSpPr>
          <p:cNvPr id="5" name="Текстовое поле3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CAO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zYAACsdAACZSgAAGyEAABAgAAAmAAAACAAAAP//////////"/>
              </a:ext>
            </a:extLst>
          </p:cNvSpPr>
          <p:nvPr/>
        </p:nvSpPr>
        <p:spPr>
          <a:xfrm>
            <a:off x="8825865" y="4741545"/>
            <a:ext cx="330073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/>
            <a:r>
              <a:t>Подготовил: Никифоров Д. Д.</a:t>
            </a:r>
          </a:p>
          <a:p>
            <a:pPr algn="r"/>
            <a:r>
              <a:t>группа: ИФСТ-11</a:t>
            </a:r>
          </a:p>
        </p:txBody>
      </p:sp>
      <p:sp>
        <p:nvSpPr>
          <p:cNvPr id="6" name="Текстовое поле4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DU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SAAANgmAAANKQAAGCkAABAgAAAmAAAACAAAAP//////////"/>
              </a:ext>
            </a:extLst>
          </p:cNvSpPr>
          <p:nvPr/>
        </p:nvSpPr>
        <p:spPr>
          <a:xfrm>
            <a:off x="5238115" y="6314440"/>
            <a:ext cx="14351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г.Балаково</a:t>
            </a:r>
          </a:p>
        </p:txBody>
      </p:sp>
      <p:sp>
        <p:nvSpPr>
          <p:cNvPr id="7" name="Текстовое поле6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ihIAAIEHAAAPOAAAIQ0AABAgAAAmAAAACAAAAP//////////"/>
              </a:ext>
            </a:extLst>
          </p:cNvSpPr>
          <p:nvPr/>
        </p:nvSpPr>
        <p:spPr>
          <a:xfrm>
            <a:off x="3013710" y="1219835"/>
            <a:ext cx="609917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Факультет атомной энергетики и технологий</a:t>
            </a:r>
          </a:p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Кафедра информационные системы и технологии</a:t>
            </a:r>
          </a:p>
        </p:txBody>
      </p:sp>
      <p:sp>
        <p:nvSpPr>
          <p:cNvPr id="8" name="Текстовое поле7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OI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xgAADoOAADDMgAAihIAABAgAAAmAAAACAAAAP//////////"/>
              </a:ext>
            </a:extLst>
          </p:cNvSpPr>
          <p:nvPr/>
        </p:nvSpPr>
        <p:spPr>
          <a:xfrm>
            <a:off x="3946525" y="2312670"/>
            <a:ext cx="430530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200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Доклад</a:t>
            </a:r>
          </a:p>
          <a:p>
            <a:pPr algn="ctr"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на тему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QsAAJsAAAD6QwAA6wsAAAAgAAAmAAAACAAAAP//////////"/>
              </a:ext>
            </a:extLst>
          </p:cNvSpPr>
          <p:nvPr/>
        </p:nvSpPr>
        <p:spPr>
          <a:xfrm>
            <a:off x="1793875" y="98425"/>
            <a:ext cx="9256395" cy="1838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 defTabSz="914400">
              <a:lnSpc>
                <a:spcPct val="150000"/>
              </a:lnSpc>
              <a:spcAft>
                <a:spcPts val="800"/>
              </a:spcAft>
              <a:tabLst/>
              <a:defRPr sz="3600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Естественные источники электромагнитных полей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DVSAAAGCkAABAgAAAmAAAACAAAAP//////////"/>
              </a:ext>
            </a:extLst>
          </p:cNvSpPr>
          <p:nvPr/>
        </p:nvSpPr>
        <p:spPr>
          <a:xfrm>
            <a:off x="11552555" y="6314440"/>
            <a:ext cx="2870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9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eG1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BcDAABzDwAA/SUAABsh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2511425"/>
            <a:ext cx="5673090" cy="2870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eG1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0pAABzDwAA1UgAABsh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5" y="2511425"/>
            <a:ext cx="5064760" cy="2870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gsAAOIAAACQPwAAMgwAAAAgAAAmAAAACAAAAP//////////"/>
              </a:ext>
            </a:extLst>
          </p:cNvSpPr>
          <p:nvPr/>
        </p:nvSpPr>
        <p:spPr>
          <a:xfrm>
            <a:off x="1865630" y="143510"/>
            <a:ext cx="8467090" cy="1838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 defTabSz="914400">
              <a:lnSpc>
                <a:spcPct val="150000"/>
              </a:lnSpc>
              <a:spcAft>
                <a:spcPts val="800"/>
              </a:spcAft>
              <a:tabLst/>
              <a:defRPr sz="3600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искусственные источники электромагнитных полей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UUAANgmAADVSAAAGCkAABAgAAAmAAAACAAAAP//////////"/>
              </a:ext>
            </a:extLst>
          </p:cNvSpPr>
          <p:nvPr/>
        </p:nvSpPr>
        <p:spPr>
          <a:xfrm>
            <a:off x="11265535" y="6314440"/>
            <a:ext cx="5740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10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+NQ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B8XAACLDAAAnjcAAGc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58565" y="2038985"/>
            <a:ext cx="5282565" cy="420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OI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hAAAPsSAADTOQAAxxcAABAgAAAmAAAACAAAAP//////////"/>
              </a:ext>
            </a:extLst>
          </p:cNvSpPr>
          <p:nvPr/>
        </p:nvSpPr>
        <p:spPr>
          <a:xfrm>
            <a:off x="2726690" y="3085465"/>
            <a:ext cx="6673215" cy="77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600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Спасибо за внимание!</a:t>
            </a:r>
          </a:p>
        </p:txBody>
      </p:sp>
      <p:sp>
        <p:nvSpPr>
          <p:cNvPr id="3" name="Текстовое поле3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AoSgAAGCkAABAgAAAmAAAACAAAAP//////////"/>
              </a:ext>
            </a:extLst>
          </p:cNvSpPr>
          <p:nvPr/>
        </p:nvSpPr>
        <p:spPr>
          <a:xfrm>
            <a:off x="11552555" y="6314440"/>
            <a:ext cx="50228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w8AAFMBAACXOwAAHwYAAAAgAAAmAAAACAAAAP//////////"/>
              </a:ext>
            </a:extLst>
          </p:cNvSpPr>
          <p:nvPr/>
        </p:nvSpPr>
        <p:spPr>
          <a:xfrm>
            <a:off x="2511425" y="215265"/>
            <a:ext cx="7175500" cy="77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600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Электромагнитное поле</a:t>
            </a:r>
          </a:p>
        </p:txBody>
      </p:sp>
      <p:sp>
        <p:nvSpPr>
          <p:cNvPr id="3" name="Текстовое поле5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DVSAAAGCkAABAgAAAmAAAACAAAAP//////////"/>
              </a:ext>
            </a:extLst>
          </p:cNvSpPr>
          <p:nvPr/>
        </p:nvSpPr>
        <p:spPr>
          <a:xfrm>
            <a:off x="11552555" y="6314440"/>
            <a:ext cx="2870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1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dExj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0MAACfCwAAPz8AADkg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80895" y="1889125"/>
            <a:ext cx="8200390" cy="33489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xEAAFMBAABEOgAAHwYAAAAgAAAmAAAACAAAAP//////////"/>
              </a:ext>
            </a:extLst>
          </p:cNvSpPr>
          <p:nvPr/>
        </p:nvSpPr>
        <p:spPr>
          <a:xfrm>
            <a:off x="2798445" y="215265"/>
            <a:ext cx="6673215" cy="77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600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Электрическое поле</a:t>
            </a:r>
          </a:p>
        </p:txBody>
      </p:sp>
      <p:sp>
        <p:nvSpPr>
          <p:cNvPr id="3" name="Текстовое поле5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DVSAAAGCkAABAgAAAmAAAACAAAAP//////////"/>
              </a:ext>
            </a:extLst>
          </p:cNvSpPr>
          <p:nvPr/>
        </p:nvSpPr>
        <p:spPr>
          <a:xfrm>
            <a:off x="11552555" y="6314440"/>
            <a:ext cx="2870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2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FcWAAAnCgAA+DQAABsh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631565" y="1650365"/>
            <a:ext cx="4979035" cy="37312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6wsAAFMBAADFQQAAHwYAAAAgAAAmAAAACAAAAP//////////"/>
              </a:ext>
            </a:extLst>
          </p:cNvSpPr>
          <p:nvPr/>
        </p:nvSpPr>
        <p:spPr>
          <a:xfrm>
            <a:off x="1937385" y="215265"/>
            <a:ext cx="8754110" cy="77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600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Магнитное поле</a:t>
            </a:r>
          </a:p>
        </p:txBody>
      </p:sp>
      <p:sp>
        <p:nvSpPr>
          <p:cNvPr id="3" name="Текстовое поле4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DVSAAAGCkAABAgAAAmAAAACAAAAP//////////"/>
              </a:ext>
            </a:extLst>
          </p:cNvSpPr>
          <p:nvPr/>
        </p:nvSpPr>
        <p:spPr>
          <a:xfrm>
            <a:off x="11552555" y="6314440"/>
            <a:ext cx="2870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3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eG1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IUTAAADCQAA8TgAABQ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73095" y="1464945"/>
            <a:ext cx="6083300" cy="45624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AoAABcDAACgRgAAUggAAAAgAAAmAAAACAAAAP//////////"/>
              </a:ext>
            </a:extLst>
          </p:cNvSpPr>
          <p:nvPr/>
        </p:nvSpPr>
        <p:spPr>
          <a:xfrm>
            <a:off x="1722120" y="502285"/>
            <a:ext cx="9758680" cy="850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36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Связь электрических и магнитных явлений</a:t>
            </a:r>
          </a:p>
        </p:txBody>
      </p:sp>
      <p:sp>
        <p:nvSpPr>
          <p:cNvPr id="3" name="Текстовое поле3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DVSAAAGCkAABAgAAAmAAAACAAAAP//////////"/>
              </a:ext>
            </a:extLst>
          </p:cNvSpPr>
          <p:nvPr/>
        </p:nvSpPr>
        <p:spPr>
          <a:xfrm>
            <a:off x="11552555" y="6314440"/>
            <a:ext cx="2870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4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eG1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JEOAAB6CwAAzD0AABYh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1865630"/>
            <a:ext cx="7677785" cy="35128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QsAAMQBAABrRAAA/wYAAAAgAAAmAAAACAAAAP//////////"/>
              </a:ext>
            </a:extLst>
          </p:cNvSpPr>
          <p:nvPr/>
        </p:nvSpPr>
        <p:spPr>
          <a:xfrm>
            <a:off x="1793875" y="287020"/>
            <a:ext cx="9328150" cy="850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36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Связь электрических и магнитных полей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DVSAAAGCkAABAgAAAmAAAACAAAAP//////////"/>
              </a:ext>
            </a:extLst>
          </p:cNvSpPr>
          <p:nvPr/>
        </p:nvSpPr>
        <p:spPr>
          <a:xfrm>
            <a:off x="11552555" y="6314440"/>
            <a:ext cx="2870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5</a:t>
            </a:r>
          </a:p>
        </p:txBody>
      </p:sp>
      <p:sp>
        <p:nvSpPr>
          <p:cNvPr id="4" name="Текстовое поле3"/>
          <p:cNvSpPr txBox="1">
            <a:extLst>
              <a:ext uri="smNativeData">
                <pr:smNativeData xmlns:pr="smNativeData" xmlns="smNativeData" val="SMDATA_15_W6t/Z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FM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QsAAIEHAADGQQAAAREAAAAAAAAmAAAACAAAAP//////////"/>
              </a:ext>
            </a:extLst>
          </p:cNvSpPr>
          <p:nvPr/>
        </p:nvSpPr>
        <p:spPr>
          <a:xfrm>
            <a:off x="1793875" y="1219835"/>
            <a:ext cx="8898255" cy="154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449580" algn="ctr" defTabSz="9144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2000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Согласно теории Максвелла: переменное магнитное поле порождает переменное электрическое поле; переменное электрическое поле порождает переменное магнитное. </a:t>
            </a: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RiB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HsLAAD7EgAAVEEAAEUj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3085465"/>
            <a:ext cx="8753475" cy="2647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QsAAMQBAAAfPwAAkAYAAAAgAAAmAAAACAAAAP//////////"/>
              </a:ext>
            </a:extLst>
          </p:cNvSpPr>
          <p:nvPr/>
        </p:nvSpPr>
        <p:spPr>
          <a:xfrm>
            <a:off x="1793875" y="287020"/>
            <a:ext cx="8467090" cy="77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600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Электромагнитная волна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DVSAAAGCkAABAgAAAmAAAACAAAAP//////////"/>
              </a:ext>
            </a:extLst>
          </p:cNvSpPr>
          <p:nvPr/>
        </p:nvSpPr>
        <p:spPr>
          <a:xfrm>
            <a:off x="11552555" y="6314440"/>
            <a:ext cx="2870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6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RiB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D4NAACYCgAAyEAAAHUe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722120"/>
            <a:ext cx="8378190" cy="3228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QsAAMQBAAAfPwAA/wYAAAAgAAAmAAAACAAAAP//////////"/>
              </a:ext>
            </a:extLst>
          </p:cNvSpPr>
          <p:nvPr/>
        </p:nvSpPr>
        <p:spPr>
          <a:xfrm>
            <a:off x="1793875" y="287020"/>
            <a:ext cx="8467090" cy="850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36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Спектр электромагнитного излучения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DVSAAAGCkAABAgAAAmAAAACAAAAP//////////"/>
              </a:ext>
            </a:extLst>
          </p:cNvSpPr>
          <p:nvPr/>
        </p:nvSpPr>
        <p:spPr>
          <a:xfrm>
            <a:off x="11552555" y="6314440"/>
            <a:ext cx="2870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7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RiB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YCAAA9DQAA7UgAAHUe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152015"/>
            <a:ext cx="11424285" cy="2799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QsAAMQBAAAfPwAAZAcAAAAgAAAmAAAACAAAAP//////////"/>
              </a:ext>
            </a:extLst>
          </p:cNvSpPr>
          <p:nvPr/>
        </p:nvSpPr>
        <p:spPr>
          <a:xfrm>
            <a:off x="1793875" y="287020"/>
            <a:ext cx="846709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Влияние на человека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xmlns="smNativeData" val="SMDATA_15_W6t/Z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UcAANgmAADVSAAAGCkAABAgAAAmAAAACAAAAP//////////"/>
              </a:ext>
            </a:extLst>
          </p:cNvSpPr>
          <p:nvPr/>
        </p:nvSpPr>
        <p:spPr>
          <a:xfrm>
            <a:off x="11552555" y="6314440"/>
            <a:ext cx="2870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8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W6t/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HMPAAD/CQAAPT4AAIU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5" y="1624965"/>
            <a:ext cx="7606030" cy="44742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Президент</cp:lastModifiedBy>
  <cp:revision>0</cp:revision>
  <dcterms:created xsi:type="dcterms:W3CDTF">2019-09-04T14:48:15Z</dcterms:created>
  <dcterms:modified xsi:type="dcterms:W3CDTF">2024-06-29T06:36:11Z</dcterms:modified>
</cp:coreProperties>
</file>