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2" r:id="rId16"/>
    <p:sldId id="273" r:id="rId17"/>
    <p:sldId id="271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5" r:id="rId29"/>
    <p:sldId id="286" r:id="rId30"/>
    <p:sldId id="287" r:id="rId31"/>
    <p:sldId id="288" r:id="rId32"/>
    <p:sldId id="289" r:id="rId33"/>
    <p:sldId id="290" r:id="rId34"/>
  </p:sldIdLst>
  <p:sldSz cx="12192000" cy="6858000"/>
  <p:notesSz cx="6858000" cy="9144000"/>
  <p:defaultTextStyle>
    <a:defPPr>
      <a:defRPr lang="ro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2868"/>
  </p:normalViewPr>
  <p:slideViewPr>
    <p:cSldViewPr snapToGrid="0" snapToObjects="1">
      <p:cViewPr varScale="1">
        <p:scale>
          <a:sx n="103" d="100"/>
          <a:sy n="103" d="100"/>
        </p:scale>
        <p:origin x="8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ustomXml" Target="../customXml/item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40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C38E3-547A-6C4C-A6C2-36AB6D97C4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018B91-42BE-C345-ACED-3E996AC67E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o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6AE409-CC06-0C4F-B598-D0EF99DD9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5ABF8-4052-5C4B-97DD-F873B2BC1E4F}" type="datetimeFigureOut">
              <a:rPr lang="ro-RO" smtClean="0"/>
              <a:t>18.03.2021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D58257-5691-DB46-B586-D88B8D234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B688A0-BD33-5E40-B41C-E1E800DAE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31BAF-0348-9449-BE0F-39446E6BB79D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4262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28133-5A10-B449-81B3-EAD1E4CC0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3880D9-C31F-C04B-AC6F-9966CECEAB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EA7E58-41CD-4240-96DB-C17DFF059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5ABF8-4052-5C4B-97DD-F873B2BC1E4F}" type="datetimeFigureOut">
              <a:rPr lang="ro-RO" smtClean="0"/>
              <a:t>18.03.2021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C5C56-B4DF-AF48-80DC-DD7FB5A7E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90931B-A25F-3643-95A7-4901770A4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31BAF-0348-9449-BE0F-39446E6BB79D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30078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2D97E4-F4BE-DE4C-87EB-77A94B7D19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5D2311-ECE4-E340-8A37-89B0AEE1D9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2C0907-8F6B-424F-BE43-8BDA70E82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5ABF8-4052-5C4B-97DD-F873B2BC1E4F}" type="datetimeFigureOut">
              <a:rPr lang="ro-RO" smtClean="0"/>
              <a:t>18.03.2021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4A849B-78E4-5645-8AFC-ACDE9330B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7252DA-76C8-CD46-B881-606B56B2B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31BAF-0348-9449-BE0F-39446E6BB79D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046925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3D1FA-37C2-C545-8319-FA6C74B04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020A1B-2A2D-A64A-957E-D8D074199E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704043-0782-C948-AD5F-C15AEFE1E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5ABF8-4052-5C4B-97DD-F873B2BC1E4F}" type="datetimeFigureOut">
              <a:rPr lang="ro-RO" smtClean="0"/>
              <a:t>18.03.2021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22189B-4AB9-5048-A682-C5E2D8638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41C93C-61DD-5648-ACE6-FF0D576C1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31BAF-0348-9449-BE0F-39446E6BB79D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190019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ADD08-C126-2744-9042-7E5896AAF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6C1F1C-D122-8C44-B1A6-A8E6A804DA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1DD57B-C782-DA46-9C41-CDB66CD72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5ABF8-4052-5C4B-97DD-F873B2BC1E4F}" type="datetimeFigureOut">
              <a:rPr lang="ro-RO" smtClean="0"/>
              <a:t>18.03.2021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7358E6-B035-6640-AFE5-6A579B845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74C511-989D-C147-8140-450AB7CCF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31BAF-0348-9449-BE0F-39446E6BB79D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857228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F51E5-CD45-D846-8701-148D616A6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E36AC3-3271-744B-A154-25B97F5A54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9F056E-5485-E44E-9F83-B9775469F4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2580A6-EAB1-3740-81BF-52937311B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5ABF8-4052-5C4B-97DD-F873B2BC1E4F}" type="datetimeFigureOut">
              <a:rPr lang="ro-RO" smtClean="0"/>
              <a:t>18.03.2021</a:t>
            </a:fld>
            <a:endParaRPr lang="ro-R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9E7E93-9DC2-2546-940C-C2C85CE83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36B780-F51F-BA4E-A1B6-9B5E43518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31BAF-0348-9449-BE0F-39446E6BB79D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231576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C9052-8D6D-1643-B12A-A6FFE017B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641236-2D5D-9A49-A788-40FC802744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69A7D-6799-3F4D-AB4C-95C4D26F52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87908E-BD24-734A-BEA5-0B6A11F210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57CC3D-8F66-4B4C-9C10-7120E56B9B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91A06A-CE38-5E49-837D-54B249CE7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5ABF8-4052-5C4B-97DD-F873B2BC1E4F}" type="datetimeFigureOut">
              <a:rPr lang="ro-RO" smtClean="0"/>
              <a:t>18.03.2021</a:t>
            </a:fld>
            <a:endParaRPr lang="ro-R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E04286-3AC4-B645-A42B-74EEA3A47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67B896-4877-0944-9309-0C39DAF2E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31BAF-0348-9449-BE0F-39446E6BB79D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7612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7CBEF-5AE5-6749-9259-8666BEF53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41978C-2598-8644-897F-4E2DB2837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5ABF8-4052-5C4B-97DD-F873B2BC1E4F}" type="datetimeFigureOut">
              <a:rPr lang="ro-RO" smtClean="0"/>
              <a:t>18.03.2021</a:t>
            </a:fld>
            <a:endParaRPr lang="ro-R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4938DD-D5DC-984F-AD13-C7D50E339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964D9D-640C-4044-A7C8-75AAB7676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31BAF-0348-9449-BE0F-39446E6BB79D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316588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744273-FDA3-8746-AB5D-F7D036119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5ABF8-4052-5C4B-97DD-F873B2BC1E4F}" type="datetimeFigureOut">
              <a:rPr lang="ro-RO" smtClean="0"/>
              <a:t>18.03.2021</a:t>
            </a:fld>
            <a:endParaRPr lang="ro-R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146E1F-C270-6E4C-9139-F4E03D6D8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5801B8-E0CA-5A4B-85C3-8211B1181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31BAF-0348-9449-BE0F-39446E6BB79D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059539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A3E74-4AE9-CE47-84B7-098A850FE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B4E853-13BC-824D-B147-1B42D75FB8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D9AB7C-E794-194F-84E2-87C4456A37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836A18-C136-C049-88E5-528E424CE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5ABF8-4052-5C4B-97DD-F873B2BC1E4F}" type="datetimeFigureOut">
              <a:rPr lang="ro-RO" smtClean="0"/>
              <a:t>18.03.2021</a:t>
            </a:fld>
            <a:endParaRPr lang="ro-R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F6EE0B-98B8-864B-B0A1-E333B51A4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7136C-65B4-E14A-8CFD-9CC621A0E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31BAF-0348-9449-BE0F-39446E6BB79D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382682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0E65A-65CC-1445-88A7-4C641146C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BA09D5-6A62-414F-943C-8B540BC2AB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o-R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BC79D5-FA08-9944-A267-4B97A88C0F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4F027A-67D7-6D40-8EF0-E298A3CD3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5ABF8-4052-5C4B-97DD-F873B2BC1E4F}" type="datetimeFigureOut">
              <a:rPr lang="ro-RO" smtClean="0"/>
              <a:t>18.03.2021</a:t>
            </a:fld>
            <a:endParaRPr lang="ro-R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E7D18A-D9BF-0547-9BC6-2D4D64ED7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8FF572-288A-C345-8EC1-FA49EDAD3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31BAF-0348-9449-BE0F-39446E6BB79D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136775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212380-B015-5F44-B5AF-7F5048A9C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339677-7C82-BE4B-B875-02C719AC70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FB29BC-B3E3-6A47-A05C-0F4BE27DEE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85ABF8-4052-5C4B-97DD-F873B2BC1E4F}" type="datetimeFigureOut">
              <a:rPr lang="ro-RO" smtClean="0"/>
              <a:t>18.03.2021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C1875A-57F9-8044-86B4-C7833FEE23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o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DA94D3-2A78-8841-AAF1-F61679EB20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031BAF-0348-9449-BE0F-39446E6BB79D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684891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cs.gmu.edu/~offutt/mujava/mutopsClass.pdf" TargetMode="External"/><Relationship Id="rId2" Type="http://schemas.openxmlformats.org/officeDocument/2006/relationships/hyperlink" Target="http://cs.gmu.edu/~offutt/mujava/mutopsMethod.pdf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18805-2536-0045-8F91-4A283CC118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Mutation testing (mutation analysis)</a:t>
            </a:r>
            <a:endParaRPr lang="ro-RO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5C9FC5-53AE-8D4C-9BCB-38A3D998D3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3258027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4C477-1C77-124F-9517-26BEC6F95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Principiile</a:t>
            </a:r>
            <a:r>
              <a:rPr lang="en-US" dirty="0"/>
              <a:t> de </a:t>
            </a:r>
            <a:r>
              <a:rPr lang="en-US" dirty="0" err="1"/>
              <a:t>baza</a:t>
            </a:r>
            <a:r>
              <a:rPr lang="en-US" dirty="0"/>
              <a:t> ale mutation testing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97F77E-DD2E-E44E-A3A2-2277945999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Competent programmer hypothesis (CPH)</a:t>
            </a:r>
          </a:p>
          <a:p>
            <a:r>
              <a:rPr lang="en-US" dirty="0"/>
              <a:t>Coupling effect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2571057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E2F3A-5486-DA4F-A4EE-1F64A35D0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Competent programmer hypothesis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3D861-A623-B249-BF6D-3C65A6F93C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Pentru</a:t>
            </a:r>
            <a:r>
              <a:rPr lang="en-US" dirty="0"/>
              <a:t> o </a:t>
            </a:r>
            <a:r>
              <a:rPr lang="en-US" dirty="0" err="1"/>
              <a:t>problema</a:t>
            </a:r>
            <a:r>
              <a:rPr lang="en-US" dirty="0"/>
              <a:t> data, </a:t>
            </a:r>
            <a:r>
              <a:rPr lang="en-US" dirty="0" err="1"/>
              <a:t>programatorul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scrie</a:t>
            </a:r>
            <a:r>
              <a:rPr lang="en-US" dirty="0"/>
              <a:t> un program care se </a:t>
            </a:r>
            <a:r>
              <a:rPr lang="en-US" dirty="0" err="1"/>
              <a:t>afla</a:t>
            </a:r>
            <a:r>
              <a:rPr lang="en-US" dirty="0"/>
              <a:t> in </a:t>
            </a:r>
            <a:r>
              <a:rPr lang="en-US" dirty="0" err="1"/>
              <a:t>vecinatatea</a:t>
            </a:r>
            <a:r>
              <a:rPr lang="en-US" dirty="0"/>
              <a:t> </a:t>
            </a:r>
            <a:r>
              <a:rPr lang="en-US" dirty="0" err="1"/>
              <a:t>unui</a:t>
            </a:r>
            <a:r>
              <a:rPr lang="en-US" dirty="0"/>
              <a:t> program care </a:t>
            </a:r>
            <a:r>
              <a:rPr lang="en-US" dirty="0" err="1"/>
              <a:t>rezolva</a:t>
            </a:r>
            <a:r>
              <a:rPr lang="en-US" dirty="0"/>
              <a:t> in </a:t>
            </a:r>
            <a:r>
              <a:rPr lang="en-US" dirty="0" err="1"/>
              <a:t>corect</a:t>
            </a:r>
            <a:r>
              <a:rPr lang="en-US" dirty="0"/>
              <a:t> </a:t>
            </a:r>
            <a:r>
              <a:rPr lang="en-US" dirty="0" err="1"/>
              <a:t>problema</a:t>
            </a:r>
            <a:r>
              <a:rPr lang="en-US" dirty="0"/>
              <a:t> </a:t>
            </a:r>
          </a:p>
          <a:p>
            <a:r>
              <a:rPr lang="en-US" dirty="0" err="1"/>
              <a:t>deci</a:t>
            </a:r>
            <a:r>
              <a:rPr lang="en-US" dirty="0"/>
              <a:t>, </a:t>
            </a:r>
            <a:r>
              <a:rPr lang="en-US" dirty="0" err="1"/>
              <a:t>erorile</a:t>
            </a:r>
            <a:r>
              <a:rPr lang="en-US" dirty="0"/>
              <a:t> </a:t>
            </a:r>
            <a:r>
              <a:rPr lang="en-US" dirty="0" err="1"/>
              <a:t>vor</a:t>
            </a:r>
            <a:r>
              <a:rPr lang="en-US" dirty="0"/>
              <a:t> fi </a:t>
            </a:r>
            <a:r>
              <a:rPr lang="en-US" dirty="0" err="1"/>
              <a:t>detectate</a:t>
            </a:r>
            <a:r>
              <a:rPr lang="en-US" dirty="0"/>
              <a:t> </a:t>
            </a:r>
            <a:r>
              <a:rPr lang="en-US" dirty="0" err="1"/>
              <a:t>folosind</a:t>
            </a:r>
            <a:r>
              <a:rPr lang="en-US" dirty="0"/>
              <a:t> </a:t>
            </a:r>
            <a:r>
              <a:rPr lang="en-US" dirty="0" err="1"/>
              <a:t>doar</a:t>
            </a:r>
            <a:r>
              <a:rPr lang="en-US" dirty="0"/>
              <a:t> </a:t>
            </a:r>
            <a:r>
              <a:rPr lang="en-US" dirty="0" err="1"/>
              <a:t>mutanti</a:t>
            </a:r>
            <a:r>
              <a:rPr lang="en-US" dirty="0"/>
              <a:t> de </a:t>
            </a:r>
            <a:r>
              <a:rPr lang="en-US" dirty="0" err="1"/>
              <a:t>ordinul</a:t>
            </a:r>
            <a:r>
              <a:rPr lang="en-US" dirty="0"/>
              <a:t> 1</a:t>
            </a:r>
            <a:endParaRPr lang="ro-RO" dirty="0"/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2254434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323D4-1B45-104D-8926-EB75C75D5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Coupling effect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514839-DAB9-7D43-8B67-284ED36174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Datele</a:t>
            </a:r>
            <a:r>
              <a:rPr lang="en-US" dirty="0"/>
              <a:t> de test care </a:t>
            </a:r>
            <a:r>
              <a:rPr lang="en-US" dirty="0" err="1"/>
              <a:t>disting</a:t>
            </a:r>
            <a:r>
              <a:rPr lang="en-US" dirty="0"/>
              <a:t> </a:t>
            </a:r>
            <a:r>
              <a:rPr lang="en-US" dirty="0" err="1"/>
              <a:t>orice</a:t>
            </a:r>
            <a:r>
              <a:rPr lang="en-US" dirty="0"/>
              <a:t> program care </a:t>
            </a:r>
            <a:r>
              <a:rPr lang="en-US" dirty="0" err="1"/>
              <a:t>difera</a:t>
            </a:r>
            <a:r>
              <a:rPr lang="en-US" dirty="0"/>
              <a:t> cu </a:t>
            </a:r>
            <a:r>
              <a:rPr lang="en-US" dirty="0" err="1"/>
              <a:t>putin</a:t>
            </a:r>
            <a:r>
              <a:rPr lang="en-US" dirty="0"/>
              <a:t> de </a:t>
            </a:r>
            <a:r>
              <a:rPr lang="en-US" dirty="0" err="1"/>
              <a:t>programul</a:t>
            </a:r>
            <a:r>
              <a:rPr lang="en-US" dirty="0"/>
              <a:t> </a:t>
            </a:r>
            <a:r>
              <a:rPr lang="en-US" dirty="0" err="1"/>
              <a:t>corect</a:t>
            </a:r>
            <a:r>
              <a:rPr lang="en-US" dirty="0"/>
              <a:t>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suficient</a:t>
            </a:r>
            <a:r>
              <a:rPr lang="en-US" dirty="0"/>
              <a:t> de </a:t>
            </a:r>
            <a:r>
              <a:rPr lang="en-US" dirty="0" err="1"/>
              <a:t>puternice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distinge</a:t>
            </a:r>
            <a:r>
              <a:rPr lang="en-US" dirty="0"/>
              <a:t> </a:t>
            </a:r>
            <a:r>
              <a:rPr lang="en-US" dirty="0" err="1"/>
              <a:t>erori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complexe</a:t>
            </a:r>
            <a:r>
              <a:rPr lang="en-US" dirty="0"/>
              <a:t>.</a:t>
            </a:r>
            <a:endParaRPr lang="ro-RO" dirty="0"/>
          </a:p>
          <a:p>
            <a:r>
              <a:rPr lang="en-US" dirty="0" err="1"/>
              <a:t>Rezultate</a:t>
            </a:r>
            <a:r>
              <a:rPr lang="en-US" dirty="0"/>
              <a:t> </a:t>
            </a:r>
            <a:r>
              <a:rPr lang="en-US" dirty="0" err="1"/>
              <a:t>experimentale</a:t>
            </a:r>
            <a:r>
              <a:rPr lang="en-US" dirty="0"/>
              <a:t> </a:t>
            </a:r>
            <a:r>
              <a:rPr lang="en-US" dirty="0" err="1"/>
              <a:t>arata</a:t>
            </a:r>
            <a:r>
              <a:rPr lang="en-US" dirty="0"/>
              <a:t> ca un set de teste care </a:t>
            </a:r>
            <a:r>
              <a:rPr lang="en-US" dirty="0" err="1"/>
              <a:t>distinge</a:t>
            </a:r>
            <a:r>
              <a:rPr lang="en-US" dirty="0"/>
              <a:t> un program de </a:t>
            </a:r>
            <a:r>
              <a:rPr lang="en-US" dirty="0" err="1"/>
              <a:t>mutantii</a:t>
            </a:r>
            <a:r>
              <a:rPr lang="en-US" dirty="0"/>
              <a:t> </a:t>
            </a:r>
            <a:r>
              <a:rPr lang="en-US" dirty="0" err="1"/>
              <a:t>sai</a:t>
            </a:r>
            <a:r>
              <a:rPr lang="en-US" dirty="0"/>
              <a:t> de </a:t>
            </a:r>
            <a:r>
              <a:rPr lang="en-US" dirty="0" err="1"/>
              <a:t>ordin</a:t>
            </a:r>
            <a:r>
              <a:rPr lang="en-US" dirty="0"/>
              <a:t> 1 </a:t>
            </a:r>
            <a:r>
              <a:rPr lang="en-US" dirty="0" err="1"/>
              <a:t>este</a:t>
            </a:r>
            <a:r>
              <a:rPr lang="en-US" dirty="0"/>
              <a:t> f </a:t>
            </a:r>
            <a:r>
              <a:rPr lang="en-US" dirty="0" err="1"/>
              <a:t>aproape</a:t>
            </a:r>
            <a:r>
              <a:rPr lang="en-US" dirty="0"/>
              <a:t> de a </a:t>
            </a:r>
            <a:r>
              <a:rPr lang="en-US" dirty="0" err="1"/>
              <a:t>distinge</a:t>
            </a:r>
            <a:r>
              <a:rPr lang="en-US" dirty="0"/>
              <a:t> </a:t>
            </a:r>
            <a:r>
              <a:rPr lang="en-US" dirty="0" err="1"/>
              <a:t>programul</a:t>
            </a:r>
            <a:r>
              <a:rPr lang="en-US" dirty="0"/>
              <a:t> de </a:t>
            </a:r>
            <a:r>
              <a:rPr lang="en-US" dirty="0" err="1"/>
              <a:t>mutantii</a:t>
            </a:r>
            <a:r>
              <a:rPr lang="en-US" dirty="0"/>
              <a:t> de </a:t>
            </a:r>
            <a:r>
              <a:rPr lang="en-US" dirty="0" err="1"/>
              <a:t>ordin</a:t>
            </a:r>
            <a:r>
              <a:rPr lang="en-US" dirty="0"/>
              <a:t> 2</a:t>
            </a:r>
            <a:endParaRPr lang="ro-RO" dirty="0"/>
          </a:p>
          <a:p>
            <a:r>
              <a:rPr lang="en-US" dirty="0" err="1"/>
              <a:t>Explicatie</a:t>
            </a:r>
            <a:r>
              <a:rPr lang="en-US" dirty="0"/>
              <a:t> </a:t>
            </a:r>
            <a:r>
              <a:rPr lang="en-US" dirty="0" err="1"/>
              <a:t>intuitiva</a:t>
            </a:r>
            <a:r>
              <a:rPr lang="en-US" dirty="0"/>
              <a:t>: in general </a:t>
            </a:r>
            <a:r>
              <a:rPr lang="en-US" dirty="0" err="1"/>
              <a:t>erorile</a:t>
            </a:r>
            <a:r>
              <a:rPr lang="en-US" dirty="0"/>
              <a:t> simple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greu</a:t>
            </a:r>
            <a:r>
              <a:rPr lang="en-US" dirty="0"/>
              <a:t> de </a:t>
            </a:r>
            <a:r>
              <a:rPr lang="en-US" dirty="0" err="1"/>
              <a:t>detectat</a:t>
            </a:r>
            <a:r>
              <a:rPr lang="en-US" dirty="0"/>
              <a:t>. </a:t>
            </a:r>
            <a:r>
              <a:rPr lang="en-US" dirty="0" err="1"/>
              <a:t>Erorile</a:t>
            </a:r>
            <a:r>
              <a:rPr lang="en-US" dirty="0"/>
              <a:t> </a:t>
            </a:r>
            <a:r>
              <a:rPr lang="en-US" dirty="0" err="1"/>
              <a:t>complexe</a:t>
            </a:r>
            <a:r>
              <a:rPr lang="en-US" dirty="0"/>
              <a:t> pot fi </a:t>
            </a:r>
            <a:r>
              <a:rPr lang="en-US" dirty="0" err="1"/>
              <a:t>detectate</a:t>
            </a:r>
            <a:r>
              <a:rPr lang="en-US" dirty="0"/>
              <a:t> de </a:t>
            </a:r>
            <a:r>
              <a:rPr lang="en-US" dirty="0" err="1"/>
              <a:t>aproape</a:t>
            </a:r>
            <a:r>
              <a:rPr lang="en-US" dirty="0"/>
              <a:t> </a:t>
            </a:r>
            <a:r>
              <a:rPr lang="en-US" dirty="0" err="1"/>
              <a:t>orice</a:t>
            </a:r>
            <a:r>
              <a:rPr lang="en-US" dirty="0"/>
              <a:t> test</a:t>
            </a:r>
            <a:endParaRPr lang="ro-RO" dirty="0"/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7391292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4A7AE-4469-F74E-AE73-8D709CA49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Strong mutation/ weak mutation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B76EEA-50E8-7649-AF81-412DF25BA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 test t </a:t>
            </a:r>
            <a:r>
              <a:rPr lang="en-US" dirty="0" err="1"/>
              <a:t>omoara</a:t>
            </a:r>
            <a:r>
              <a:rPr lang="en-US" dirty="0"/>
              <a:t> </a:t>
            </a:r>
            <a:r>
              <a:rPr lang="en-US" dirty="0" err="1"/>
              <a:t>mutantul</a:t>
            </a:r>
            <a:r>
              <a:rPr lang="en-US" dirty="0"/>
              <a:t> M (</a:t>
            </a:r>
            <a:r>
              <a:rPr lang="en-US" dirty="0" err="1"/>
              <a:t>distinge</a:t>
            </a:r>
            <a:r>
              <a:rPr lang="en-US" dirty="0"/>
              <a:t> M fata de P) </a:t>
            </a:r>
            <a:r>
              <a:rPr lang="en-US" dirty="0" err="1"/>
              <a:t>daca</a:t>
            </a:r>
            <a:r>
              <a:rPr lang="en-US" dirty="0"/>
              <a:t> </a:t>
            </a:r>
            <a:r>
              <a:rPr lang="en-US" dirty="0" err="1"/>
              <a:t>cele</a:t>
            </a:r>
            <a:r>
              <a:rPr lang="en-US" dirty="0"/>
              <a:t> </a:t>
            </a:r>
            <a:r>
              <a:rPr lang="en-US" dirty="0" err="1"/>
              <a:t>doua</a:t>
            </a:r>
            <a:r>
              <a:rPr lang="en-US" dirty="0"/>
              <a:t> se </a:t>
            </a:r>
            <a:r>
              <a:rPr lang="en-US" dirty="0" err="1"/>
              <a:t>comporta</a:t>
            </a:r>
            <a:r>
              <a:rPr lang="en-US" dirty="0"/>
              <a:t> </a:t>
            </a:r>
            <a:r>
              <a:rPr lang="en-US" dirty="0" err="1"/>
              <a:t>diferit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testul</a:t>
            </a:r>
            <a:r>
              <a:rPr lang="en-US" dirty="0"/>
              <a:t> t. </a:t>
            </a:r>
          </a:p>
          <a:p>
            <a:r>
              <a:rPr lang="en-US" dirty="0" err="1"/>
              <a:t>Intrebare</a:t>
            </a:r>
            <a:r>
              <a:rPr lang="en-US" dirty="0"/>
              <a:t>:  </a:t>
            </a:r>
            <a:r>
              <a:rPr lang="en-US" dirty="0" err="1"/>
              <a:t>cand</a:t>
            </a:r>
            <a:r>
              <a:rPr lang="en-US" dirty="0"/>
              <a:t> </a:t>
            </a:r>
            <a:r>
              <a:rPr lang="en-US" dirty="0" err="1"/>
              <a:t>observam</a:t>
            </a:r>
            <a:r>
              <a:rPr lang="en-US" dirty="0"/>
              <a:t> </a:t>
            </a:r>
            <a:r>
              <a:rPr lang="en-US" dirty="0" err="1"/>
              <a:t>comportamentul</a:t>
            </a:r>
            <a:r>
              <a:rPr lang="en-US" dirty="0"/>
              <a:t> </a:t>
            </a:r>
            <a:r>
              <a:rPr lang="en-US" dirty="0" err="1"/>
              <a:t>celor</a:t>
            </a:r>
            <a:r>
              <a:rPr lang="en-US" dirty="0"/>
              <a:t> </a:t>
            </a:r>
            <a:r>
              <a:rPr lang="en-US" dirty="0" err="1"/>
              <a:t>doua</a:t>
            </a:r>
            <a:r>
              <a:rPr lang="en-US" dirty="0"/>
              <a:t> </a:t>
            </a:r>
            <a:r>
              <a:rPr lang="en-US" dirty="0" err="1"/>
              <a:t>programe</a:t>
            </a:r>
            <a:r>
              <a:rPr lang="en-US" dirty="0"/>
              <a:t> ?</a:t>
            </a:r>
            <a:endParaRPr lang="ro-RO" dirty="0"/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5464823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4A7AE-4469-F74E-AE73-8D709CA49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Strong mutation/ weak mutation (2)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B76EEA-50E8-7649-AF81-412DF25BA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err="1"/>
              <a:t>Testul</a:t>
            </a:r>
            <a:r>
              <a:rPr lang="en-US" dirty="0"/>
              <a:t> t </a:t>
            </a:r>
            <a:r>
              <a:rPr lang="en-US" dirty="0" err="1"/>
              <a:t>aduce</a:t>
            </a:r>
            <a:r>
              <a:rPr lang="en-US" dirty="0"/>
              <a:t> </a:t>
            </a:r>
            <a:r>
              <a:rPr lang="en-US" dirty="0" err="1"/>
              <a:t>pe</a:t>
            </a:r>
            <a:r>
              <a:rPr lang="en-US" dirty="0"/>
              <a:t> P </a:t>
            </a:r>
            <a:r>
              <a:rPr lang="en-US" dirty="0" err="1"/>
              <a:t>si</a:t>
            </a:r>
            <a:r>
              <a:rPr lang="en-US" dirty="0"/>
              <a:t> M in </a:t>
            </a:r>
            <a:r>
              <a:rPr lang="en-US" dirty="0" err="1"/>
              <a:t>stari</a:t>
            </a:r>
            <a:r>
              <a:rPr lang="en-US" dirty="0"/>
              <a:t> </a:t>
            </a:r>
            <a:r>
              <a:rPr lang="en-US" dirty="0" err="1"/>
              <a:t>diferite</a:t>
            </a:r>
            <a:r>
              <a:rPr lang="en-US" dirty="0"/>
              <a:t> - se </a:t>
            </a:r>
            <a:r>
              <a:rPr lang="en-US" dirty="0" err="1"/>
              <a:t>observa</a:t>
            </a:r>
            <a:r>
              <a:rPr lang="en-US" dirty="0"/>
              <a:t> </a:t>
            </a:r>
            <a:r>
              <a:rPr lang="en-US" dirty="0" err="1"/>
              <a:t>starea</a:t>
            </a:r>
            <a:r>
              <a:rPr lang="en-US" dirty="0"/>
              <a:t> </a:t>
            </a:r>
            <a:r>
              <a:rPr lang="en-US" dirty="0" err="1"/>
              <a:t>programului</a:t>
            </a:r>
            <a:r>
              <a:rPr lang="en-US" dirty="0"/>
              <a:t> (</a:t>
            </a:r>
            <a:r>
              <a:rPr lang="en-US" dirty="0" err="1"/>
              <a:t>valorile</a:t>
            </a:r>
            <a:r>
              <a:rPr lang="en-US" dirty="0"/>
              <a:t> </a:t>
            </a:r>
            <a:r>
              <a:rPr lang="en-US" dirty="0" err="1"/>
              <a:t>variabilelor</a:t>
            </a:r>
            <a:r>
              <a:rPr lang="en-US" dirty="0"/>
              <a:t> </a:t>
            </a:r>
            <a:r>
              <a:rPr lang="en-US" dirty="0" err="1"/>
              <a:t>afectate</a:t>
            </a:r>
            <a:r>
              <a:rPr lang="en-US" dirty="0"/>
              <a:t>) </a:t>
            </a:r>
            <a:r>
              <a:rPr lang="en-US" dirty="0" err="1"/>
              <a:t>dupa</a:t>
            </a:r>
            <a:r>
              <a:rPr lang="en-US" dirty="0"/>
              <a:t> </a:t>
            </a:r>
            <a:r>
              <a:rPr lang="en-US" dirty="0" err="1"/>
              <a:t>executia</a:t>
            </a:r>
            <a:r>
              <a:rPr lang="en-US" dirty="0"/>
              <a:t> </a:t>
            </a:r>
            <a:r>
              <a:rPr lang="en-US" dirty="0" err="1"/>
              <a:t>instructiunii</a:t>
            </a:r>
            <a:r>
              <a:rPr lang="en-US" dirty="0"/>
              <a:t> mutate.</a:t>
            </a:r>
            <a:endParaRPr lang="ro-RO" dirty="0"/>
          </a:p>
          <a:p>
            <a:r>
              <a:rPr lang="en-US" dirty="0" err="1"/>
              <a:t>Schimbarea</a:t>
            </a:r>
            <a:r>
              <a:rPr lang="en-US" dirty="0"/>
              <a:t> </a:t>
            </a:r>
            <a:r>
              <a:rPr lang="en-US" dirty="0" err="1"/>
              <a:t>starii</a:t>
            </a:r>
            <a:r>
              <a:rPr lang="en-US" dirty="0"/>
              <a:t> se </a:t>
            </a:r>
            <a:r>
              <a:rPr lang="en-US" dirty="0" err="1"/>
              <a:t>propaga</a:t>
            </a:r>
            <a:r>
              <a:rPr lang="en-US" dirty="0"/>
              <a:t> la </a:t>
            </a:r>
            <a:r>
              <a:rPr lang="en-US" dirty="0" err="1"/>
              <a:t>sfarsitul</a:t>
            </a:r>
            <a:r>
              <a:rPr lang="en-US" dirty="0"/>
              <a:t> </a:t>
            </a:r>
            <a:r>
              <a:rPr lang="en-US" dirty="0" err="1"/>
              <a:t>programului</a:t>
            </a:r>
            <a:r>
              <a:rPr lang="en-US" dirty="0"/>
              <a:t> - se </a:t>
            </a:r>
            <a:r>
              <a:rPr lang="en-US" dirty="0" err="1"/>
              <a:t>observa</a:t>
            </a:r>
            <a:r>
              <a:rPr lang="en-US" dirty="0"/>
              <a:t> </a:t>
            </a:r>
            <a:r>
              <a:rPr lang="en-US" dirty="0" err="1"/>
              <a:t>valoarile</a:t>
            </a:r>
            <a:r>
              <a:rPr lang="en-US" dirty="0"/>
              <a:t> </a:t>
            </a:r>
            <a:r>
              <a:rPr lang="en-US" dirty="0" err="1"/>
              <a:t>variabilelor</a:t>
            </a:r>
            <a:r>
              <a:rPr lang="en-US" dirty="0"/>
              <a:t> </a:t>
            </a:r>
            <a:r>
              <a:rPr lang="en-US" dirty="0" err="1"/>
              <a:t>returnate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alte</a:t>
            </a:r>
            <a:r>
              <a:rPr lang="en-US" dirty="0"/>
              <a:t> </a:t>
            </a:r>
            <a:r>
              <a:rPr lang="en-US" dirty="0" err="1"/>
              <a:t>efecte</a:t>
            </a:r>
            <a:r>
              <a:rPr lang="en-US" dirty="0"/>
              <a:t> (</a:t>
            </a:r>
            <a:r>
              <a:rPr lang="en-US" dirty="0" err="1"/>
              <a:t>schimbarea</a:t>
            </a:r>
            <a:r>
              <a:rPr lang="en-US" dirty="0"/>
              <a:t> </a:t>
            </a:r>
            <a:r>
              <a:rPr lang="en-US" dirty="0" err="1"/>
              <a:t>variabilelor</a:t>
            </a:r>
            <a:r>
              <a:rPr lang="en-US" dirty="0"/>
              <a:t> </a:t>
            </a:r>
            <a:r>
              <a:rPr lang="en-US" dirty="0" err="1"/>
              <a:t>globale</a:t>
            </a:r>
            <a:r>
              <a:rPr lang="en-US" dirty="0"/>
              <a:t>, </a:t>
            </a:r>
            <a:r>
              <a:rPr lang="en-US" dirty="0" err="1"/>
              <a:t>fisiere</a:t>
            </a:r>
            <a:r>
              <a:rPr lang="en-US" dirty="0"/>
              <a:t>, </a:t>
            </a:r>
            <a:r>
              <a:rPr lang="en-US" dirty="0" err="1"/>
              <a:t>baza</a:t>
            </a:r>
            <a:r>
              <a:rPr lang="en-US" dirty="0"/>
              <a:t> de date), </a:t>
            </a:r>
            <a:r>
              <a:rPr lang="en-US" dirty="0" err="1"/>
              <a:t>imediat</a:t>
            </a:r>
            <a:r>
              <a:rPr lang="en-US" dirty="0"/>
              <a:t> </a:t>
            </a:r>
            <a:r>
              <a:rPr lang="en-US" dirty="0" err="1"/>
              <a:t>dupa</a:t>
            </a:r>
            <a:r>
              <a:rPr lang="en-US" dirty="0"/>
              <a:t> </a:t>
            </a:r>
            <a:r>
              <a:rPr lang="en-US" dirty="0" err="1"/>
              <a:t>terminarea</a:t>
            </a:r>
            <a:r>
              <a:rPr lang="en-US" dirty="0"/>
              <a:t> </a:t>
            </a:r>
            <a:r>
              <a:rPr lang="en-US" dirty="0" err="1"/>
              <a:t>programului</a:t>
            </a:r>
            <a:endParaRPr lang="en-US" dirty="0"/>
          </a:p>
          <a:p>
            <a:endParaRPr lang="en-US" dirty="0"/>
          </a:p>
          <a:p>
            <a:r>
              <a:rPr lang="en-US" b="1" dirty="0"/>
              <a:t>Weak mutation</a:t>
            </a:r>
            <a:r>
              <a:rPr lang="en-US" dirty="0"/>
              <a:t>: prima </a:t>
            </a:r>
            <a:r>
              <a:rPr lang="en-US" dirty="0" err="1"/>
              <a:t>conditie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satisfacuta</a:t>
            </a:r>
            <a:endParaRPr lang="ro-RO" dirty="0"/>
          </a:p>
          <a:p>
            <a:r>
              <a:rPr lang="en-US" b="1" dirty="0"/>
              <a:t>Strong mutation</a:t>
            </a:r>
            <a:r>
              <a:rPr lang="en-US" dirty="0"/>
              <a:t>: </a:t>
            </a:r>
            <a:r>
              <a:rPr lang="en-US" dirty="0" err="1"/>
              <a:t>ambele</a:t>
            </a:r>
            <a:r>
              <a:rPr lang="en-US" dirty="0"/>
              <a:t> </a:t>
            </a:r>
            <a:r>
              <a:rPr lang="en-US" dirty="0" err="1"/>
              <a:t>conditii</a:t>
            </a:r>
            <a:r>
              <a:rPr lang="en-US" dirty="0"/>
              <a:t>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satisfacute</a:t>
            </a:r>
            <a:endParaRPr lang="ro-RO" dirty="0"/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8014975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01179-AAF5-DD42-AE0E-5580E981C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Strong mutation/ weak mutation</a:t>
            </a:r>
            <a:r>
              <a:rPr lang="ro-RO" dirty="0"/>
              <a:t> - exemplu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FAB682-59D6-DD4F-B7C7-D62C546689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b="0" dirty="0"/>
              <a:t>Program P</a:t>
            </a:r>
          </a:p>
          <a:p>
            <a:pPr>
              <a:spcBef>
                <a:spcPts val="0"/>
              </a:spcBef>
            </a:pPr>
            <a:endParaRPr lang="ro-RO" b="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CF67BE-389C-8A43-8632-8A9E423269C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begin</a:t>
            </a:r>
            <a:endParaRPr lang="ro-RO" dirty="0"/>
          </a:p>
          <a:p>
            <a:r>
              <a:rPr lang="en-US" dirty="0"/>
              <a:t>    </a:t>
            </a:r>
            <a:r>
              <a:rPr lang="en-US" dirty="0" err="1"/>
              <a:t>int</a:t>
            </a:r>
            <a:r>
              <a:rPr lang="en-US" dirty="0"/>
              <a:t> x, y;</a:t>
            </a:r>
            <a:endParaRPr lang="ro-RO" dirty="0"/>
          </a:p>
          <a:p>
            <a:r>
              <a:rPr lang="en-US" dirty="0"/>
              <a:t>    read(x, y);</a:t>
            </a:r>
            <a:endParaRPr lang="ro-RO" dirty="0"/>
          </a:p>
          <a:p>
            <a:r>
              <a:rPr lang="en-US" dirty="0"/>
              <a:t>    y := y+1;    </a:t>
            </a:r>
            <a:endParaRPr lang="ro-RO" dirty="0"/>
          </a:p>
          <a:p>
            <a:r>
              <a:rPr lang="en-US" dirty="0"/>
              <a:t>    if (x &gt; 0) </a:t>
            </a:r>
            <a:endParaRPr lang="ro-RO" dirty="0"/>
          </a:p>
          <a:p>
            <a:r>
              <a:rPr lang="en-US" dirty="0"/>
              <a:t>        write(x)</a:t>
            </a:r>
            <a:endParaRPr lang="ro-RO" dirty="0"/>
          </a:p>
          <a:p>
            <a:r>
              <a:rPr lang="en-US" dirty="0"/>
              <a:t>    else</a:t>
            </a:r>
            <a:endParaRPr lang="ro-RO" dirty="0"/>
          </a:p>
          <a:p>
            <a:r>
              <a:rPr lang="en-US" dirty="0"/>
              <a:t>         write(y)</a:t>
            </a:r>
            <a:endParaRPr lang="ro-RO" dirty="0"/>
          </a:p>
          <a:p>
            <a:r>
              <a:rPr lang="en-US" dirty="0"/>
              <a:t>end</a:t>
            </a:r>
            <a:endParaRPr lang="ro-RO" dirty="0"/>
          </a:p>
          <a:p>
            <a:endParaRPr lang="ro-RO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078FA1-4108-FC46-BA5C-2398A34BDB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b="0" dirty="0"/>
              <a:t>Mutant M</a:t>
            </a:r>
            <a:r>
              <a:rPr lang="ro-RO" b="0" dirty="0">
                <a:effectLst/>
              </a:rPr>
              <a:t> </a:t>
            </a:r>
            <a:endParaRPr lang="ro-RO" b="0" dirty="0"/>
          </a:p>
          <a:p>
            <a:endParaRPr lang="ro-RO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2F83B8-1E09-DE42-B382-D7FC2DA7FFC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begin</a:t>
            </a:r>
            <a:endParaRPr lang="ro-RO" dirty="0"/>
          </a:p>
          <a:p>
            <a:r>
              <a:rPr lang="en-US" dirty="0"/>
              <a:t>    </a:t>
            </a:r>
            <a:r>
              <a:rPr lang="en-US" dirty="0" err="1"/>
              <a:t>int</a:t>
            </a:r>
            <a:r>
              <a:rPr lang="en-US" dirty="0"/>
              <a:t> x, y;</a:t>
            </a:r>
            <a:endParaRPr lang="ro-RO" dirty="0"/>
          </a:p>
          <a:p>
            <a:r>
              <a:rPr lang="en-US" dirty="0"/>
              <a:t>    read(x, y);</a:t>
            </a:r>
            <a:endParaRPr lang="ro-RO" dirty="0"/>
          </a:p>
          <a:p>
            <a:r>
              <a:rPr lang="en-US" dirty="0"/>
              <a:t>    y := y-1;    </a:t>
            </a:r>
            <a:endParaRPr lang="ro-RO" dirty="0"/>
          </a:p>
          <a:p>
            <a:r>
              <a:rPr lang="en-US" dirty="0"/>
              <a:t>    if (x &gt; 0) </a:t>
            </a:r>
            <a:endParaRPr lang="ro-RO" dirty="0"/>
          </a:p>
          <a:p>
            <a:r>
              <a:rPr lang="en-US" dirty="0"/>
              <a:t>        write(x)</a:t>
            </a:r>
            <a:endParaRPr lang="ro-RO" dirty="0"/>
          </a:p>
          <a:p>
            <a:r>
              <a:rPr lang="en-US" dirty="0"/>
              <a:t>    else</a:t>
            </a:r>
            <a:endParaRPr lang="ro-RO" dirty="0"/>
          </a:p>
          <a:p>
            <a:r>
              <a:rPr lang="en-US" dirty="0"/>
              <a:t>         write(y)</a:t>
            </a:r>
            <a:endParaRPr lang="ro-RO" dirty="0"/>
          </a:p>
          <a:p>
            <a:r>
              <a:rPr lang="en-US" dirty="0"/>
              <a:t>end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1378034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22167-7923-0E44-A220-A49F937CB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Strong mutation/ weak mutation</a:t>
            </a:r>
            <a:r>
              <a:rPr lang="ro-RO" dirty="0"/>
              <a:t> – exemplu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C9C119-D1FE-ED4B-9810-6C67201EB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Testul</a:t>
            </a:r>
            <a:r>
              <a:rPr lang="en-US" dirty="0"/>
              <a:t> (1, 1) </a:t>
            </a:r>
            <a:r>
              <a:rPr lang="en-US" dirty="0" err="1"/>
              <a:t>distinge</a:t>
            </a:r>
            <a:r>
              <a:rPr lang="en-US" dirty="0"/>
              <a:t> </a:t>
            </a:r>
            <a:r>
              <a:rPr lang="en-US" dirty="0" err="1"/>
              <a:t>intre</a:t>
            </a:r>
            <a:r>
              <a:rPr lang="en-US" dirty="0"/>
              <a:t> P </a:t>
            </a:r>
            <a:r>
              <a:rPr lang="en-US" dirty="0" err="1"/>
              <a:t>si</a:t>
            </a:r>
            <a:r>
              <a:rPr lang="en-US" dirty="0"/>
              <a:t> M </a:t>
            </a:r>
            <a:r>
              <a:rPr lang="en-US" dirty="0" err="1"/>
              <a:t>d.p.d.v</a:t>
            </a:r>
            <a:r>
              <a:rPr lang="en-US" dirty="0"/>
              <a:t>. weak mutation, </a:t>
            </a:r>
            <a:r>
              <a:rPr lang="en-US" dirty="0" err="1"/>
              <a:t>dar</a:t>
            </a:r>
            <a:r>
              <a:rPr lang="en-US" dirty="0"/>
              <a:t> nu </a:t>
            </a:r>
            <a:r>
              <a:rPr lang="en-US" dirty="0" err="1"/>
              <a:t>distinge</a:t>
            </a:r>
            <a:r>
              <a:rPr lang="en-US" dirty="0"/>
              <a:t> </a:t>
            </a:r>
            <a:r>
              <a:rPr lang="en-US" dirty="0" err="1"/>
              <a:t>intre</a:t>
            </a:r>
            <a:r>
              <a:rPr lang="en-US" dirty="0"/>
              <a:t> P </a:t>
            </a:r>
            <a:r>
              <a:rPr lang="en-US" dirty="0" err="1"/>
              <a:t>si</a:t>
            </a:r>
            <a:r>
              <a:rPr lang="en-US" dirty="0"/>
              <a:t> M </a:t>
            </a:r>
            <a:r>
              <a:rPr lang="en-US" dirty="0" err="1"/>
              <a:t>d.p.d.v</a:t>
            </a:r>
            <a:r>
              <a:rPr lang="en-US" dirty="0"/>
              <a:t>. strong mutation</a:t>
            </a:r>
            <a:endParaRPr lang="ro-RO" dirty="0"/>
          </a:p>
          <a:p>
            <a:r>
              <a:rPr lang="en-US" dirty="0" err="1"/>
              <a:t>Testul</a:t>
            </a:r>
            <a:r>
              <a:rPr lang="en-US" dirty="0"/>
              <a:t> (0, 1) </a:t>
            </a:r>
            <a:r>
              <a:rPr lang="en-US" dirty="0" err="1"/>
              <a:t>distinge</a:t>
            </a:r>
            <a:r>
              <a:rPr lang="en-US" dirty="0"/>
              <a:t> </a:t>
            </a:r>
            <a:r>
              <a:rPr lang="en-US" dirty="0" err="1"/>
              <a:t>intre</a:t>
            </a:r>
            <a:r>
              <a:rPr lang="en-US" dirty="0"/>
              <a:t> P </a:t>
            </a:r>
            <a:r>
              <a:rPr lang="en-US" dirty="0" err="1"/>
              <a:t>si</a:t>
            </a:r>
            <a:r>
              <a:rPr lang="en-US" dirty="0"/>
              <a:t> M </a:t>
            </a:r>
            <a:r>
              <a:rPr lang="en-US" dirty="0" err="1"/>
              <a:t>d.p.d.v</a:t>
            </a:r>
            <a:r>
              <a:rPr lang="en-US" dirty="0"/>
              <a:t>. strong mutation</a:t>
            </a:r>
            <a:endParaRPr lang="ro-RO" dirty="0"/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6710265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D6F69-EF2F-2D44-87C4-517486107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Strong mutation/ weak mutation (3)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266F8A-4DB9-7C48-BC1B-44180862FA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Strong mutation: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puternica</a:t>
            </a:r>
            <a:r>
              <a:rPr lang="en-US" dirty="0"/>
              <a:t>. Se </a:t>
            </a:r>
            <a:r>
              <a:rPr lang="en-US" dirty="0" err="1"/>
              <a:t>asigura</a:t>
            </a:r>
            <a:r>
              <a:rPr lang="en-US" dirty="0"/>
              <a:t> ca </a:t>
            </a:r>
            <a:r>
              <a:rPr lang="en-US" dirty="0" err="1"/>
              <a:t>testul</a:t>
            </a:r>
            <a:r>
              <a:rPr lang="en-US" dirty="0"/>
              <a:t> t </a:t>
            </a:r>
            <a:r>
              <a:rPr lang="en-US" dirty="0" err="1"/>
              <a:t>detecteaza</a:t>
            </a:r>
            <a:r>
              <a:rPr lang="en-US" dirty="0"/>
              <a:t> cu </a:t>
            </a:r>
            <a:r>
              <a:rPr lang="en-US" dirty="0" err="1"/>
              <a:t>adevarat</a:t>
            </a:r>
            <a:r>
              <a:rPr lang="en-US" dirty="0"/>
              <a:t> </a:t>
            </a:r>
            <a:r>
              <a:rPr lang="en-US" dirty="0" err="1"/>
              <a:t>problema</a:t>
            </a:r>
            <a:endParaRPr lang="ro-RO" dirty="0"/>
          </a:p>
          <a:p>
            <a:r>
              <a:rPr lang="en-US" dirty="0"/>
              <a:t>Weak mutation: </a:t>
            </a:r>
            <a:r>
              <a:rPr lang="en-US" dirty="0" err="1"/>
              <a:t>necesita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putina</a:t>
            </a:r>
            <a:r>
              <a:rPr lang="en-US" dirty="0"/>
              <a:t> </a:t>
            </a:r>
            <a:r>
              <a:rPr lang="en-US" dirty="0" err="1"/>
              <a:t>putere</a:t>
            </a:r>
            <a:r>
              <a:rPr lang="en-US" dirty="0"/>
              <a:t> de </a:t>
            </a:r>
            <a:r>
              <a:rPr lang="en-US" dirty="0" err="1"/>
              <a:t>calcul</a:t>
            </a:r>
            <a:r>
              <a:rPr lang="en-US" dirty="0"/>
              <a:t>; </a:t>
            </a:r>
            <a:r>
              <a:rPr lang="en-US" dirty="0" err="1"/>
              <a:t>strans</a:t>
            </a:r>
            <a:r>
              <a:rPr lang="en-US" dirty="0"/>
              <a:t> </a:t>
            </a:r>
            <a:r>
              <a:rPr lang="en-US" dirty="0" err="1"/>
              <a:t>legata</a:t>
            </a:r>
            <a:r>
              <a:rPr lang="en-US" dirty="0"/>
              <a:t> de </a:t>
            </a:r>
            <a:r>
              <a:rPr lang="en-US" dirty="0" err="1"/>
              <a:t>ideea</a:t>
            </a:r>
            <a:r>
              <a:rPr lang="en-US" dirty="0"/>
              <a:t> de </a:t>
            </a:r>
            <a:r>
              <a:rPr lang="en-US" dirty="0" err="1"/>
              <a:t>acoperire</a:t>
            </a:r>
            <a:endParaRPr lang="ro-RO" dirty="0"/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1137602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5E2AF-3DC6-BE45-B0AA-D7847BC8C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Mutanti</a:t>
            </a:r>
            <a:r>
              <a:rPr lang="en-US" dirty="0"/>
              <a:t> </a:t>
            </a:r>
            <a:r>
              <a:rPr lang="en-US" dirty="0" err="1"/>
              <a:t>echivalenti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4509B3-6DA5-9244-BAD5-2BCF5DE437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Un mutant M a </a:t>
            </a:r>
            <a:r>
              <a:rPr lang="en-US" dirty="0" err="1"/>
              <a:t>lui</a:t>
            </a:r>
            <a:r>
              <a:rPr lang="en-US" dirty="0"/>
              <a:t> P se </a:t>
            </a:r>
            <a:r>
              <a:rPr lang="en-US" dirty="0" err="1"/>
              <a:t>numeste</a:t>
            </a:r>
            <a:r>
              <a:rPr lang="en-US" dirty="0"/>
              <a:t> </a:t>
            </a:r>
            <a:r>
              <a:rPr lang="en-US" dirty="0" err="1"/>
              <a:t>echivalent</a:t>
            </a:r>
            <a:r>
              <a:rPr lang="en-US" dirty="0"/>
              <a:t> </a:t>
            </a:r>
            <a:r>
              <a:rPr lang="en-US" dirty="0" err="1"/>
              <a:t>daca</a:t>
            </a:r>
            <a:r>
              <a:rPr lang="en-US" dirty="0"/>
              <a:t> el se </a:t>
            </a:r>
            <a:r>
              <a:rPr lang="en-US" dirty="0" err="1"/>
              <a:t>conpoirta</a:t>
            </a:r>
            <a:r>
              <a:rPr lang="en-US" dirty="0"/>
              <a:t> identic cu </a:t>
            </a:r>
            <a:r>
              <a:rPr lang="en-US" dirty="0" err="1"/>
              <a:t>programul</a:t>
            </a:r>
            <a:r>
              <a:rPr lang="en-US" dirty="0"/>
              <a:t> P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i="1" dirty="0" err="1"/>
              <a:t>orice</a:t>
            </a:r>
            <a:r>
              <a:rPr lang="en-US" dirty="0"/>
              <a:t> date de </a:t>
            </a:r>
            <a:r>
              <a:rPr lang="en-US" dirty="0" err="1"/>
              <a:t>intrare</a:t>
            </a:r>
            <a:r>
              <a:rPr lang="en-US" dirty="0"/>
              <a:t>. </a:t>
            </a:r>
          </a:p>
          <a:p>
            <a:r>
              <a:rPr lang="en-US" dirty="0" err="1"/>
              <a:t>Altfel</a:t>
            </a:r>
            <a:r>
              <a:rPr lang="en-US" dirty="0"/>
              <a:t> , se </a:t>
            </a:r>
            <a:r>
              <a:rPr lang="en-US" dirty="0" err="1"/>
              <a:t>spune</a:t>
            </a:r>
            <a:r>
              <a:rPr lang="en-US" dirty="0"/>
              <a:t> ca M </a:t>
            </a:r>
            <a:r>
              <a:rPr lang="en-US" dirty="0" err="1"/>
              <a:t>poate</a:t>
            </a:r>
            <a:r>
              <a:rPr lang="en-US" dirty="0"/>
              <a:t> fi </a:t>
            </a:r>
            <a:r>
              <a:rPr lang="en-US" dirty="0" err="1"/>
              <a:t>distins</a:t>
            </a:r>
            <a:r>
              <a:rPr lang="en-US" dirty="0"/>
              <a:t> de P.</a:t>
            </a:r>
          </a:p>
          <a:p>
            <a:r>
              <a:rPr lang="en-US" dirty="0" err="1"/>
              <a:t>Avem</a:t>
            </a:r>
            <a:r>
              <a:rPr lang="en-US" dirty="0"/>
              <a:t> </a:t>
            </a:r>
            <a:r>
              <a:rPr lang="en-US" dirty="0" err="1"/>
              <a:t>neoie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decidem</a:t>
            </a:r>
            <a:r>
              <a:rPr lang="en-US" dirty="0"/>
              <a:t> </a:t>
            </a:r>
            <a:r>
              <a:rPr lang="en-US" dirty="0" err="1"/>
              <a:t>daca</a:t>
            </a:r>
            <a:r>
              <a:rPr lang="en-US" dirty="0"/>
              <a:t> </a:t>
            </a:r>
            <a:r>
              <a:rPr lang="en-US" dirty="0" err="1"/>
              <a:t>mutantii</a:t>
            </a:r>
            <a:r>
              <a:rPr lang="en-US" dirty="0"/>
              <a:t>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nu </a:t>
            </a:r>
            <a:r>
              <a:rPr lang="en-US" dirty="0" err="1"/>
              <a:t>echivalenti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putea</a:t>
            </a:r>
            <a:r>
              <a:rPr lang="en-US" dirty="0"/>
              <a:t> </a:t>
            </a:r>
            <a:r>
              <a:rPr lang="en-US" dirty="0" err="1"/>
              <a:t>evalua</a:t>
            </a:r>
            <a:r>
              <a:rPr lang="en-US" dirty="0"/>
              <a:t> </a:t>
            </a:r>
            <a:r>
              <a:rPr lang="en-US" dirty="0" err="1"/>
              <a:t>eficienta</a:t>
            </a:r>
            <a:r>
              <a:rPr lang="en-US" dirty="0"/>
              <a:t> </a:t>
            </a:r>
            <a:r>
              <a:rPr lang="en-US" dirty="0" err="1"/>
              <a:t>testelor</a:t>
            </a:r>
            <a:endParaRPr lang="ro-RO" dirty="0"/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2649089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5E2AF-3DC6-BE45-B0AA-D7847BC8C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Mutanti</a:t>
            </a:r>
            <a:r>
              <a:rPr lang="en-US" dirty="0"/>
              <a:t> </a:t>
            </a:r>
            <a:r>
              <a:rPr lang="en-US" dirty="0" err="1"/>
              <a:t>echivalenti</a:t>
            </a:r>
            <a:r>
              <a:rPr lang="en-US" dirty="0"/>
              <a:t> - </a:t>
            </a:r>
            <a:r>
              <a:rPr lang="en-US" dirty="0" err="1"/>
              <a:t>probleme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4509B3-6DA5-9244-BAD5-2BCF5DE437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Din </a:t>
            </a:r>
            <a:r>
              <a:rPr lang="en-US" dirty="0" err="1"/>
              <a:t>punct</a:t>
            </a:r>
            <a:r>
              <a:rPr lang="en-US" dirty="0"/>
              <a:t> de </a:t>
            </a:r>
            <a:r>
              <a:rPr lang="en-US" dirty="0" err="1"/>
              <a:t>vedere</a:t>
            </a:r>
            <a:r>
              <a:rPr lang="en-US" dirty="0"/>
              <a:t> </a:t>
            </a:r>
            <a:r>
              <a:rPr lang="en-US" dirty="0" err="1"/>
              <a:t>teoretic</a:t>
            </a:r>
            <a:r>
              <a:rPr lang="en-US" dirty="0"/>
              <a:t>: in general, </a:t>
            </a:r>
            <a:r>
              <a:rPr lang="en-US" dirty="0" err="1"/>
              <a:t>problema</a:t>
            </a:r>
            <a:r>
              <a:rPr lang="en-US" dirty="0"/>
              <a:t> </a:t>
            </a:r>
            <a:r>
              <a:rPr lang="en-US" dirty="0" err="1"/>
              <a:t>determinarii</a:t>
            </a:r>
            <a:r>
              <a:rPr lang="en-US" dirty="0"/>
              <a:t> </a:t>
            </a:r>
            <a:r>
              <a:rPr lang="en-US" dirty="0" err="1"/>
              <a:t>daca</a:t>
            </a:r>
            <a:r>
              <a:rPr lang="en-US" dirty="0"/>
              <a:t> un mutant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echivalent</a:t>
            </a:r>
            <a:r>
              <a:rPr lang="en-US" dirty="0"/>
              <a:t> cu </a:t>
            </a:r>
            <a:r>
              <a:rPr lang="en-US" dirty="0" err="1"/>
              <a:t>programul</a:t>
            </a:r>
            <a:r>
              <a:rPr lang="en-US" dirty="0"/>
              <a:t> </a:t>
            </a:r>
            <a:r>
              <a:rPr lang="en-US" dirty="0" err="1"/>
              <a:t>parinte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nedecidabila</a:t>
            </a:r>
            <a:r>
              <a:rPr lang="en-US" dirty="0"/>
              <a:t> (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echipaventa</a:t>
            </a:r>
            <a:r>
              <a:rPr lang="en-US" dirty="0"/>
              <a:t> cu halting problem)</a:t>
            </a:r>
            <a:endParaRPr lang="ro-RO" dirty="0"/>
          </a:p>
          <a:p>
            <a:r>
              <a:rPr lang="en-US" dirty="0"/>
              <a:t>In </a:t>
            </a:r>
            <a:r>
              <a:rPr lang="en-US" dirty="0" err="1"/>
              <a:t>practica</a:t>
            </a:r>
            <a:r>
              <a:rPr lang="en-US" dirty="0"/>
              <a:t>: </a:t>
            </a:r>
            <a:r>
              <a:rPr lang="en-US" dirty="0" err="1"/>
              <a:t>determinarea</a:t>
            </a:r>
            <a:r>
              <a:rPr lang="en-US" dirty="0"/>
              <a:t> </a:t>
            </a:r>
            <a:r>
              <a:rPr lang="en-US" dirty="0" err="1"/>
              <a:t>echivalentei</a:t>
            </a:r>
            <a:r>
              <a:rPr lang="en-US" dirty="0"/>
              <a:t> se face </a:t>
            </a:r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analiza</a:t>
            </a:r>
            <a:r>
              <a:rPr lang="en-US" dirty="0"/>
              <a:t> </a:t>
            </a:r>
            <a:r>
              <a:rPr lang="en-US" dirty="0" err="1"/>
              <a:t>codului</a:t>
            </a:r>
            <a:endParaRPr lang="ro-RO" dirty="0"/>
          </a:p>
          <a:p>
            <a:r>
              <a:rPr lang="en-US" dirty="0" err="1"/>
              <a:t>Determinariea</a:t>
            </a:r>
            <a:r>
              <a:rPr lang="en-US" dirty="0"/>
              <a:t> </a:t>
            </a:r>
            <a:r>
              <a:rPr lang="en-US" dirty="0" err="1"/>
              <a:t>mutantilor</a:t>
            </a:r>
            <a:r>
              <a:rPr lang="en-US" dirty="0"/>
              <a:t> </a:t>
            </a:r>
            <a:r>
              <a:rPr lang="en-US" dirty="0" err="1"/>
              <a:t>echivalenti</a:t>
            </a:r>
            <a:r>
              <a:rPr lang="en-US" dirty="0"/>
              <a:t> </a:t>
            </a:r>
            <a:r>
              <a:rPr lang="en-US" dirty="0" err="1"/>
              <a:t>poate</a:t>
            </a:r>
            <a:r>
              <a:rPr lang="en-US" dirty="0"/>
              <a:t> fi un </a:t>
            </a:r>
            <a:r>
              <a:rPr lang="en-US" dirty="0" err="1"/>
              <a:t>proces</a:t>
            </a:r>
            <a:r>
              <a:rPr lang="en-US" dirty="0"/>
              <a:t> f complex – </a:t>
            </a:r>
            <a:r>
              <a:rPr lang="en-US" dirty="0" err="1"/>
              <a:t>principala</a:t>
            </a:r>
            <a:r>
              <a:rPr lang="en-US" dirty="0"/>
              <a:t> </a:t>
            </a:r>
            <a:r>
              <a:rPr lang="en-US" dirty="0" err="1"/>
              <a:t>problema</a:t>
            </a:r>
            <a:r>
              <a:rPr lang="en-US" dirty="0"/>
              <a:t> </a:t>
            </a:r>
            <a:r>
              <a:rPr lang="en-US" dirty="0" err="1"/>
              <a:t>practica</a:t>
            </a:r>
            <a:r>
              <a:rPr lang="en-US" dirty="0"/>
              <a:t> a </a:t>
            </a:r>
            <a:r>
              <a:rPr lang="en-US" dirty="0" err="1"/>
              <a:t>tehnicii</a:t>
            </a:r>
            <a:r>
              <a:rPr lang="en-US" dirty="0"/>
              <a:t> mutation testing</a:t>
            </a:r>
            <a:endParaRPr lang="ro-RO" dirty="0"/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366399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97C94-BA2C-194D-BA73-97788917F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Mutation testing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D0DEB5-B92F-0542-90B4-D66BE9B176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Tehnica</a:t>
            </a:r>
            <a:r>
              <a:rPr lang="en-US" dirty="0"/>
              <a:t> de </a:t>
            </a:r>
            <a:r>
              <a:rPr lang="en-US" dirty="0" err="1"/>
              <a:t>evaluare</a:t>
            </a:r>
            <a:r>
              <a:rPr lang="en-US" dirty="0"/>
              <a:t> a </a:t>
            </a:r>
            <a:r>
              <a:rPr lang="en-US" dirty="0" err="1"/>
              <a:t>unui</a:t>
            </a:r>
            <a:r>
              <a:rPr lang="en-US" dirty="0"/>
              <a:t> set de teste </a:t>
            </a:r>
            <a:r>
              <a:rPr lang="en-US" dirty="0" err="1"/>
              <a:t>pentru</a:t>
            </a:r>
            <a:r>
              <a:rPr lang="en-US" dirty="0"/>
              <a:t> un program (</a:t>
            </a:r>
            <a:r>
              <a:rPr lang="en-US" dirty="0" err="1"/>
              <a:t>avand</a:t>
            </a:r>
            <a:r>
              <a:rPr lang="en-US" dirty="0"/>
              <a:t> un set de teste </a:t>
            </a:r>
            <a:r>
              <a:rPr lang="en-US" dirty="0" err="1"/>
              <a:t>generat</a:t>
            </a:r>
            <a:r>
              <a:rPr lang="en-US" dirty="0"/>
              <a:t>, </a:t>
            </a:r>
            <a:r>
              <a:rPr lang="en-US" dirty="0" err="1"/>
              <a:t>putem</a:t>
            </a:r>
            <a:r>
              <a:rPr lang="en-US" dirty="0"/>
              <a:t> </a:t>
            </a:r>
            <a:r>
              <a:rPr lang="en-US" dirty="0" err="1"/>
              <a:t>evalua</a:t>
            </a:r>
            <a:r>
              <a:rPr lang="en-US" dirty="0"/>
              <a:t> cat de </a:t>
            </a:r>
            <a:r>
              <a:rPr lang="en-US" dirty="0" err="1"/>
              <a:t>eficient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, </a:t>
            </a:r>
            <a:r>
              <a:rPr lang="en-US" dirty="0" err="1"/>
              <a:t>pe</a:t>
            </a:r>
            <a:r>
              <a:rPr lang="en-US" dirty="0"/>
              <a:t> </a:t>
            </a:r>
            <a:r>
              <a:rPr lang="en-US" dirty="0" err="1"/>
              <a:t>baza</a:t>
            </a:r>
            <a:r>
              <a:rPr lang="en-US" dirty="0"/>
              <a:t> </a:t>
            </a:r>
            <a:r>
              <a:rPr lang="en-US" dirty="0" err="1"/>
              <a:t>rezultatelor</a:t>
            </a:r>
            <a:r>
              <a:rPr lang="en-US" dirty="0"/>
              <a:t> </a:t>
            </a:r>
            <a:r>
              <a:rPr lang="en-US" dirty="0" err="1"/>
              <a:t>obtinute</a:t>
            </a:r>
            <a:r>
              <a:rPr lang="en-US" dirty="0"/>
              <a:t> de </a:t>
            </a:r>
            <a:r>
              <a:rPr lang="en-US" dirty="0" err="1"/>
              <a:t>acest</a:t>
            </a:r>
            <a:r>
              <a:rPr lang="en-US" dirty="0"/>
              <a:t> test </a:t>
            </a:r>
            <a:r>
              <a:rPr lang="en-US" dirty="0" err="1"/>
              <a:t>asupra</a:t>
            </a:r>
            <a:r>
              <a:rPr lang="en-US" dirty="0"/>
              <a:t> </a:t>
            </a:r>
            <a:r>
              <a:rPr lang="en-US" dirty="0" err="1"/>
              <a:t>mutantilor</a:t>
            </a:r>
            <a:r>
              <a:rPr lang="en-US" dirty="0"/>
              <a:t> </a:t>
            </a:r>
            <a:r>
              <a:rPr lang="en-US" dirty="0" err="1"/>
              <a:t>programului</a:t>
            </a:r>
            <a:r>
              <a:rPr lang="en-US" dirty="0"/>
              <a:t>)</a:t>
            </a:r>
            <a:endParaRPr lang="ro-RO" dirty="0"/>
          </a:p>
          <a:p>
            <a:r>
              <a:rPr lang="en-US" dirty="0"/>
              <a:t>Mutation = </a:t>
            </a:r>
            <a:r>
              <a:rPr lang="en-US" dirty="0" err="1"/>
              <a:t>modificare</a:t>
            </a:r>
            <a:r>
              <a:rPr lang="en-US" dirty="0"/>
              <a:t> f mica (din </a:t>
            </a:r>
            <a:r>
              <a:rPr lang="en-US" dirty="0" err="1"/>
              <a:t>punct</a:t>
            </a:r>
            <a:r>
              <a:rPr lang="en-US" dirty="0"/>
              <a:t> de </a:t>
            </a:r>
            <a:r>
              <a:rPr lang="en-US" dirty="0" err="1"/>
              <a:t>vedere</a:t>
            </a:r>
            <a:r>
              <a:rPr lang="en-US" dirty="0"/>
              <a:t> </a:t>
            </a:r>
            <a:r>
              <a:rPr lang="en-US" dirty="0" err="1"/>
              <a:t>sintactic</a:t>
            </a:r>
            <a:r>
              <a:rPr lang="en-US" dirty="0"/>
              <a:t>) a </a:t>
            </a:r>
            <a:r>
              <a:rPr lang="en-US" dirty="0" err="1"/>
              <a:t>unui</a:t>
            </a:r>
            <a:r>
              <a:rPr lang="en-US" dirty="0"/>
              <a:t> program </a:t>
            </a:r>
            <a:endParaRPr lang="ro-RO" dirty="0"/>
          </a:p>
          <a:p>
            <a:r>
              <a:rPr lang="en-US" dirty="0" err="1"/>
              <a:t>Pentru</a:t>
            </a:r>
            <a:r>
              <a:rPr lang="en-US" dirty="0"/>
              <a:t> un program P, un mutant M al </a:t>
            </a:r>
            <a:r>
              <a:rPr lang="en-US" dirty="0" err="1"/>
              <a:t>lui</a:t>
            </a:r>
            <a:r>
              <a:rPr lang="en-US" dirty="0"/>
              <a:t> P </a:t>
            </a:r>
            <a:r>
              <a:rPr lang="en-US" dirty="0" err="1"/>
              <a:t>este</a:t>
            </a:r>
            <a:r>
              <a:rPr lang="en-US" dirty="0"/>
              <a:t> un program </a:t>
            </a:r>
            <a:r>
              <a:rPr lang="en-US" dirty="0" err="1"/>
              <a:t>obtinut</a:t>
            </a:r>
            <a:r>
              <a:rPr lang="en-US" dirty="0"/>
              <a:t> </a:t>
            </a:r>
            <a:r>
              <a:rPr lang="en-US" dirty="0" err="1"/>
              <a:t>modificand</a:t>
            </a:r>
            <a:r>
              <a:rPr lang="en-US" dirty="0"/>
              <a:t> f </a:t>
            </a:r>
            <a:r>
              <a:rPr lang="en-US" dirty="0" err="1"/>
              <a:t>usor</a:t>
            </a:r>
            <a:r>
              <a:rPr lang="en-US" dirty="0"/>
              <a:t> P; M </a:t>
            </a:r>
            <a:r>
              <a:rPr lang="en-US" dirty="0" err="1"/>
              <a:t>trebuie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fie </a:t>
            </a:r>
            <a:r>
              <a:rPr lang="en-US" dirty="0" err="1"/>
              <a:t>corect</a:t>
            </a:r>
            <a:r>
              <a:rPr lang="en-US" dirty="0"/>
              <a:t> din </a:t>
            </a:r>
            <a:r>
              <a:rPr lang="en-US" dirty="0" err="1"/>
              <a:t>punct</a:t>
            </a:r>
            <a:r>
              <a:rPr lang="en-US" dirty="0"/>
              <a:t> de </a:t>
            </a:r>
            <a:r>
              <a:rPr lang="en-US" dirty="0" err="1"/>
              <a:t>vedere</a:t>
            </a:r>
            <a:r>
              <a:rPr lang="en-US" dirty="0"/>
              <a:t> </a:t>
            </a:r>
            <a:r>
              <a:rPr lang="en-US" dirty="0" err="1"/>
              <a:t>sintactic</a:t>
            </a:r>
            <a:r>
              <a:rPr lang="en-US" dirty="0"/>
              <a:t>.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868935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EA9EB-BCEA-9843-A24A-AA99E1F3F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Utilitatea</a:t>
            </a:r>
            <a:r>
              <a:rPr lang="en-US" dirty="0"/>
              <a:t> mutation testing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0A9110-FF4E-A34F-8B89-E9E28A704F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err="1"/>
              <a:t>Evaluarea</a:t>
            </a:r>
            <a:r>
              <a:rPr lang="en-US" dirty="0"/>
              <a:t> </a:t>
            </a:r>
            <a:r>
              <a:rPr lang="en-US" dirty="0" err="1"/>
              <a:t>unui</a:t>
            </a:r>
            <a:r>
              <a:rPr lang="en-US" dirty="0"/>
              <a:t> set de teste existent </a:t>
            </a:r>
          </a:p>
          <a:p>
            <a:pPr lvl="0"/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construirea</a:t>
            </a:r>
            <a:r>
              <a:rPr lang="en-US" dirty="0"/>
              <a:t> de </a:t>
            </a:r>
            <a:r>
              <a:rPr lang="en-US" dirty="0" err="1"/>
              <a:t>noi</a:t>
            </a:r>
            <a:r>
              <a:rPr lang="en-US" dirty="0"/>
              <a:t> teste, </a:t>
            </a:r>
            <a:r>
              <a:rPr lang="en-US" dirty="0" err="1"/>
              <a:t>daca</a:t>
            </a:r>
            <a:r>
              <a:rPr lang="en-US" dirty="0"/>
              <a:t> </a:t>
            </a:r>
            <a:r>
              <a:rPr lang="en-US" dirty="0" err="1"/>
              <a:t>testele</a:t>
            </a:r>
            <a:r>
              <a:rPr lang="en-US" dirty="0"/>
              <a:t> </a:t>
            </a:r>
            <a:r>
              <a:rPr lang="en-US" dirty="0" err="1"/>
              <a:t>existente</a:t>
            </a:r>
            <a:r>
              <a:rPr lang="en-US" dirty="0"/>
              <a:t> nu </a:t>
            </a:r>
            <a:r>
              <a:rPr lang="en-US" dirty="0" err="1"/>
              <a:t>omoara</a:t>
            </a:r>
            <a:r>
              <a:rPr lang="en-US" dirty="0"/>
              <a:t> </a:t>
            </a:r>
            <a:r>
              <a:rPr lang="en-US" dirty="0" err="1"/>
              <a:t>toti</a:t>
            </a:r>
            <a:r>
              <a:rPr lang="en-US" dirty="0"/>
              <a:t> </a:t>
            </a:r>
            <a:r>
              <a:rPr lang="en-US"/>
              <a:t>mutantii</a:t>
            </a:r>
            <a:endParaRPr lang="ro-RO" dirty="0"/>
          </a:p>
          <a:p>
            <a:pPr lvl="0"/>
            <a:r>
              <a:rPr lang="en-US" dirty="0" err="1"/>
              <a:t>Detectarea</a:t>
            </a:r>
            <a:r>
              <a:rPr lang="en-US" dirty="0"/>
              <a:t> </a:t>
            </a:r>
            <a:r>
              <a:rPr lang="en-US" dirty="0" err="1"/>
              <a:t>unor</a:t>
            </a:r>
            <a:r>
              <a:rPr lang="en-US" dirty="0"/>
              <a:t> </a:t>
            </a:r>
            <a:r>
              <a:rPr lang="en-US" dirty="0" err="1"/>
              <a:t>erori</a:t>
            </a:r>
            <a:r>
              <a:rPr lang="en-US" dirty="0"/>
              <a:t> in cod</a:t>
            </a:r>
            <a:endParaRPr lang="ro-RO" dirty="0"/>
          </a:p>
          <a:p>
            <a:pPr marL="0" indent="0">
              <a:buNone/>
            </a:pP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7775784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C4391-5B58-8E43-8F0E-D85B20F68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Evaluarea</a:t>
            </a:r>
            <a:r>
              <a:rPr lang="en-US" dirty="0"/>
              <a:t> </a:t>
            </a:r>
            <a:r>
              <a:rPr lang="en-US" dirty="0" err="1"/>
              <a:t>unui</a:t>
            </a:r>
            <a:r>
              <a:rPr lang="en-US" dirty="0"/>
              <a:t> set de date existent - </a:t>
            </a:r>
            <a:r>
              <a:rPr lang="en-US" dirty="0" err="1"/>
              <a:t>exemplu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A1A1F-D136-9F4F-8FE0-DA4EE83B4D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begin</a:t>
            </a:r>
            <a:endParaRPr lang="ro-RO" dirty="0"/>
          </a:p>
          <a:p>
            <a:r>
              <a:rPr lang="en-US" dirty="0"/>
              <a:t>    </a:t>
            </a:r>
            <a:r>
              <a:rPr lang="en-US" dirty="0" err="1"/>
              <a:t>int</a:t>
            </a:r>
            <a:r>
              <a:rPr lang="en-US" dirty="0"/>
              <a:t> x, y;</a:t>
            </a:r>
            <a:endParaRPr lang="ro-RO" dirty="0"/>
          </a:p>
          <a:p>
            <a:r>
              <a:rPr lang="en-US" dirty="0"/>
              <a:t>    read(x, y);</a:t>
            </a:r>
            <a:endParaRPr lang="ro-RO" dirty="0"/>
          </a:p>
          <a:p>
            <a:r>
              <a:rPr lang="en-US" dirty="0"/>
              <a:t>    if (x &gt; 0) </a:t>
            </a:r>
            <a:endParaRPr lang="ro-RO" dirty="0"/>
          </a:p>
          <a:p>
            <a:r>
              <a:rPr lang="en-US" dirty="0"/>
              <a:t>        write(</a:t>
            </a:r>
            <a:r>
              <a:rPr lang="en-US" dirty="0" err="1"/>
              <a:t>x+y</a:t>
            </a:r>
            <a:r>
              <a:rPr lang="en-US" dirty="0"/>
              <a:t>)</a:t>
            </a:r>
            <a:endParaRPr lang="ro-RO" dirty="0"/>
          </a:p>
          <a:p>
            <a:r>
              <a:rPr lang="en-US" dirty="0"/>
              <a:t>    else</a:t>
            </a:r>
            <a:endParaRPr lang="ro-RO" dirty="0"/>
          </a:p>
          <a:p>
            <a:r>
              <a:rPr lang="en-US" dirty="0"/>
              <a:t>         write(x*y)</a:t>
            </a:r>
            <a:endParaRPr lang="ro-RO" dirty="0"/>
          </a:p>
          <a:p>
            <a:r>
              <a:rPr lang="en-US" dirty="0"/>
              <a:t>end</a:t>
            </a:r>
            <a:endParaRPr lang="ro-RO" dirty="0"/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5578545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C4391-5B58-8E43-8F0E-D85B20F68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Evaluarea</a:t>
            </a:r>
            <a:r>
              <a:rPr lang="en-US" dirty="0"/>
              <a:t> </a:t>
            </a:r>
            <a:r>
              <a:rPr lang="en-US" dirty="0" err="1"/>
              <a:t>unui</a:t>
            </a:r>
            <a:r>
              <a:rPr lang="en-US" dirty="0"/>
              <a:t> set de teste existent - </a:t>
            </a:r>
            <a:r>
              <a:rPr lang="en-US" dirty="0" err="1"/>
              <a:t>exemplu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A1A1F-D136-9F4F-8FE0-DA4EE83B4D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Consideram</a:t>
            </a:r>
            <a:r>
              <a:rPr lang="en-US" dirty="0"/>
              <a:t> </a:t>
            </a:r>
            <a:r>
              <a:rPr lang="en-US" dirty="0" err="1"/>
              <a:t>urmatorii</a:t>
            </a:r>
            <a:r>
              <a:rPr lang="en-US" dirty="0"/>
              <a:t> </a:t>
            </a:r>
            <a:r>
              <a:rPr lang="en-US" dirty="0" err="1"/>
              <a:t>operatori</a:t>
            </a:r>
            <a:r>
              <a:rPr lang="en-US" dirty="0"/>
              <a:t> de </a:t>
            </a:r>
            <a:r>
              <a:rPr lang="en-US" dirty="0" err="1"/>
              <a:t>mutatie</a:t>
            </a:r>
            <a:r>
              <a:rPr lang="en-US" dirty="0"/>
              <a:t>:</a:t>
            </a:r>
            <a:endParaRPr lang="ro-RO" dirty="0"/>
          </a:p>
          <a:p>
            <a:pPr lvl="1"/>
            <a:r>
              <a:rPr lang="en-US" dirty="0"/>
              <a:t>+ </a:t>
            </a:r>
            <a:r>
              <a:rPr lang="en-US" dirty="0" err="1"/>
              <a:t>inlocuit</a:t>
            </a:r>
            <a:r>
              <a:rPr lang="en-US" dirty="0"/>
              <a:t> de – </a:t>
            </a:r>
            <a:endParaRPr lang="ro-RO" dirty="0"/>
          </a:p>
          <a:p>
            <a:pPr lvl="1"/>
            <a:r>
              <a:rPr lang="en-US" dirty="0"/>
              <a:t>* </a:t>
            </a:r>
            <a:r>
              <a:rPr lang="en-US" dirty="0" err="1"/>
              <a:t>inlocuit</a:t>
            </a:r>
            <a:r>
              <a:rPr lang="en-US" dirty="0"/>
              <a:t>  de /</a:t>
            </a:r>
            <a:endParaRPr lang="ro-RO" dirty="0"/>
          </a:p>
          <a:p>
            <a:pPr lvl="1"/>
            <a:r>
              <a:rPr lang="en-US" dirty="0"/>
              <a:t>o </a:t>
            </a:r>
            <a:r>
              <a:rPr lang="en-US" dirty="0" err="1"/>
              <a:t>variabila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o </a:t>
            </a:r>
            <a:r>
              <a:rPr lang="en-US" dirty="0" err="1"/>
              <a:t>constanta</a:t>
            </a:r>
            <a:r>
              <a:rPr lang="en-US" dirty="0"/>
              <a:t> x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inlocuita</a:t>
            </a:r>
            <a:r>
              <a:rPr lang="en-US" dirty="0"/>
              <a:t> de x+1   </a:t>
            </a:r>
            <a:endParaRPr lang="ro-RO" dirty="0"/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9836503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C5E17-2908-F840-B815-7994E4E54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err="1"/>
              <a:t>Mutanti</a:t>
            </a:r>
            <a:r>
              <a:rPr lang="ro-RO" dirty="0"/>
              <a:t> </a:t>
            </a:r>
            <a:r>
              <a:rPr lang="ro-RO" dirty="0" err="1"/>
              <a:t>obtinuti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87C257-E9B5-B544-9A97-99C63EED34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begin</a:t>
            </a:r>
            <a:endParaRPr lang="ro-RO" dirty="0"/>
          </a:p>
          <a:p>
            <a:r>
              <a:rPr lang="en-US" dirty="0"/>
              <a:t>    </a:t>
            </a:r>
            <a:r>
              <a:rPr lang="en-US" dirty="0" err="1"/>
              <a:t>int</a:t>
            </a:r>
            <a:r>
              <a:rPr lang="en-US" dirty="0"/>
              <a:t> x, y;</a:t>
            </a:r>
            <a:endParaRPr lang="ro-RO" dirty="0"/>
          </a:p>
          <a:p>
            <a:r>
              <a:rPr lang="en-US" dirty="0"/>
              <a:t>    read(x, y);</a:t>
            </a:r>
            <a:endParaRPr lang="ro-RO" dirty="0"/>
          </a:p>
          <a:p>
            <a:r>
              <a:rPr lang="en-US" dirty="0"/>
              <a:t>    if (x &gt; 0) 			M1  	if (x+1 &gt; 0) </a:t>
            </a:r>
            <a:endParaRPr lang="ro-RO" dirty="0"/>
          </a:p>
          <a:p>
            <a:r>
              <a:rPr lang="en-US" dirty="0"/>
              <a:t>                                      	M2  	if (x&gt; 0+1) </a:t>
            </a:r>
            <a:endParaRPr lang="ro-RO" dirty="0"/>
          </a:p>
          <a:p>
            <a:r>
              <a:rPr lang="en-US" dirty="0"/>
              <a:t>        write(</a:t>
            </a:r>
            <a:r>
              <a:rPr lang="en-US" dirty="0" err="1"/>
              <a:t>x+y</a:t>
            </a:r>
            <a:r>
              <a:rPr lang="en-US" dirty="0"/>
              <a:t>)                   	M3  	write(x+1+y)</a:t>
            </a:r>
            <a:endParaRPr lang="ro-RO" dirty="0"/>
          </a:p>
          <a:p>
            <a:r>
              <a:rPr lang="en-US" dirty="0"/>
              <a:t>                                                M4  	write(x+y+1)</a:t>
            </a:r>
            <a:endParaRPr lang="ro-RO" dirty="0"/>
          </a:p>
          <a:p>
            <a:r>
              <a:rPr lang="en-US" dirty="0"/>
              <a:t>			M5  	write(x-y)</a:t>
            </a:r>
            <a:endParaRPr lang="ro-RO" dirty="0"/>
          </a:p>
          <a:p>
            <a:r>
              <a:rPr lang="en-US" dirty="0"/>
              <a:t>    else</a:t>
            </a:r>
            <a:endParaRPr lang="ro-RO" dirty="0"/>
          </a:p>
          <a:p>
            <a:r>
              <a:rPr lang="en-US" dirty="0"/>
              <a:t>         write(x*y)		M6  	write((x+1)*y)</a:t>
            </a:r>
            <a:endParaRPr lang="ro-RO" dirty="0"/>
          </a:p>
          <a:p>
            <a:r>
              <a:rPr lang="en-US" dirty="0"/>
              <a:t>			M7  	write(x*(y+1))</a:t>
            </a:r>
            <a:endParaRPr lang="ro-RO" dirty="0"/>
          </a:p>
          <a:p>
            <a:r>
              <a:rPr lang="en-US" dirty="0"/>
              <a:t>			M8  	write(x/y)</a:t>
            </a:r>
            <a:endParaRPr lang="ro-RO" dirty="0"/>
          </a:p>
          <a:p>
            <a:r>
              <a:rPr lang="en-US" dirty="0"/>
              <a:t>end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8544426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C9B73-781C-324D-9774-BB3D23F63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Set de teste utilizat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E0C418-8136-6C4B-AC45-047D77C762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 de teste T = {t1, t2, t3, t4}</a:t>
            </a:r>
            <a:endParaRPr lang="ro-RO" dirty="0"/>
          </a:p>
          <a:p>
            <a:r>
              <a:rPr lang="en-US" dirty="0"/>
              <a:t>t1 = (0, 0), </a:t>
            </a:r>
          </a:p>
          <a:p>
            <a:r>
              <a:rPr lang="en-US" dirty="0"/>
              <a:t>t2 = (0, 1), </a:t>
            </a:r>
          </a:p>
          <a:p>
            <a:r>
              <a:rPr lang="en-US" dirty="0"/>
              <a:t>t3 = (1, 0), </a:t>
            </a:r>
          </a:p>
          <a:p>
            <a:r>
              <a:rPr lang="en-US" dirty="0"/>
              <a:t>t4 = (-1, -1)</a:t>
            </a:r>
            <a:endParaRPr lang="ro-RO" dirty="0"/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4136719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A8173-C97E-2145-A68B-D54BF9F3A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Evaluare - rezultate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8F1A064-E15D-3C4D-B72B-81396099E16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211039" y="2917920"/>
          <a:ext cx="5769921" cy="217792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68014">
                  <a:extLst>
                    <a:ext uri="{9D8B030D-6E8A-4147-A177-3AD203B41FA5}">
                      <a16:colId xmlns:a16="http://schemas.microsoft.com/office/drawing/2014/main" val="1841245160"/>
                    </a:ext>
                  </a:extLst>
                </a:gridCol>
                <a:gridCol w="357505">
                  <a:extLst>
                    <a:ext uri="{9D8B030D-6E8A-4147-A177-3AD203B41FA5}">
                      <a16:colId xmlns:a16="http://schemas.microsoft.com/office/drawing/2014/main" val="3954942225"/>
                    </a:ext>
                  </a:extLst>
                </a:gridCol>
                <a:gridCol w="340360">
                  <a:extLst>
                    <a:ext uri="{9D8B030D-6E8A-4147-A177-3AD203B41FA5}">
                      <a16:colId xmlns:a16="http://schemas.microsoft.com/office/drawing/2014/main" val="4236629305"/>
                    </a:ext>
                  </a:extLst>
                </a:gridCol>
                <a:gridCol w="1268014">
                  <a:extLst>
                    <a:ext uri="{9D8B030D-6E8A-4147-A177-3AD203B41FA5}">
                      <a16:colId xmlns:a16="http://schemas.microsoft.com/office/drawing/2014/main" val="3893279489"/>
                    </a:ext>
                  </a:extLst>
                </a:gridCol>
                <a:gridCol w="1268014">
                  <a:extLst>
                    <a:ext uri="{9D8B030D-6E8A-4147-A177-3AD203B41FA5}">
                      <a16:colId xmlns:a16="http://schemas.microsoft.com/office/drawing/2014/main" val="4244530565"/>
                    </a:ext>
                  </a:extLst>
                </a:gridCol>
                <a:gridCol w="1268014">
                  <a:extLst>
                    <a:ext uri="{9D8B030D-6E8A-4147-A177-3AD203B41FA5}">
                      <a16:colId xmlns:a16="http://schemas.microsoft.com/office/drawing/2014/main" val="190163807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</a:t>
                      </a:r>
                      <a:endParaRPr lang="ro-R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t1</a:t>
                      </a:r>
                      <a:endParaRPr lang="ro-R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t2</a:t>
                      </a:r>
                      <a:endParaRPr lang="ro-R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t3</a:t>
                      </a:r>
                      <a:endParaRPr lang="ro-R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t4</a:t>
                      </a:r>
                      <a:endParaRPr lang="ro-R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Mutant distins</a:t>
                      </a:r>
                      <a:endParaRPr lang="ro-R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3970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P(t)</a:t>
                      </a:r>
                      <a:endParaRPr lang="ro-R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ro-R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ro-R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ro-R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ro-R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ro-R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896375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M1(t)</a:t>
                      </a:r>
                      <a:endParaRPr lang="ro-R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ro-R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ro-R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NE</a:t>
                      </a:r>
                      <a:endParaRPr lang="ro-R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NE</a:t>
                      </a:r>
                      <a:endParaRPr lang="ro-R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Y</a:t>
                      </a:r>
                      <a:endParaRPr lang="ro-R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87995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M2(t)</a:t>
                      </a:r>
                      <a:endParaRPr lang="ro-R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ro-R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ro-R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ro-R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NE</a:t>
                      </a:r>
                      <a:endParaRPr lang="ro-R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Y</a:t>
                      </a:r>
                      <a:endParaRPr lang="ro-R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191141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M3(t)</a:t>
                      </a:r>
                      <a:endParaRPr lang="ro-R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ro-R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ro-R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ro-R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NE</a:t>
                      </a:r>
                      <a:endParaRPr lang="ro-R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Y</a:t>
                      </a:r>
                      <a:endParaRPr lang="ro-R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689897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M4(t)</a:t>
                      </a:r>
                      <a:endParaRPr lang="ro-R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ro-R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ro-R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ro-R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NE</a:t>
                      </a:r>
                      <a:endParaRPr lang="ro-R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Y</a:t>
                      </a:r>
                      <a:endParaRPr lang="ro-R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536513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M5(t)</a:t>
                      </a:r>
                      <a:endParaRPr lang="ro-R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ro-R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ro-R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ro-R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ro-R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</a:t>
                      </a:r>
                      <a:endParaRPr lang="ro-R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367018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M6(t)</a:t>
                      </a:r>
                      <a:endParaRPr lang="ro-R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ro-R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ro-R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NE</a:t>
                      </a:r>
                      <a:endParaRPr lang="ro-R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NE</a:t>
                      </a:r>
                      <a:endParaRPr lang="ro-R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Y</a:t>
                      </a:r>
                      <a:endParaRPr lang="ro-R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903846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M7(t)</a:t>
                      </a:r>
                      <a:endParaRPr lang="ro-R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ro-R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ro-R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ro-R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ro-R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Y</a:t>
                      </a:r>
                      <a:endParaRPr lang="ro-R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225348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M8(t)</a:t>
                      </a:r>
                      <a:endParaRPr lang="ro-R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ND</a:t>
                      </a:r>
                      <a:endParaRPr lang="ro-R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NE</a:t>
                      </a:r>
                      <a:endParaRPr lang="ro-R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NE</a:t>
                      </a:r>
                      <a:endParaRPr lang="ro-R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NE</a:t>
                      </a:r>
                      <a:endParaRPr lang="ro-R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Y</a:t>
                      </a:r>
                      <a:endParaRPr lang="ro-R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781614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ro-R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ro-R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ro-R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ro-R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ro-R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ro-R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62522249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79E43987-75D5-274C-8C97-FE4E813752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296989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C98AE-5020-1341-BCC3-B999F4735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Evaluare - rezultate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FF0F58-67AC-854C-8AA3-5F079014BC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Mutanti</a:t>
            </a:r>
            <a:r>
              <a:rPr lang="en-US" dirty="0"/>
              <a:t> </a:t>
            </a:r>
            <a:r>
              <a:rPr lang="en-US" dirty="0" err="1"/>
              <a:t>nedistinsi</a:t>
            </a:r>
            <a:r>
              <a:rPr lang="en-US" dirty="0"/>
              <a:t> (alive) = {M5}</a:t>
            </a:r>
          </a:p>
          <a:p>
            <a:endParaRPr lang="ro-RO" dirty="0"/>
          </a:p>
          <a:p>
            <a:r>
              <a:rPr lang="en-US" dirty="0" err="1"/>
              <a:t>Intrebare</a:t>
            </a:r>
            <a:r>
              <a:rPr lang="en-US" dirty="0"/>
              <a:t>: Este M5 mutant </a:t>
            </a:r>
            <a:r>
              <a:rPr lang="en-US" dirty="0" err="1"/>
              <a:t>echivalent</a:t>
            </a:r>
            <a:r>
              <a:rPr lang="en-US" dirty="0"/>
              <a:t> ?</a:t>
            </a:r>
            <a:endParaRPr lang="ro-RO" dirty="0"/>
          </a:p>
          <a:p>
            <a:r>
              <a:rPr lang="en-US" dirty="0" err="1"/>
              <a:t>Raspuns</a:t>
            </a:r>
            <a:r>
              <a:rPr lang="en-US" dirty="0"/>
              <a:t>: Nu. (1, 1) </a:t>
            </a:r>
            <a:r>
              <a:rPr lang="en-US" dirty="0" err="1"/>
              <a:t>distinge</a:t>
            </a:r>
            <a:r>
              <a:rPr lang="en-US" dirty="0"/>
              <a:t> </a:t>
            </a:r>
            <a:r>
              <a:rPr lang="en-US" dirty="0" err="1"/>
              <a:t>intre</a:t>
            </a:r>
            <a:r>
              <a:rPr lang="en-US" dirty="0"/>
              <a:t> P </a:t>
            </a:r>
            <a:r>
              <a:rPr lang="en-US" dirty="0" err="1"/>
              <a:t>si</a:t>
            </a:r>
            <a:r>
              <a:rPr lang="en-US" dirty="0"/>
              <a:t> M5</a:t>
            </a:r>
            <a:endParaRPr lang="ro-RO" dirty="0"/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9852737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4FC24-8A58-EC48-BD09-B6CD4D461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Mutation score (MS)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AFBC7D-4D7A-FB45-9346-884D822723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MS(T) = D/(L+D), </a:t>
            </a:r>
            <a:r>
              <a:rPr lang="en-US" dirty="0" err="1"/>
              <a:t>unde</a:t>
            </a:r>
            <a:endParaRPr lang="ro-RO" dirty="0"/>
          </a:p>
          <a:p>
            <a:pPr lvl="1"/>
            <a:r>
              <a:rPr lang="en-US" dirty="0"/>
              <a:t>D – </a:t>
            </a:r>
            <a:r>
              <a:rPr lang="en-US" dirty="0" err="1"/>
              <a:t>numarul</a:t>
            </a:r>
            <a:r>
              <a:rPr lang="en-US" dirty="0"/>
              <a:t> de </a:t>
            </a:r>
            <a:r>
              <a:rPr lang="en-US" dirty="0" err="1"/>
              <a:t>mutanti</a:t>
            </a:r>
            <a:r>
              <a:rPr lang="en-US" dirty="0"/>
              <a:t> </a:t>
            </a:r>
            <a:r>
              <a:rPr lang="en-US" dirty="0" err="1"/>
              <a:t>distinsi</a:t>
            </a:r>
            <a:endParaRPr lang="ro-RO" dirty="0"/>
          </a:p>
          <a:p>
            <a:pPr lvl="1"/>
            <a:r>
              <a:rPr lang="en-US" dirty="0"/>
              <a:t>L – </a:t>
            </a:r>
            <a:r>
              <a:rPr lang="en-US" dirty="0" err="1"/>
              <a:t>numarul</a:t>
            </a:r>
            <a:r>
              <a:rPr lang="en-US" dirty="0"/>
              <a:t> de </a:t>
            </a:r>
            <a:r>
              <a:rPr lang="en-US" dirty="0" err="1"/>
              <a:t>mutanti</a:t>
            </a:r>
            <a:r>
              <a:rPr lang="en-US" dirty="0"/>
              <a:t> </a:t>
            </a:r>
            <a:r>
              <a:rPr lang="en-US" dirty="0" err="1"/>
              <a:t>nedistinsi</a:t>
            </a:r>
            <a:r>
              <a:rPr lang="en-US" dirty="0"/>
              <a:t> (live mutants) </a:t>
            </a:r>
            <a:r>
              <a:rPr lang="en-US" dirty="0" err="1"/>
              <a:t>neechivalenti</a:t>
            </a:r>
            <a:endParaRPr lang="ro-RO" dirty="0"/>
          </a:p>
          <a:p>
            <a:endParaRPr lang="en-US" dirty="0"/>
          </a:p>
          <a:p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exemplu</a:t>
            </a:r>
            <a:r>
              <a:rPr lang="en-US" dirty="0"/>
              <a:t>: MS(T) = 7/8</a:t>
            </a:r>
            <a:endParaRPr lang="ro-RO" dirty="0"/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6739330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9EBA3-FC67-754A-8B43-524C718B2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Detectarea</a:t>
            </a:r>
            <a:r>
              <a:rPr lang="en-US" dirty="0"/>
              <a:t> </a:t>
            </a:r>
            <a:r>
              <a:rPr lang="en-US" dirty="0" err="1"/>
              <a:t>erorilor</a:t>
            </a:r>
            <a:r>
              <a:rPr lang="en-US" dirty="0"/>
              <a:t> </a:t>
            </a:r>
            <a:r>
              <a:rPr lang="en-US" dirty="0" err="1"/>
              <a:t>folosind</a:t>
            </a:r>
            <a:r>
              <a:rPr lang="en-US" dirty="0"/>
              <a:t> </a:t>
            </a:r>
            <a:r>
              <a:rPr lang="en-US" dirty="0" err="1"/>
              <a:t>mutatia</a:t>
            </a:r>
            <a:r>
              <a:rPr lang="en-US" dirty="0"/>
              <a:t> – ex.</a:t>
            </a:r>
            <a:endParaRPr lang="ro-RO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6A7B2E-15AE-A149-AFD6-E2B1DAE357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/>
              <a:t>Program P</a:t>
            </a:r>
            <a:r>
              <a:rPr lang="ro-RO" b="0" dirty="0">
                <a:effectLst/>
              </a:rPr>
              <a:t> </a:t>
            </a:r>
          </a:p>
          <a:p>
            <a:endParaRPr lang="ro-RO" b="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5404F2-E697-8E4A-A0C3-9D3F050BFF5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begin</a:t>
            </a:r>
            <a:endParaRPr lang="ro-RO" dirty="0"/>
          </a:p>
          <a:p>
            <a:r>
              <a:rPr lang="en-US" dirty="0"/>
              <a:t>    </a:t>
            </a:r>
            <a:r>
              <a:rPr lang="en-US" dirty="0" err="1"/>
              <a:t>int</a:t>
            </a:r>
            <a:r>
              <a:rPr lang="en-US" dirty="0"/>
              <a:t> x, y</a:t>
            </a:r>
            <a:endParaRPr lang="ro-RO" dirty="0"/>
          </a:p>
          <a:p>
            <a:r>
              <a:rPr lang="en-US" dirty="0"/>
              <a:t>    read(x)</a:t>
            </a:r>
            <a:endParaRPr lang="ro-RO" dirty="0"/>
          </a:p>
          <a:p>
            <a:r>
              <a:rPr lang="en-US" dirty="0"/>
              <a:t>    y = 1</a:t>
            </a:r>
            <a:endParaRPr lang="ro-RO" dirty="0"/>
          </a:p>
          <a:p>
            <a:r>
              <a:rPr lang="en-US" dirty="0"/>
              <a:t>    y = 2 	</a:t>
            </a:r>
            <a:r>
              <a:rPr lang="en-US" dirty="0">
                <a:sym typeface="Symbol" pitchFamily="2" charset="2"/>
              </a:rPr>
              <a:t></a:t>
            </a:r>
            <a:r>
              <a:rPr lang="en-US" dirty="0"/>
              <a:t> </a:t>
            </a:r>
            <a:r>
              <a:rPr lang="en-US" dirty="0" err="1"/>
              <a:t>Eroare</a:t>
            </a:r>
            <a:r>
              <a:rPr lang="en-US" dirty="0"/>
              <a:t>: </a:t>
            </a:r>
            <a:r>
              <a:rPr lang="en-US" dirty="0" err="1"/>
              <a:t>instructiune</a:t>
            </a:r>
            <a:r>
              <a:rPr lang="en-US" dirty="0"/>
              <a:t> </a:t>
            </a:r>
            <a:r>
              <a:rPr lang="en-US" dirty="0" err="1"/>
              <a:t>lipsa</a:t>
            </a:r>
            <a:endParaRPr lang="ro-RO" dirty="0"/>
          </a:p>
          <a:p>
            <a:r>
              <a:rPr lang="en-US" dirty="0"/>
              <a:t>    if (x &lt; 0) </a:t>
            </a:r>
            <a:endParaRPr lang="ro-RO" dirty="0"/>
          </a:p>
          <a:p>
            <a:r>
              <a:rPr lang="en-US" dirty="0"/>
              <a:t>        y = 3</a:t>
            </a:r>
            <a:endParaRPr lang="ro-RO" dirty="0"/>
          </a:p>
          <a:p>
            <a:r>
              <a:rPr lang="en-US" dirty="0"/>
              <a:t>    if (x&gt;2)</a:t>
            </a:r>
            <a:endParaRPr lang="ro-RO" dirty="0"/>
          </a:p>
          <a:p>
            <a:r>
              <a:rPr lang="en-US" dirty="0"/>
              <a:t>         y = 4</a:t>
            </a:r>
            <a:endParaRPr lang="ro-RO" dirty="0"/>
          </a:p>
          <a:p>
            <a:r>
              <a:rPr lang="en-US" dirty="0"/>
              <a:t>    write(y)</a:t>
            </a:r>
            <a:endParaRPr lang="ro-RO" dirty="0"/>
          </a:p>
          <a:p>
            <a:r>
              <a:rPr lang="en-US" dirty="0"/>
              <a:t>end</a:t>
            </a:r>
            <a:endParaRPr lang="ro-RO" dirty="0"/>
          </a:p>
          <a:p>
            <a:endParaRPr lang="ro-RO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FD4F3C-4E3D-C045-A9F6-D65656BD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ro-RO" b="0" dirty="0"/>
              <a:t>Mutant M</a:t>
            </a:r>
          </a:p>
          <a:p>
            <a:endParaRPr lang="ro-RO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A4FA83-ABC9-E94C-9359-B66C3EC08720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62500" lnSpcReduction="2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...</a:t>
            </a:r>
            <a:endParaRPr lang="ro-RO" dirty="0"/>
          </a:p>
          <a:p>
            <a:r>
              <a:rPr lang="en-US" dirty="0"/>
              <a:t>if (x &lt; 1) </a:t>
            </a:r>
            <a:endParaRPr lang="ro-RO" dirty="0"/>
          </a:p>
          <a:p>
            <a:r>
              <a:rPr lang="en-US" dirty="0"/>
              <a:t>        y = 3</a:t>
            </a:r>
            <a:endParaRPr lang="ro-RO" dirty="0"/>
          </a:p>
          <a:p>
            <a:r>
              <a:rPr lang="en-US" dirty="0"/>
              <a:t>...</a:t>
            </a:r>
            <a:endParaRPr lang="ro-RO" dirty="0"/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2506316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378F5-2A70-E544-82AB-0620C75FD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Detectarea</a:t>
            </a:r>
            <a:r>
              <a:rPr lang="en-US" dirty="0"/>
              <a:t> </a:t>
            </a:r>
            <a:r>
              <a:rPr lang="en-US" dirty="0" err="1"/>
              <a:t>erorilor</a:t>
            </a:r>
            <a:r>
              <a:rPr lang="en-US" dirty="0"/>
              <a:t> </a:t>
            </a:r>
            <a:r>
              <a:rPr lang="en-US" dirty="0" err="1"/>
              <a:t>folosind</a:t>
            </a:r>
            <a:r>
              <a:rPr lang="en-US" dirty="0"/>
              <a:t> </a:t>
            </a:r>
            <a:r>
              <a:rPr lang="en-US" dirty="0" err="1"/>
              <a:t>mutatia</a:t>
            </a:r>
            <a:r>
              <a:rPr lang="en-US" dirty="0"/>
              <a:t> – ex.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5482F1-BF9C-E04E-BAB8-CAE73162FE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Aratam</a:t>
            </a:r>
            <a:r>
              <a:rPr lang="en-US" dirty="0"/>
              <a:t> ca </a:t>
            </a:r>
            <a:r>
              <a:rPr lang="en-US" dirty="0" err="1"/>
              <a:t>mutantul</a:t>
            </a:r>
            <a:r>
              <a:rPr lang="en-US" dirty="0"/>
              <a:t> M </a:t>
            </a:r>
            <a:r>
              <a:rPr lang="en-US" dirty="0" err="1"/>
              <a:t>genereaza</a:t>
            </a:r>
            <a:r>
              <a:rPr lang="en-US" dirty="0"/>
              <a:t> teste care </a:t>
            </a:r>
            <a:r>
              <a:rPr lang="en-US" dirty="0" err="1"/>
              <a:t>detecteaza</a:t>
            </a:r>
            <a:r>
              <a:rPr lang="en-US" dirty="0"/>
              <a:t> </a:t>
            </a:r>
            <a:r>
              <a:rPr lang="en-US" dirty="0" err="1"/>
              <a:t>eroarea</a:t>
            </a:r>
            <a:endParaRPr lang="ro-RO" dirty="0"/>
          </a:p>
          <a:p>
            <a:endParaRPr lang="ro-RO" dirty="0"/>
          </a:p>
          <a:p>
            <a:r>
              <a:rPr lang="en-US" dirty="0" err="1"/>
              <a:t>Pentru</a:t>
            </a:r>
            <a:r>
              <a:rPr lang="en-US" dirty="0"/>
              <a:t> ca un test t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distinga</a:t>
            </a:r>
            <a:r>
              <a:rPr lang="en-US" dirty="0"/>
              <a:t> </a:t>
            </a:r>
            <a:r>
              <a:rPr lang="en-US" dirty="0" err="1"/>
              <a:t>intre</a:t>
            </a:r>
            <a:r>
              <a:rPr lang="en-US" dirty="0"/>
              <a:t> P </a:t>
            </a:r>
            <a:r>
              <a:rPr lang="en-US" dirty="0" err="1"/>
              <a:t>si</a:t>
            </a:r>
            <a:r>
              <a:rPr lang="en-US" dirty="0"/>
              <a:t> M </a:t>
            </a:r>
            <a:r>
              <a:rPr lang="en-US" dirty="0" err="1"/>
              <a:t>trebuie</a:t>
            </a:r>
            <a:r>
              <a:rPr lang="en-US" dirty="0"/>
              <a:t> ca:</a:t>
            </a:r>
            <a:endParaRPr lang="ro-RO" dirty="0"/>
          </a:p>
          <a:p>
            <a:pPr lvl="1"/>
            <a:r>
              <a:rPr lang="en-US" dirty="0"/>
              <a:t>Reachability: </a:t>
            </a:r>
            <a:r>
              <a:rPr lang="en-US" dirty="0" err="1"/>
              <a:t>Instructiunea</a:t>
            </a:r>
            <a:r>
              <a:rPr lang="en-US" dirty="0"/>
              <a:t> </a:t>
            </a:r>
            <a:r>
              <a:rPr lang="en-US" dirty="0" err="1"/>
              <a:t>mutata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fie </a:t>
            </a:r>
            <a:r>
              <a:rPr lang="en-US" dirty="0" err="1"/>
              <a:t>executata</a:t>
            </a:r>
            <a:r>
              <a:rPr lang="en-US" dirty="0"/>
              <a:t> la </a:t>
            </a:r>
            <a:r>
              <a:rPr lang="en-US" dirty="0" err="1"/>
              <a:t>aplicarea</a:t>
            </a:r>
            <a:r>
              <a:rPr lang="en-US" dirty="0"/>
              <a:t> </a:t>
            </a:r>
            <a:r>
              <a:rPr lang="en-US" dirty="0" err="1"/>
              <a:t>lui</a:t>
            </a:r>
            <a:r>
              <a:rPr lang="en-US" dirty="0"/>
              <a:t> t</a:t>
            </a:r>
            <a:endParaRPr lang="ro-RO" dirty="0"/>
          </a:p>
          <a:p>
            <a:pPr lvl="1"/>
            <a:r>
              <a:rPr lang="en-US" dirty="0"/>
              <a:t>State infection: </a:t>
            </a:r>
            <a:r>
              <a:rPr lang="en-US" dirty="0" err="1"/>
              <a:t>Instructiunea</a:t>
            </a:r>
            <a:r>
              <a:rPr lang="en-US" dirty="0"/>
              <a:t> </a:t>
            </a:r>
            <a:r>
              <a:rPr lang="en-US" dirty="0" err="1"/>
              <a:t>mutata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afecteze</a:t>
            </a:r>
            <a:r>
              <a:rPr lang="en-US" dirty="0"/>
              <a:t> </a:t>
            </a:r>
            <a:r>
              <a:rPr lang="en-US" dirty="0" err="1"/>
              <a:t>statea</a:t>
            </a:r>
            <a:r>
              <a:rPr lang="en-US" dirty="0"/>
              <a:t> </a:t>
            </a:r>
            <a:r>
              <a:rPr lang="en-US" dirty="0" err="1"/>
              <a:t>programului</a:t>
            </a:r>
            <a:endParaRPr lang="ro-RO" dirty="0"/>
          </a:p>
          <a:p>
            <a:pPr lvl="1"/>
            <a:r>
              <a:rPr lang="en-US" dirty="0"/>
              <a:t>State propagation: </a:t>
            </a:r>
            <a:r>
              <a:rPr lang="en-US" dirty="0" err="1"/>
              <a:t>Schimbarea</a:t>
            </a:r>
            <a:r>
              <a:rPr lang="en-US" dirty="0"/>
              <a:t> de state </a:t>
            </a:r>
            <a:r>
              <a:rPr lang="en-US" dirty="0" err="1"/>
              <a:t>sa</a:t>
            </a:r>
            <a:r>
              <a:rPr lang="en-US" dirty="0"/>
              <a:t> se </a:t>
            </a:r>
            <a:r>
              <a:rPr lang="en-US" dirty="0" err="1"/>
              <a:t>propage</a:t>
            </a:r>
            <a:r>
              <a:rPr lang="en-US" dirty="0"/>
              <a:t> in exterior</a:t>
            </a:r>
            <a:endParaRPr lang="ro-RO" dirty="0"/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807116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01179-AAF5-DD42-AE0E-5580E981C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Mutanti</a:t>
            </a:r>
            <a:r>
              <a:rPr lang="en-US" dirty="0"/>
              <a:t> - </a:t>
            </a:r>
            <a:r>
              <a:rPr lang="en-US" dirty="0" err="1"/>
              <a:t>exemplu</a:t>
            </a:r>
            <a:endParaRPr lang="ro-RO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FAB682-59D6-DD4F-B7C7-D62C546689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b="0" dirty="0"/>
              <a:t>Program P</a:t>
            </a:r>
          </a:p>
          <a:p>
            <a:pPr>
              <a:spcBef>
                <a:spcPts val="0"/>
              </a:spcBef>
            </a:pPr>
            <a:endParaRPr lang="ro-RO" b="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CF67BE-389C-8A43-8632-8A9E423269C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begin</a:t>
            </a:r>
            <a:endParaRPr lang="ro-RO" dirty="0"/>
          </a:p>
          <a:p>
            <a:r>
              <a:rPr lang="en-US" dirty="0"/>
              <a:t>    </a:t>
            </a:r>
            <a:r>
              <a:rPr lang="en-US" dirty="0" err="1"/>
              <a:t>int</a:t>
            </a:r>
            <a:r>
              <a:rPr lang="en-US" dirty="0"/>
              <a:t> x, y;</a:t>
            </a:r>
            <a:endParaRPr lang="ro-RO" dirty="0"/>
          </a:p>
          <a:p>
            <a:r>
              <a:rPr lang="en-US" dirty="0"/>
              <a:t>    read(x, y);</a:t>
            </a:r>
            <a:endParaRPr lang="ro-RO" dirty="0"/>
          </a:p>
          <a:p>
            <a:r>
              <a:rPr lang="en-US" dirty="0"/>
              <a:t>    if (x &gt; 0) </a:t>
            </a:r>
            <a:endParaRPr lang="ro-RO" dirty="0"/>
          </a:p>
          <a:p>
            <a:r>
              <a:rPr lang="en-US" dirty="0"/>
              <a:t>        write(</a:t>
            </a:r>
            <a:r>
              <a:rPr lang="en-US" dirty="0" err="1"/>
              <a:t>x+y</a:t>
            </a:r>
            <a:r>
              <a:rPr lang="en-US" dirty="0"/>
              <a:t>)</a:t>
            </a:r>
            <a:endParaRPr lang="ro-RO" dirty="0"/>
          </a:p>
          <a:p>
            <a:r>
              <a:rPr lang="en-US" dirty="0"/>
              <a:t>    else</a:t>
            </a:r>
            <a:endParaRPr lang="ro-RO" dirty="0"/>
          </a:p>
          <a:p>
            <a:r>
              <a:rPr lang="en-US" dirty="0"/>
              <a:t>         write(x*y)</a:t>
            </a:r>
            <a:endParaRPr lang="ro-RO" dirty="0"/>
          </a:p>
          <a:p>
            <a:r>
              <a:rPr lang="en-US" dirty="0"/>
              <a:t>end</a:t>
            </a:r>
            <a:endParaRPr lang="ro-RO" dirty="0"/>
          </a:p>
          <a:p>
            <a:endParaRPr lang="ro-RO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078FA1-4108-FC46-BA5C-2398A34BDB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b="0" dirty="0"/>
              <a:t>Mutant M1</a:t>
            </a:r>
            <a:endParaRPr lang="ro-RO" b="0" dirty="0"/>
          </a:p>
          <a:p>
            <a:endParaRPr lang="ro-RO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2F83B8-1E09-DE42-B382-D7FC2DA7FFC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begin</a:t>
            </a:r>
            <a:endParaRPr lang="ro-RO" dirty="0"/>
          </a:p>
          <a:p>
            <a:r>
              <a:rPr lang="en-US" dirty="0"/>
              <a:t>    </a:t>
            </a:r>
            <a:r>
              <a:rPr lang="en-US" dirty="0" err="1"/>
              <a:t>int</a:t>
            </a:r>
            <a:r>
              <a:rPr lang="en-US" dirty="0"/>
              <a:t> x, y;</a:t>
            </a:r>
            <a:endParaRPr lang="ro-RO" dirty="0"/>
          </a:p>
          <a:p>
            <a:r>
              <a:rPr lang="en-US" dirty="0"/>
              <a:t>    read(x, y);</a:t>
            </a:r>
            <a:endParaRPr lang="ro-RO" dirty="0"/>
          </a:p>
          <a:p>
            <a:r>
              <a:rPr lang="en-US" dirty="0"/>
              <a:t>    if (x </a:t>
            </a:r>
            <a:r>
              <a:rPr lang="en-US" b="1" dirty="0"/>
              <a:t>&gt; =0</a:t>
            </a:r>
            <a:r>
              <a:rPr lang="en-US" dirty="0"/>
              <a:t>) </a:t>
            </a:r>
            <a:endParaRPr lang="ro-RO" dirty="0"/>
          </a:p>
          <a:p>
            <a:r>
              <a:rPr lang="en-US" dirty="0"/>
              <a:t>        write(</a:t>
            </a:r>
            <a:r>
              <a:rPr lang="en-US" dirty="0" err="1"/>
              <a:t>x+y</a:t>
            </a:r>
            <a:r>
              <a:rPr lang="en-US" dirty="0"/>
              <a:t>)</a:t>
            </a:r>
            <a:endParaRPr lang="ro-RO" dirty="0"/>
          </a:p>
          <a:p>
            <a:r>
              <a:rPr lang="en-US" dirty="0"/>
              <a:t>    else</a:t>
            </a:r>
            <a:endParaRPr lang="ro-RO" dirty="0"/>
          </a:p>
          <a:p>
            <a:r>
              <a:rPr lang="en-US" dirty="0"/>
              <a:t>         write(x*y)</a:t>
            </a:r>
            <a:endParaRPr lang="ro-RO" dirty="0"/>
          </a:p>
          <a:p>
            <a:r>
              <a:rPr lang="en-US" dirty="0"/>
              <a:t>end</a:t>
            </a:r>
            <a:endParaRPr lang="ro-RO" dirty="0"/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8580369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120FC-E16C-4149-AAA9-7C894C1A9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Detectarea</a:t>
            </a:r>
            <a:r>
              <a:rPr lang="en-US" dirty="0"/>
              <a:t> </a:t>
            </a:r>
            <a:r>
              <a:rPr lang="en-US" dirty="0" err="1"/>
              <a:t>erorilor</a:t>
            </a:r>
            <a:r>
              <a:rPr lang="en-US" dirty="0"/>
              <a:t> </a:t>
            </a:r>
            <a:r>
              <a:rPr lang="en-US" dirty="0" err="1"/>
              <a:t>folosind</a:t>
            </a:r>
            <a:r>
              <a:rPr lang="en-US" dirty="0"/>
              <a:t> </a:t>
            </a:r>
            <a:r>
              <a:rPr lang="en-US" dirty="0" err="1"/>
              <a:t>mutatia</a:t>
            </a:r>
            <a:r>
              <a:rPr lang="en-US" dirty="0"/>
              <a:t> – ex.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2CEFA7-C588-7747-8543-C884EA4CC3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exemplul</a:t>
            </a:r>
            <a:r>
              <a:rPr lang="en-US" dirty="0"/>
              <a:t> </a:t>
            </a:r>
            <a:r>
              <a:rPr lang="en-US" dirty="0" err="1"/>
              <a:t>dat</a:t>
            </a:r>
            <a:r>
              <a:rPr lang="en-US" dirty="0"/>
              <a:t>, </a:t>
            </a:r>
            <a:r>
              <a:rPr lang="en-US" dirty="0" err="1"/>
              <a:t>pentru</a:t>
            </a:r>
            <a:r>
              <a:rPr lang="en-US" dirty="0"/>
              <a:t> ca un test t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distinga</a:t>
            </a:r>
            <a:r>
              <a:rPr lang="en-US" dirty="0"/>
              <a:t> </a:t>
            </a:r>
            <a:r>
              <a:rPr lang="en-US" dirty="0" err="1"/>
              <a:t>intre</a:t>
            </a:r>
            <a:r>
              <a:rPr lang="en-US" dirty="0"/>
              <a:t> P </a:t>
            </a:r>
            <a:r>
              <a:rPr lang="en-US" dirty="0" err="1"/>
              <a:t>si</a:t>
            </a:r>
            <a:r>
              <a:rPr lang="en-US" dirty="0"/>
              <a:t> M:</a:t>
            </a:r>
            <a:endParaRPr lang="ro-RO" dirty="0"/>
          </a:p>
          <a:p>
            <a:pPr lvl="1"/>
            <a:r>
              <a:rPr lang="en-US" dirty="0"/>
              <a:t>Reachability: TRUE</a:t>
            </a:r>
            <a:endParaRPr lang="ro-RO" dirty="0"/>
          </a:p>
          <a:p>
            <a:pPr lvl="1"/>
            <a:r>
              <a:rPr lang="en-US" dirty="0"/>
              <a:t>State infection: (x &lt; 1 </a:t>
            </a:r>
            <a:r>
              <a:rPr lang="en-US" dirty="0">
                <a:sym typeface="Symbol" pitchFamily="2" charset="2"/>
              </a:rPr>
              <a:t></a:t>
            </a:r>
            <a:r>
              <a:rPr lang="en-US" dirty="0"/>
              <a:t>(x&lt;0)) </a:t>
            </a:r>
            <a:endParaRPr lang="ro-RO" dirty="0"/>
          </a:p>
          <a:p>
            <a:pPr lvl="1"/>
            <a:r>
              <a:rPr lang="en-US" dirty="0"/>
              <a:t>State propagation: </a:t>
            </a:r>
            <a:r>
              <a:rPr lang="en-US" dirty="0">
                <a:sym typeface="Symbol" pitchFamily="2" charset="2"/>
              </a:rPr>
              <a:t></a:t>
            </a:r>
            <a:r>
              <a:rPr lang="en-US" dirty="0"/>
              <a:t>(x &gt; 2)</a:t>
            </a:r>
            <a:endParaRPr lang="ro-RO" dirty="0"/>
          </a:p>
          <a:p>
            <a:r>
              <a:rPr lang="en-US" dirty="0" err="1"/>
              <a:t>Conditia</a:t>
            </a:r>
            <a:r>
              <a:rPr lang="en-US" dirty="0"/>
              <a:t> </a:t>
            </a:r>
            <a:r>
              <a:rPr lang="en-US" dirty="0" err="1"/>
              <a:t>rezultata</a:t>
            </a:r>
            <a:r>
              <a:rPr lang="en-US" dirty="0"/>
              <a:t>: (x =0) </a:t>
            </a:r>
            <a:r>
              <a:rPr lang="en-US" dirty="0">
                <a:sym typeface="Symbol" pitchFamily="2" charset="2"/>
              </a:rPr>
              <a:t></a:t>
            </a:r>
            <a:r>
              <a:rPr lang="en-US" dirty="0"/>
              <a:t> (x &lt;=2) </a:t>
            </a:r>
            <a:r>
              <a:rPr lang="en-US" dirty="0">
                <a:sym typeface="Symbol" pitchFamily="2" charset="2"/>
              </a:rPr>
              <a:t></a:t>
            </a:r>
            <a:r>
              <a:rPr lang="en-US" dirty="0"/>
              <a:t> x = 0</a:t>
            </a:r>
            <a:endParaRPr lang="ro-RO" dirty="0"/>
          </a:p>
          <a:p>
            <a:r>
              <a:rPr lang="en-US" dirty="0" err="1"/>
              <a:t>Pentru</a:t>
            </a:r>
            <a:r>
              <a:rPr lang="en-US" dirty="0"/>
              <a:t> x = 0 </a:t>
            </a:r>
            <a:r>
              <a:rPr lang="en-US" dirty="0" err="1"/>
              <a:t>programul</a:t>
            </a:r>
            <a:r>
              <a:rPr lang="en-US" dirty="0"/>
              <a:t> </a:t>
            </a:r>
            <a:r>
              <a:rPr lang="en-US" dirty="0" err="1"/>
              <a:t>corect</a:t>
            </a:r>
            <a:r>
              <a:rPr lang="en-US" dirty="0"/>
              <a:t> </a:t>
            </a:r>
            <a:r>
              <a:rPr lang="en-US" dirty="0" err="1"/>
              <a:t>intoarce</a:t>
            </a:r>
            <a:r>
              <a:rPr lang="en-US" dirty="0"/>
              <a:t> 2 in </a:t>
            </a:r>
            <a:r>
              <a:rPr lang="en-US" dirty="0" err="1"/>
              <a:t>timp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programul</a:t>
            </a:r>
            <a:r>
              <a:rPr lang="en-US" dirty="0"/>
              <a:t> </a:t>
            </a:r>
            <a:r>
              <a:rPr lang="en-US" dirty="0" err="1"/>
              <a:t>gresit</a:t>
            </a:r>
            <a:r>
              <a:rPr lang="en-US" dirty="0"/>
              <a:t> </a:t>
            </a:r>
            <a:r>
              <a:rPr lang="en-US" dirty="0" err="1"/>
              <a:t>returneaza</a:t>
            </a:r>
            <a:r>
              <a:rPr lang="en-US"/>
              <a:t> 1</a:t>
            </a:r>
            <a:endParaRPr lang="ro-RO" dirty="0"/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40799527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DFFFB-7332-0E45-9462-445D9C9D8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Operatori</a:t>
            </a:r>
            <a:r>
              <a:rPr lang="en-US" dirty="0"/>
              <a:t> de </a:t>
            </a:r>
            <a:r>
              <a:rPr lang="en-US" dirty="0" err="1"/>
              <a:t>mutatie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1F3F43-FDC4-2B43-8647-88419490AA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Operator de </a:t>
            </a:r>
            <a:r>
              <a:rPr lang="en-US" dirty="0" err="1"/>
              <a:t>mutatie</a:t>
            </a:r>
            <a:r>
              <a:rPr lang="en-US" dirty="0"/>
              <a:t> = Regula care se </a:t>
            </a:r>
            <a:r>
              <a:rPr lang="en-US" dirty="0" err="1"/>
              <a:t>aplica</a:t>
            </a:r>
            <a:r>
              <a:rPr lang="en-US" dirty="0"/>
              <a:t> </a:t>
            </a:r>
            <a:r>
              <a:rPr lang="en-US" dirty="0" err="1"/>
              <a:t>unui</a:t>
            </a:r>
            <a:r>
              <a:rPr lang="en-US" dirty="0"/>
              <a:t> program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crea</a:t>
            </a:r>
            <a:r>
              <a:rPr lang="en-US" dirty="0"/>
              <a:t> </a:t>
            </a:r>
            <a:r>
              <a:rPr lang="en-US" dirty="0" err="1"/>
              <a:t>mutanti</a:t>
            </a:r>
            <a:r>
              <a:rPr lang="en-US" dirty="0"/>
              <a:t> </a:t>
            </a:r>
          </a:p>
          <a:p>
            <a:r>
              <a:rPr lang="en-US" dirty="0"/>
              <a:t>E.g. </a:t>
            </a:r>
            <a:r>
              <a:rPr lang="en-US" dirty="0" err="1"/>
              <a:t>inlocuirea</a:t>
            </a:r>
            <a:r>
              <a:rPr lang="en-US" dirty="0"/>
              <a:t>/</a:t>
            </a:r>
            <a:r>
              <a:rPr lang="en-US" dirty="0" err="1"/>
              <a:t>adaugarea</a:t>
            </a:r>
            <a:r>
              <a:rPr lang="en-US" dirty="0"/>
              <a:t>/</a:t>
            </a:r>
            <a:r>
              <a:rPr lang="en-US" dirty="0" err="1"/>
              <a:t>stergerea</a:t>
            </a:r>
            <a:r>
              <a:rPr lang="en-US" dirty="0"/>
              <a:t> </a:t>
            </a:r>
            <a:r>
              <a:rPr lang="en-US" dirty="0" err="1"/>
              <a:t>unor</a:t>
            </a:r>
            <a:r>
              <a:rPr lang="en-US" dirty="0"/>
              <a:t> </a:t>
            </a:r>
            <a:r>
              <a:rPr lang="en-US" dirty="0" err="1"/>
              <a:t>operanzi</a:t>
            </a:r>
            <a:r>
              <a:rPr lang="en-US" dirty="0"/>
              <a:t>, </a:t>
            </a:r>
            <a:r>
              <a:rPr lang="en-US" dirty="0" err="1"/>
              <a:t>stergerea</a:t>
            </a:r>
            <a:r>
              <a:rPr lang="en-US" dirty="0"/>
              <a:t> </a:t>
            </a:r>
            <a:r>
              <a:rPr lang="en-US" dirty="0" err="1"/>
              <a:t>unor</a:t>
            </a:r>
            <a:r>
              <a:rPr lang="en-US" dirty="0"/>
              <a:t> </a:t>
            </a:r>
            <a:r>
              <a:rPr lang="en-US" dirty="0" err="1"/>
              <a:t>instructiuni</a:t>
            </a:r>
            <a:r>
              <a:rPr lang="en-US" dirty="0"/>
              <a:t>, etc.</a:t>
            </a:r>
            <a:endParaRPr lang="ro-RO" dirty="0"/>
          </a:p>
          <a:p>
            <a:r>
              <a:rPr lang="en-US" dirty="0" err="1"/>
              <a:t>Programul</a:t>
            </a:r>
            <a:r>
              <a:rPr lang="en-US" dirty="0"/>
              <a:t> </a:t>
            </a:r>
            <a:r>
              <a:rPr lang="en-US" dirty="0" err="1"/>
              <a:t>nou</a:t>
            </a:r>
            <a:r>
              <a:rPr lang="en-US" dirty="0"/>
              <a:t> </a:t>
            </a:r>
            <a:r>
              <a:rPr lang="en-US" dirty="0" err="1"/>
              <a:t>obtinut</a:t>
            </a:r>
            <a:r>
              <a:rPr lang="en-US" dirty="0"/>
              <a:t> </a:t>
            </a:r>
            <a:r>
              <a:rPr lang="en-US" dirty="0" err="1"/>
              <a:t>trebuie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fie valid din </a:t>
            </a:r>
            <a:r>
              <a:rPr lang="en-US" dirty="0" err="1"/>
              <a:t>punct</a:t>
            </a:r>
            <a:r>
              <a:rPr lang="en-US" dirty="0"/>
              <a:t> de </a:t>
            </a:r>
            <a:r>
              <a:rPr lang="en-US" dirty="0" err="1"/>
              <a:t>vedere</a:t>
            </a:r>
            <a:r>
              <a:rPr lang="en-US" dirty="0"/>
              <a:t> </a:t>
            </a:r>
            <a:r>
              <a:rPr lang="en-US" dirty="0" err="1"/>
              <a:t>sintactic</a:t>
            </a:r>
            <a:endParaRPr lang="ro-RO" dirty="0"/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9600066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86E07-33C7-FF46-852E-9BC5D5C2A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Operatori</a:t>
            </a:r>
            <a:r>
              <a:rPr lang="en-US" dirty="0"/>
              <a:t> de </a:t>
            </a:r>
            <a:r>
              <a:rPr lang="en-US" dirty="0" err="1"/>
              <a:t>mutatie</a:t>
            </a:r>
            <a:r>
              <a:rPr lang="en-US" dirty="0"/>
              <a:t> in Java (</a:t>
            </a:r>
            <a:r>
              <a:rPr lang="en-US" dirty="0" err="1"/>
              <a:t>MuJava</a:t>
            </a:r>
            <a:r>
              <a:rPr lang="en-US" dirty="0"/>
              <a:t>)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AD212-7845-C341-820A-6F822706E1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Traditional mutation operators (method-level operators) – </a:t>
            </a:r>
            <a:r>
              <a:rPr lang="en-US" dirty="0" err="1"/>
              <a:t>operatori</a:t>
            </a:r>
            <a:r>
              <a:rPr lang="en-US" dirty="0"/>
              <a:t> </a:t>
            </a:r>
            <a:r>
              <a:rPr lang="en-US" dirty="0" err="1"/>
              <a:t>aplicabili</a:t>
            </a:r>
            <a:r>
              <a:rPr lang="en-US" dirty="0"/>
              <a:t> </a:t>
            </a:r>
            <a:r>
              <a:rPr lang="en-US" dirty="0" err="1"/>
              <a:t>oricarui</a:t>
            </a:r>
            <a:r>
              <a:rPr lang="en-US" dirty="0"/>
              <a:t> </a:t>
            </a:r>
            <a:r>
              <a:rPr lang="en-US" dirty="0" err="1"/>
              <a:t>limbaj</a:t>
            </a:r>
            <a:r>
              <a:rPr lang="en-US" dirty="0"/>
              <a:t> procedural</a:t>
            </a:r>
            <a:endParaRPr lang="ro-RO" sz="2400" dirty="0"/>
          </a:p>
          <a:p>
            <a:pPr lvl="0"/>
            <a:r>
              <a:rPr lang="en-US" dirty="0"/>
              <a:t>Class mutation operator – </a:t>
            </a:r>
            <a:r>
              <a:rPr lang="en-US" dirty="0" err="1"/>
              <a:t>operatori</a:t>
            </a:r>
            <a:r>
              <a:rPr lang="en-US" dirty="0"/>
              <a:t> </a:t>
            </a:r>
            <a:r>
              <a:rPr lang="en-US" dirty="0" err="1"/>
              <a:t>specifici</a:t>
            </a:r>
            <a:r>
              <a:rPr lang="en-US" dirty="0"/>
              <a:t> </a:t>
            </a:r>
            <a:r>
              <a:rPr lang="en-US" dirty="0" err="1"/>
              <a:t>paradigmei</a:t>
            </a:r>
            <a:r>
              <a:rPr lang="en-US" dirty="0"/>
              <a:t> orientate </a:t>
            </a:r>
            <a:r>
              <a:rPr lang="en-US" dirty="0" err="1"/>
              <a:t>pe</a:t>
            </a:r>
            <a:r>
              <a:rPr lang="en-US" dirty="0"/>
              <a:t> </a:t>
            </a:r>
            <a:r>
              <a:rPr lang="en-US" dirty="0" err="1"/>
              <a:t>obiect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sintaxei</a:t>
            </a:r>
            <a:r>
              <a:rPr lang="en-US" dirty="0"/>
              <a:t> Java</a:t>
            </a:r>
            <a:endParaRPr lang="ro-RO" sz="2400" dirty="0"/>
          </a:p>
          <a:p>
            <a:pPr lvl="1"/>
            <a:r>
              <a:rPr lang="en-US" dirty="0" err="1"/>
              <a:t>Incapsulare</a:t>
            </a:r>
            <a:endParaRPr lang="ro-RO" sz="2000" dirty="0"/>
          </a:p>
          <a:p>
            <a:pPr lvl="1"/>
            <a:r>
              <a:rPr lang="en-US" dirty="0" err="1"/>
              <a:t>Mostenire</a:t>
            </a:r>
            <a:endParaRPr lang="ro-RO" sz="2000" dirty="0"/>
          </a:p>
          <a:p>
            <a:pPr lvl="1"/>
            <a:r>
              <a:rPr lang="en-US" dirty="0" err="1"/>
              <a:t>Polimorfism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dynamic binding</a:t>
            </a:r>
            <a:endParaRPr lang="ro-RO" sz="2000" dirty="0"/>
          </a:p>
          <a:p>
            <a:pPr lvl="1"/>
            <a:r>
              <a:rPr lang="en-US" dirty="0" err="1"/>
              <a:t>Suprascrierea</a:t>
            </a:r>
            <a:r>
              <a:rPr lang="en-US" dirty="0"/>
              <a:t> </a:t>
            </a:r>
            <a:r>
              <a:rPr lang="en-US" dirty="0" err="1"/>
              <a:t>metodelor</a:t>
            </a:r>
            <a:endParaRPr lang="ro-RO" sz="2000" dirty="0"/>
          </a:p>
          <a:p>
            <a:pPr lvl="1"/>
            <a:r>
              <a:rPr lang="en-US" dirty="0"/>
              <a:t>Java specific</a:t>
            </a:r>
            <a:endParaRPr lang="ro-RO" sz="2000" dirty="0"/>
          </a:p>
          <a:p>
            <a:pPr marL="0" indent="0">
              <a:buNone/>
            </a:pP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2696970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86E07-33C7-FF46-852E-9BC5D5C2A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Operatori</a:t>
            </a:r>
            <a:r>
              <a:rPr lang="en-US" dirty="0"/>
              <a:t> de </a:t>
            </a:r>
            <a:r>
              <a:rPr lang="en-US" dirty="0" err="1"/>
              <a:t>mutatie</a:t>
            </a:r>
            <a:r>
              <a:rPr lang="en-US"/>
              <a:t> in </a:t>
            </a:r>
            <a:r>
              <a:rPr lang="en-US" dirty="0"/>
              <a:t>Java (</a:t>
            </a:r>
            <a:r>
              <a:rPr lang="en-US" dirty="0" err="1"/>
              <a:t>MuJava</a:t>
            </a:r>
            <a:r>
              <a:rPr lang="en-US" dirty="0"/>
              <a:t>)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AD212-7845-C341-820A-6F822706E1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Operatori</a:t>
            </a:r>
            <a:r>
              <a:rPr lang="en-US" dirty="0"/>
              <a:t> </a:t>
            </a:r>
            <a:r>
              <a:rPr lang="en-US" dirty="0" err="1"/>
              <a:t>traditionali</a:t>
            </a:r>
            <a:endParaRPr lang="ro-RO" dirty="0"/>
          </a:p>
          <a:p>
            <a:r>
              <a:rPr lang="en-US" u="sng" dirty="0">
                <a:hlinkClick r:id="rId2"/>
              </a:rPr>
              <a:t>http://cs.gmu.edu/~offutt/mujava/mutopsMethod.pdf</a:t>
            </a:r>
            <a:endParaRPr lang="ro-RO" dirty="0"/>
          </a:p>
          <a:p>
            <a:pPr marL="0" indent="0">
              <a:buNone/>
            </a:pPr>
            <a:endParaRPr lang="ro-RO" dirty="0"/>
          </a:p>
          <a:p>
            <a:r>
              <a:rPr lang="en-US" dirty="0" err="1"/>
              <a:t>Operatori</a:t>
            </a:r>
            <a:r>
              <a:rPr lang="en-US" dirty="0"/>
              <a:t> de </a:t>
            </a:r>
            <a:r>
              <a:rPr lang="en-US" dirty="0" err="1"/>
              <a:t>clasa</a:t>
            </a:r>
            <a:endParaRPr lang="ro-RO" dirty="0"/>
          </a:p>
          <a:p>
            <a:r>
              <a:rPr lang="en-US" u="sng" dirty="0">
                <a:hlinkClick r:id="rId3"/>
              </a:rPr>
              <a:t>http://cs.gmu.edu/~offutt/mujava/mutopsClass.pdf</a:t>
            </a:r>
            <a:endParaRPr lang="ro-RO" dirty="0"/>
          </a:p>
          <a:p>
            <a:pPr marL="0" indent="0">
              <a:buNone/>
            </a:pP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828550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01179-AAF5-DD42-AE0E-5580E981C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Mutanti</a:t>
            </a:r>
            <a:r>
              <a:rPr lang="en-US" dirty="0"/>
              <a:t> - </a:t>
            </a:r>
            <a:r>
              <a:rPr lang="en-US" dirty="0" err="1"/>
              <a:t>exemplu</a:t>
            </a:r>
            <a:endParaRPr lang="ro-RO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FAB682-59D6-DD4F-B7C7-D62C546689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b="0" dirty="0"/>
              <a:t>Program P</a:t>
            </a:r>
          </a:p>
          <a:p>
            <a:pPr>
              <a:spcBef>
                <a:spcPts val="0"/>
              </a:spcBef>
            </a:pPr>
            <a:endParaRPr lang="ro-RO" b="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CF67BE-389C-8A43-8632-8A9E423269C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begin</a:t>
            </a:r>
            <a:endParaRPr lang="ro-RO" dirty="0"/>
          </a:p>
          <a:p>
            <a:r>
              <a:rPr lang="en-US" dirty="0"/>
              <a:t>    </a:t>
            </a:r>
            <a:r>
              <a:rPr lang="en-US" dirty="0" err="1"/>
              <a:t>int</a:t>
            </a:r>
            <a:r>
              <a:rPr lang="en-US" dirty="0"/>
              <a:t> x, y;</a:t>
            </a:r>
            <a:endParaRPr lang="ro-RO" dirty="0"/>
          </a:p>
          <a:p>
            <a:r>
              <a:rPr lang="en-US" dirty="0"/>
              <a:t>    read(x, y);</a:t>
            </a:r>
            <a:endParaRPr lang="ro-RO" dirty="0"/>
          </a:p>
          <a:p>
            <a:r>
              <a:rPr lang="en-US" dirty="0"/>
              <a:t>    if (x &gt; 0) </a:t>
            </a:r>
            <a:endParaRPr lang="ro-RO" dirty="0"/>
          </a:p>
          <a:p>
            <a:r>
              <a:rPr lang="en-US" dirty="0"/>
              <a:t>        write(</a:t>
            </a:r>
            <a:r>
              <a:rPr lang="en-US" dirty="0" err="1"/>
              <a:t>x+y</a:t>
            </a:r>
            <a:r>
              <a:rPr lang="en-US" dirty="0"/>
              <a:t>)</a:t>
            </a:r>
            <a:endParaRPr lang="ro-RO" dirty="0"/>
          </a:p>
          <a:p>
            <a:r>
              <a:rPr lang="en-US" dirty="0"/>
              <a:t>    else</a:t>
            </a:r>
            <a:endParaRPr lang="ro-RO" dirty="0"/>
          </a:p>
          <a:p>
            <a:r>
              <a:rPr lang="en-US" dirty="0"/>
              <a:t>         write(x*y)</a:t>
            </a:r>
            <a:endParaRPr lang="ro-RO" dirty="0"/>
          </a:p>
          <a:p>
            <a:r>
              <a:rPr lang="en-US" dirty="0"/>
              <a:t>end</a:t>
            </a:r>
            <a:endParaRPr lang="ro-RO" dirty="0"/>
          </a:p>
          <a:p>
            <a:endParaRPr lang="ro-RO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078FA1-4108-FC46-BA5C-2398A34BDB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b="0" dirty="0"/>
              <a:t>Mutant M2</a:t>
            </a:r>
            <a:endParaRPr lang="ro-RO" b="0" dirty="0"/>
          </a:p>
          <a:p>
            <a:endParaRPr lang="ro-RO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2F83B8-1E09-DE42-B382-D7FC2DA7FFC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begin</a:t>
            </a:r>
            <a:endParaRPr lang="ro-RO" dirty="0"/>
          </a:p>
          <a:p>
            <a:r>
              <a:rPr lang="en-US" dirty="0"/>
              <a:t>    </a:t>
            </a:r>
            <a:r>
              <a:rPr lang="en-US" dirty="0" err="1"/>
              <a:t>int</a:t>
            </a:r>
            <a:r>
              <a:rPr lang="en-US" dirty="0"/>
              <a:t> x, y;</a:t>
            </a:r>
            <a:endParaRPr lang="ro-RO" dirty="0"/>
          </a:p>
          <a:p>
            <a:r>
              <a:rPr lang="en-US" dirty="0"/>
              <a:t>    read(x, y);</a:t>
            </a:r>
            <a:endParaRPr lang="ro-RO" dirty="0"/>
          </a:p>
          <a:p>
            <a:r>
              <a:rPr lang="en-US" dirty="0"/>
              <a:t>    if (x &gt; 0) </a:t>
            </a:r>
            <a:endParaRPr lang="ro-RO" dirty="0"/>
          </a:p>
          <a:p>
            <a:r>
              <a:rPr lang="en-US" dirty="0"/>
              <a:t>        write(</a:t>
            </a:r>
            <a:r>
              <a:rPr lang="en-US" b="1" dirty="0"/>
              <a:t>x-y</a:t>
            </a:r>
            <a:r>
              <a:rPr lang="en-US" dirty="0"/>
              <a:t>)</a:t>
            </a:r>
            <a:endParaRPr lang="ro-RO" dirty="0"/>
          </a:p>
          <a:p>
            <a:r>
              <a:rPr lang="en-US" dirty="0"/>
              <a:t>    else</a:t>
            </a:r>
            <a:endParaRPr lang="ro-RO" dirty="0"/>
          </a:p>
          <a:p>
            <a:r>
              <a:rPr lang="en-US" dirty="0"/>
              <a:t>         write(x*y)</a:t>
            </a:r>
            <a:endParaRPr lang="ro-RO" dirty="0"/>
          </a:p>
          <a:p>
            <a:r>
              <a:rPr lang="en-US" dirty="0"/>
              <a:t>end</a:t>
            </a:r>
            <a:r>
              <a:rPr lang="ro-RO" dirty="0">
                <a:effectLst/>
              </a:rPr>
              <a:t> 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948234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01179-AAF5-DD42-AE0E-5580E981C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Mutanti</a:t>
            </a:r>
            <a:r>
              <a:rPr lang="en-US" dirty="0"/>
              <a:t> - </a:t>
            </a:r>
            <a:r>
              <a:rPr lang="en-US" dirty="0" err="1"/>
              <a:t>exemplu</a:t>
            </a:r>
            <a:endParaRPr lang="ro-RO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FAB682-59D6-DD4F-B7C7-D62C546689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b="0" dirty="0"/>
              <a:t>Program P</a:t>
            </a:r>
          </a:p>
          <a:p>
            <a:pPr>
              <a:spcBef>
                <a:spcPts val="0"/>
              </a:spcBef>
            </a:pPr>
            <a:endParaRPr lang="ro-RO" b="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CF67BE-389C-8A43-8632-8A9E423269C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begin</a:t>
            </a:r>
            <a:endParaRPr lang="ro-RO" dirty="0"/>
          </a:p>
          <a:p>
            <a:r>
              <a:rPr lang="en-US" dirty="0"/>
              <a:t>    </a:t>
            </a:r>
            <a:r>
              <a:rPr lang="en-US" dirty="0" err="1"/>
              <a:t>int</a:t>
            </a:r>
            <a:r>
              <a:rPr lang="en-US" dirty="0"/>
              <a:t> x, y;</a:t>
            </a:r>
            <a:endParaRPr lang="ro-RO" dirty="0"/>
          </a:p>
          <a:p>
            <a:r>
              <a:rPr lang="en-US" dirty="0"/>
              <a:t>    read(x, y);</a:t>
            </a:r>
            <a:endParaRPr lang="ro-RO" dirty="0"/>
          </a:p>
          <a:p>
            <a:r>
              <a:rPr lang="en-US" dirty="0"/>
              <a:t>    if (x &gt; 0) </a:t>
            </a:r>
            <a:endParaRPr lang="ro-RO" dirty="0"/>
          </a:p>
          <a:p>
            <a:r>
              <a:rPr lang="en-US" dirty="0"/>
              <a:t>        write(</a:t>
            </a:r>
            <a:r>
              <a:rPr lang="en-US" dirty="0" err="1"/>
              <a:t>x+y</a:t>
            </a:r>
            <a:r>
              <a:rPr lang="en-US" dirty="0"/>
              <a:t>)</a:t>
            </a:r>
            <a:endParaRPr lang="ro-RO" dirty="0"/>
          </a:p>
          <a:p>
            <a:r>
              <a:rPr lang="en-US" dirty="0"/>
              <a:t>    else</a:t>
            </a:r>
            <a:endParaRPr lang="ro-RO" dirty="0"/>
          </a:p>
          <a:p>
            <a:r>
              <a:rPr lang="en-US" dirty="0"/>
              <a:t>         write(x*y)</a:t>
            </a:r>
            <a:endParaRPr lang="ro-RO" dirty="0"/>
          </a:p>
          <a:p>
            <a:r>
              <a:rPr lang="en-US" dirty="0"/>
              <a:t>end</a:t>
            </a:r>
            <a:endParaRPr lang="ro-RO" dirty="0"/>
          </a:p>
          <a:p>
            <a:endParaRPr lang="ro-RO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078FA1-4108-FC46-BA5C-2398A34BDB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b="0" dirty="0"/>
              <a:t>Mutant M3</a:t>
            </a:r>
            <a:endParaRPr lang="ro-RO" b="0" dirty="0"/>
          </a:p>
          <a:p>
            <a:endParaRPr lang="ro-RO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2F83B8-1E09-DE42-B382-D7FC2DA7FFC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begin</a:t>
            </a:r>
            <a:endParaRPr lang="ro-RO" dirty="0"/>
          </a:p>
          <a:p>
            <a:r>
              <a:rPr lang="en-US" dirty="0"/>
              <a:t>    </a:t>
            </a:r>
            <a:r>
              <a:rPr lang="en-US" dirty="0" err="1"/>
              <a:t>int</a:t>
            </a:r>
            <a:r>
              <a:rPr lang="en-US" dirty="0"/>
              <a:t> x, y;</a:t>
            </a:r>
            <a:endParaRPr lang="ro-RO" dirty="0"/>
          </a:p>
          <a:p>
            <a:r>
              <a:rPr lang="en-US" dirty="0"/>
              <a:t>    read(x, y);</a:t>
            </a:r>
            <a:endParaRPr lang="ro-RO" dirty="0"/>
          </a:p>
          <a:p>
            <a:r>
              <a:rPr lang="en-US" dirty="0"/>
              <a:t>    if (x &gt; 0) </a:t>
            </a:r>
            <a:endParaRPr lang="ro-RO" dirty="0"/>
          </a:p>
          <a:p>
            <a:r>
              <a:rPr lang="en-US" dirty="0"/>
              <a:t>        write(</a:t>
            </a:r>
            <a:r>
              <a:rPr lang="en-US" b="1" dirty="0"/>
              <a:t>x+y+1</a:t>
            </a:r>
            <a:r>
              <a:rPr lang="en-US" dirty="0"/>
              <a:t>)</a:t>
            </a:r>
            <a:endParaRPr lang="ro-RO" dirty="0"/>
          </a:p>
          <a:p>
            <a:r>
              <a:rPr lang="en-US" dirty="0"/>
              <a:t>    else</a:t>
            </a:r>
            <a:endParaRPr lang="ro-RO" dirty="0"/>
          </a:p>
          <a:p>
            <a:r>
              <a:rPr lang="en-US" dirty="0"/>
              <a:t>         write(x*y)</a:t>
            </a:r>
            <a:endParaRPr lang="ro-RO" dirty="0"/>
          </a:p>
          <a:p>
            <a:r>
              <a:rPr lang="en-US" dirty="0"/>
              <a:t>end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7337071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0213F-57E6-2D4D-BBEE-39893EE47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Tehnica</a:t>
            </a:r>
            <a:r>
              <a:rPr lang="en-US" dirty="0"/>
              <a:t> Mutation testing</a:t>
            </a:r>
            <a:r>
              <a:rPr lang="ro-RO" dirty="0">
                <a:effectLst/>
              </a:rPr>
              <a:t> 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2664E6-8BA0-CC48-A39E-6D85B6CE30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err="1"/>
              <a:t>Generarea</a:t>
            </a:r>
            <a:r>
              <a:rPr lang="en-US" dirty="0"/>
              <a:t> </a:t>
            </a:r>
            <a:r>
              <a:rPr lang="en-US" dirty="0" err="1"/>
              <a:t>mutantilor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programul</a:t>
            </a:r>
            <a:r>
              <a:rPr lang="en-US" dirty="0"/>
              <a:t> P (</a:t>
            </a:r>
            <a:r>
              <a:rPr lang="en-US" dirty="0" err="1"/>
              <a:t>folosind</a:t>
            </a:r>
            <a:r>
              <a:rPr lang="en-US" dirty="0"/>
              <a:t> o </a:t>
            </a:r>
            <a:r>
              <a:rPr lang="en-US" dirty="0" err="1"/>
              <a:t>multime</a:t>
            </a:r>
            <a:r>
              <a:rPr lang="en-US" dirty="0"/>
              <a:t> de </a:t>
            </a:r>
            <a:r>
              <a:rPr lang="en-US" dirty="0" err="1"/>
              <a:t>operatori</a:t>
            </a:r>
            <a:r>
              <a:rPr lang="en-US" dirty="0"/>
              <a:t> de </a:t>
            </a:r>
            <a:r>
              <a:rPr lang="en-US" dirty="0" err="1"/>
              <a:t>mutatie</a:t>
            </a:r>
            <a:r>
              <a:rPr lang="en-US" dirty="0"/>
              <a:t>)</a:t>
            </a:r>
            <a:endParaRPr lang="ro-RO" dirty="0"/>
          </a:p>
          <a:p>
            <a:pPr lvl="0"/>
            <a:r>
              <a:rPr lang="en-US" dirty="0" err="1"/>
              <a:t>Rularea</a:t>
            </a:r>
            <a:r>
              <a:rPr lang="en-US" dirty="0"/>
              <a:t> </a:t>
            </a:r>
            <a:r>
              <a:rPr lang="en-US" dirty="0" err="1"/>
              <a:t>setului</a:t>
            </a:r>
            <a:r>
              <a:rPr lang="en-US" dirty="0"/>
              <a:t> de teste </a:t>
            </a:r>
            <a:r>
              <a:rPr lang="en-US" dirty="0" err="1"/>
              <a:t>asupra</a:t>
            </a:r>
            <a:r>
              <a:rPr lang="en-US" dirty="0"/>
              <a:t> </a:t>
            </a:r>
            <a:r>
              <a:rPr lang="en-US" dirty="0" err="1"/>
              <a:t>programului</a:t>
            </a:r>
            <a:r>
              <a:rPr lang="en-US" dirty="0"/>
              <a:t> P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setului</a:t>
            </a:r>
            <a:r>
              <a:rPr lang="en-US" dirty="0"/>
              <a:t> de </a:t>
            </a:r>
            <a:r>
              <a:rPr lang="en-US" dirty="0" err="1"/>
              <a:t>mutanti</a:t>
            </a:r>
            <a:r>
              <a:rPr lang="en-US" dirty="0"/>
              <a:t>; </a:t>
            </a:r>
            <a:r>
              <a:rPr lang="en-US" dirty="0" err="1"/>
              <a:t>daca</a:t>
            </a:r>
            <a:r>
              <a:rPr lang="en-US" dirty="0"/>
              <a:t> un test </a:t>
            </a:r>
            <a:r>
              <a:rPr lang="en-US" dirty="0" err="1"/>
              <a:t>distinge</a:t>
            </a:r>
            <a:r>
              <a:rPr lang="en-US" dirty="0"/>
              <a:t> </a:t>
            </a:r>
            <a:r>
              <a:rPr lang="en-US" dirty="0" err="1"/>
              <a:t>intre</a:t>
            </a:r>
            <a:r>
              <a:rPr lang="en-US" dirty="0"/>
              <a:t> P </a:t>
            </a:r>
            <a:r>
              <a:rPr lang="en-US" dirty="0" err="1"/>
              <a:t>si</a:t>
            </a:r>
            <a:r>
              <a:rPr lang="en-US" dirty="0"/>
              <a:t> un mutant M </a:t>
            </a:r>
            <a:r>
              <a:rPr lang="en-US" dirty="0" err="1"/>
              <a:t>spunem</a:t>
            </a:r>
            <a:r>
              <a:rPr lang="en-US" dirty="0"/>
              <a:t> ca P </a:t>
            </a:r>
            <a:r>
              <a:rPr lang="en-US" dirty="0" err="1"/>
              <a:t>omoara</a:t>
            </a:r>
            <a:r>
              <a:rPr lang="en-US" dirty="0"/>
              <a:t> </a:t>
            </a:r>
            <a:r>
              <a:rPr lang="en-US" dirty="0" err="1"/>
              <a:t>mutantul</a:t>
            </a:r>
            <a:r>
              <a:rPr lang="en-US" dirty="0"/>
              <a:t> M. </a:t>
            </a:r>
            <a:endParaRPr lang="ro-RO" dirty="0"/>
          </a:p>
          <a:p>
            <a:pPr marL="0" indent="0">
              <a:buNone/>
            </a:pP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7385735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0FB7B-B11F-8B49-98D4-2E2C76500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First-order/higher-order mutants</a:t>
            </a:r>
            <a:br>
              <a:rPr lang="ro-RO" dirty="0"/>
            </a:b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13E163-DC3B-484F-BB4E-3CB4420CFB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First-order mutants = </a:t>
            </a:r>
            <a:r>
              <a:rPr lang="en-US" dirty="0" err="1"/>
              <a:t>mutanti</a:t>
            </a:r>
            <a:r>
              <a:rPr lang="en-US" dirty="0"/>
              <a:t> </a:t>
            </a:r>
            <a:r>
              <a:rPr lang="en-US" dirty="0" err="1"/>
              <a:t>obtinuti</a:t>
            </a:r>
            <a:r>
              <a:rPr lang="en-US" dirty="0"/>
              <a:t> </a:t>
            </a:r>
            <a:r>
              <a:rPr lang="en-US" dirty="0" err="1"/>
              <a:t>facand</a:t>
            </a:r>
            <a:r>
              <a:rPr lang="en-US" dirty="0"/>
              <a:t> o </a:t>
            </a:r>
            <a:r>
              <a:rPr lang="en-US" dirty="0" err="1"/>
              <a:t>singura</a:t>
            </a:r>
            <a:r>
              <a:rPr lang="en-US" dirty="0"/>
              <a:t> </a:t>
            </a:r>
            <a:r>
              <a:rPr lang="en-US" dirty="0" err="1"/>
              <a:t>modificare</a:t>
            </a:r>
            <a:r>
              <a:rPr lang="en-US" dirty="0"/>
              <a:t> in program</a:t>
            </a:r>
            <a:endParaRPr lang="ro-RO" dirty="0"/>
          </a:p>
          <a:p>
            <a:r>
              <a:rPr lang="en-US" dirty="0"/>
              <a:t>n-order mutants = </a:t>
            </a:r>
            <a:r>
              <a:rPr lang="en-US" dirty="0" err="1"/>
              <a:t>mutanti</a:t>
            </a:r>
            <a:r>
              <a:rPr lang="en-US" dirty="0"/>
              <a:t> </a:t>
            </a:r>
            <a:r>
              <a:rPr lang="en-US" dirty="0" err="1"/>
              <a:t>obtinuti</a:t>
            </a:r>
            <a:r>
              <a:rPr lang="en-US" dirty="0"/>
              <a:t> </a:t>
            </a:r>
            <a:r>
              <a:rPr lang="en-US" dirty="0" err="1"/>
              <a:t>facand</a:t>
            </a:r>
            <a:r>
              <a:rPr lang="en-US" dirty="0"/>
              <a:t> n </a:t>
            </a:r>
            <a:r>
              <a:rPr lang="en-US" dirty="0" err="1"/>
              <a:t>modificari</a:t>
            </a:r>
            <a:r>
              <a:rPr lang="en-US" dirty="0"/>
              <a:t> in program</a:t>
            </a:r>
            <a:endParaRPr lang="ro-RO" dirty="0"/>
          </a:p>
          <a:p>
            <a:r>
              <a:rPr lang="en-US" dirty="0"/>
              <a:t>n-order mutant = first-order mutant of a (n-1)-order mutant, n &gt; 1</a:t>
            </a:r>
            <a:endParaRPr lang="ro-RO" dirty="0"/>
          </a:p>
          <a:p>
            <a:r>
              <a:rPr lang="en-US" dirty="0"/>
              <a:t>n-order mutant, n &gt; 1,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numiti</a:t>
            </a:r>
            <a:r>
              <a:rPr lang="en-US" dirty="0"/>
              <a:t> higher-order mutants</a:t>
            </a:r>
            <a:endParaRPr lang="ro-RO" dirty="0"/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40455646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01179-AAF5-DD42-AE0E-5580E981C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Mutanti</a:t>
            </a:r>
            <a:r>
              <a:rPr lang="en-US" dirty="0"/>
              <a:t> de </a:t>
            </a:r>
            <a:r>
              <a:rPr lang="en-US" dirty="0" err="1"/>
              <a:t>ordin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mare - </a:t>
            </a:r>
            <a:r>
              <a:rPr lang="en-US" dirty="0" err="1"/>
              <a:t>exemplu</a:t>
            </a:r>
            <a:endParaRPr lang="ro-RO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FAB682-59D6-DD4F-B7C7-D62C546689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b="0" dirty="0"/>
              <a:t>Program P</a:t>
            </a:r>
          </a:p>
          <a:p>
            <a:pPr>
              <a:spcBef>
                <a:spcPts val="0"/>
              </a:spcBef>
            </a:pPr>
            <a:endParaRPr lang="ro-RO" b="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CF67BE-389C-8A43-8632-8A9E423269C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begin</a:t>
            </a:r>
            <a:endParaRPr lang="ro-RO" dirty="0"/>
          </a:p>
          <a:p>
            <a:r>
              <a:rPr lang="en-US" dirty="0"/>
              <a:t>    </a:t>
            </a:r>
            <a:r>
              <a:rPr lang="en-US" dirty="0" err="1"/>
              <a:t>int</a:t>
            </a:r>
            <a:r>
              <a:rPr lang="en-US" dirty="0"/>
              <a:t> x, y;</a:t>
            </a:r>
            <a:endParaRPr lang="ro-RO" dirty="0"/>
          </a:p>
          <a:p>
            <a:r>
              <a:rPr lang="en-US" dirty="0"/>
              <a:t>    read(x, y);</a:t>
            </a:r>
            <a:endParaRPr lang="ro-RO" dirty="0"/>
          </a:p>
          <a:p>
            <a:r>
              <a:rPr lang="en-US" dirty="0"/>
              <a:t>    if (x &gt; 0) </a:t>
            </a:r>
            <a:endParaRPr lang="ro-RO" dirty="0"/>
          </a:p>
          <a:p>
            <a:r>
              <a:rPr lang="en-US" dirty="0"/>
              <a:t>        write(</a:t>
            </a:r>
            <a:r>
              <a:rPr lang="en-US" dirty="0" err="1"/>
              <a:t>x+y</a:t>
            </a:r>
            <a:r>
              <a:rPr lang="en-US" dirty="0"/>
              <a:t>)</a:t>
            </a:r>
            <a:endParaRPr lang="ro-RO" dirty="0"/>
          </a:p>
          <a:p>
            <a:r>
              <a:rPr lang="en-US" dirty="0"/>
              <a:t>    else</a:t>
            </a:r>
            <a:endParaRPr lang="ro-RO" dirty="0"/>
          </a:p>
          <a:p>
            <a:r>
              <a:rPr lang="en-US" dirty="0"/>
              <a:t>         write(x*y)</a:t>
            </a:r>
            <a:endParaRPr lang="ro-RO" dirty="0"/>
          </a:p>
          <a:p>
            <a:r>
              <a:rPr lang="en-US" dirty="0"/>
              <a:t>end</a:t>
            </a:r>
            <a:endParaRPr lang="ro-RO" dirty="0"/>
          </a:p>
          <a:p>
            <a:endParaRPr lang="ro-RO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078FA1-4108-FC46-BA5C-2398A34BDB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b="0" dirty="0"/>
              <a:t>Mutant </a:t>
            </a:r>
            <a:r>
              <a:rPr lang="en-US" b="0" dirty="0" err="1"/>
              <a:t>ordin</a:t>
            </a:r>
            <a:r>
              <a:rPr lang="en-US" b="0" dirty="0"/>
              <a:t> 2</a:t>
            </a:r>
            <a:r>
              <a:rPr lang="ro-RO" b="0" dirty="0">
                <a:effectLst/>
              </a:rPr>
              <a:t> </a:t>
            </a:r>
            <a:endParaRPr lang="ro-RO" b="0" dirty="0"/>
          </a:p>
          <a:p>
            <a:endParaRPr lang="ro-RO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2F83B8-1E09-DE42-B382-D7FC2DA7FFC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begin</a:t>
            </a:r>
            <a:endParaRPr lang="ro-RO" dirty="0"/>
          </a:p>
          <a:p>
            <a:r>
              <a:rPr lang="en-US" dirty="0"/>
              <a:t>    </a:t>
            </a:r>
            <a:r>
              <a:rPr lang="en-US" dirty="0" err="1"/>
              <a:t>int</a:t>
            </a:r>
            <a:r>
              <a:rPr lang="en-US" dirty="0"/>
              <a:t> x, y;</a:t>
            </a:r>
            <a:endParaRPr lang="ro-RO" dirty="0"/>
          </a:p>
          <a:p>
            <a:r>
              <a:rPr lang="en-US" dirty="0"/>
              <a:t>    read(x, y);</a:t>
            </a:r>
            <a:endParaRPr lang="ro-RO" dirty="0"/>
          </a:p>
          <a:p>
            <a:r>
              <a:rPr lang="en-US" dirty="0"/>
              <a:t>    if (</a:t>
            </a:r>
            <a:r>
              <a:rPr lang="en-US" b="1" dirty="0"/>
              <a:t>x &gt;= 0</a:t>
            </a:r>
            <a:r>
              <a:rPr lang="en-US" dirty="0"/>
              <a:t>) </a:t>
            </a:r>
            <a:endParaRPr lang="ro-RO" dirty="0"/>
          </a:p>
          <a:p>
            <a:r>
              <a:rPr lang="en-US" dirty="0"/>
              <a:t>        write(</a:t>
            </a:r>
            <a:r>
              <a:rPr lang="en-US" b="1" dirty="0"/>
              <a:t>x+y+1</a:t>
            </a:r>
            <a:r>
              <a:rPr lang="en-US" dirty="0"/>
              <a:t>)</a:t>
            </a:r>
            <a:endParaRPr lang="ro-RO" dirty="0"/>
          </a:p>
          <a:p>
            <a:r>
              <a:rPr lang="en-US" dirty="0"/>
              <a:t>    else</a:t>
            </a:r>
            <a:endParaRPr lang="ro-RO" dirty="0"/>
          </a:p>
          <a:p>
            <a:r>
              <a:rPr lang="en-US" dirty="0"/>
              <a:t>         write(x*y)</a:t>
            </a:r>
            <a:endParaRPr lang="ro-RO" dirty="0"/>
          </a:p>
          <a:p>
            <a:r>
              <a:rPr lang="en-US" dirty="0"/>
              <a:t>end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1989099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A2924-1622-F64A-A33F-064B093C1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Utilizare</a:t>
            </a:r>
            <a:r>
              <a:rPr lang="en-US" dirty="0"/>
              <a:t> first-order/higher-order mutants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603D17-BE72-3044-A62E-4794DB471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general, in </a:t>
            </a:r>
            <a:r>
              <a:rPr lang="en-US" dirty="0" err="1"/>
              <a:t>practica</a:t>
            </a:r>
            <a:r>
              <a:rPr lang="en-US" dirty="0"/>
              <a:t>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folositi</a:t>
            </a:r>
            <a:r>
              <a:rPr lang="en-US" dirty="0"/>
              <a:t> </a:t>
            </a:r>
            <a:r>
              <a:rPr lang="en-US" dirty="0" err="1"/>
              <a:t>doar</a:t>
            </a:r>
            <a:r>
              <a:rPr lang="en-US" dirty="0"/>
              <a:t> </a:t>
            </a:r>
            <a:r>
              <a:rPr lang="en-US" dirty="0" err="1"/>
              <a:t>mutantii</a:t>
            </a:r>
            <a:r>
              <a:rPr lang="en-US" dirty="0"/>
              <a:t> de </a:t>
            </a:r>
            <a:r>
              <a:rPr lang="en-US" dirty="0" err="1"/>
              <a:t>ordin</a:t>
            </a:r>
            <a:r>
              <a:rPr lang="en-US" dirty="0"/>
              <a:t> 1. </a:t>
            </a:r>
          </a:p>
          <a:p>
            <a:r>
              <a:rPr lang="en-US" dirty="0"/>
              <a:t>Motive</a:t>
            </a:r>
            <a:endParaRPr lang="ro-RO" dirty="0"/>
          </a:p>
          <a:p>
            <a:pPr lvl="1"/>
            <a:r>
              <a:rPr lang="en-US" dirty="0" err="1"/>
              <a:t>Numarul</a:t>
            </a:r>
            <a:r>
              <a:rPr lang="en-US" dirty="0"/>
              <a:t> mare de </a:t>
            </a:r>
            <a:r>
              <a:rPr lang="en-US" dirty="0" err="1"/>
              <a:t>mutanti</a:t>
            </a:r>
            <a:r>
              <a:rPr lang="en-US" dirty="0"/>
              <a:t> de </a:t>
            </a:r>
            <a:r>
              <a:rPr lang="en-US" dirty="0" err="1"/>
              <a:t>ordin</a:t>
            </a:r>
            <a:r>
              <a:rPr lang="en-US" dirty="0"/>
              <a:t> 2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mare</a:t>
            </a:r>
            <a:endParaRPr lang="ro-RO" dirty="0"/>
          </a:p>
          <a:p>
            <a:pPr lvl="1"/>
            <a:r>
              <a:rPr lang="en-US" dirty="0"/>
              <a:t>Coupling-effect</a:t>
            </a:r>
            <a:endParaRPr lang="ro-RO" dirty="0"/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7596920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C821F799B34C34D9933ADDBB79858AF" ma:contentTypeVersion="3" ma:contentTypeDescription="Create a new document." ma:contentTypeScope="" ma:versionID="565611d0f06244aeb4310d9458005885">
  <xsd:schema xmlns:xsd="http://www.w3.org/2001/XMLSchema" xmlns:xs="http://www.w3.org/2001/XMLSchema" xmlns:p="http://schemas.microsoft.com/office/2006/metadata/properties" xmlns:ns2="fa43966c-1a07-4d35-a1db-bbba2fc31211" targetNamespace="http://schemas.microsoft.com/office/2006/metadata/properties" ma:root="true" ma:fieldsID="0a3b0941b80155bc6c0b3f46a31866a6" ns2:_="">
    <xsd:import namespace="fa43966c-1a07-4d35-a1db-bbba2fc3121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43966c-1a07-4d35-a1db-bbba2fc3121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B67F744-F47E-4DA3-AC5C-8401318CE47D}"/>
</file>

<file path=customXml/itemProps2.xml><?xml version="1.0" encoding="utf-8"?>
<ds:datastoreItem xmlns:ds="http://schemas.openxmlformats.org/officeDocument/2006/customXml" ds:itemID="{9D2F78AC-9A36-42BB-A5B0-89A6F2F6CA5D}"/>
</file>

<file path=customXml/itemProps3.xml><?xml version="1.0" encoding="utf-8"?>
<ds:datastoreItem xmlns:ds="http://schemas.openxmlformats.org/officeDocument/2006/customXml" ds:itemID="{04C32D19-CBA8-4B86-8420-271DA83DA0CE}"/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1923</Words>
  <Application>Microsoft Macintosh PowerPoint</Application>
  <PresentationFormat>Widescreen</PresentationFormat>
  <Paragraphs>318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Arial</vt:lpstr>
      <vt:lpstr>Calibri</vt:lpstr>
      <vt:lpstr>Calibri Light</vt:lpstr>
      <vt:lpstr>Office Theme</vt:lpstr>
      <vt:lpstr>Mutation testing (mutation analysis)</vt:lpstr>
      <vt:lpstr>Mutation testing</vt:lpstr>
      <vt:lpstr>Mutanti - exemplu</vt:lpstr>
      <vt:lpstr>Mutanti - exemplu</vt:lpstr>
      <vt:lpstr>Mutanti - exemplu</vt:lpstr>
      <vt:lpstr>Tehnica Mutation testing </vt:lpstr>
      <vt:lpstr>First-order/higher-order mutants </vt:lpstr>
      <vt:lpstr>Mutanti de ordin mai mare - exemplu</vt:lpstr>
      <vt:lpstr>Utilizare first-order/higher-order mutants</vt:lpstr>
      <vt:lpstr>Principiile de baza ale mutation testing</vt:lpstr>
      <vt:lpstr>Competent programmer hypothesis</vt:lpstr>
      <vt:lpstr>Coupling effect</vt:lpstr>
      <vt:lpstr>Strong mutation/ weak mutation</vt:lpstr>
      <vt:lpstr>Strong mutation/ weak mutation (2)</vt:lpstr>
      <vt:lpstr>Strong mutation/ weak mutation - exemplu</vt:lpstr>
      <vt:lpstr>Strong mutation/ weak mutation – exemplu</vt:lpstr>
      <vt:lpstr>Strong mutation/ weak mutation (3)</vt:lpstr>
      <vt:lpstr>Mutanti echivalenti</vt:lpstr>
      <vt:lpstr>Mutanti echivalenti - probleme</vt:lpstr>
      <vt:lpstr>Utilitatea mutation testing</vt:lpstr>
      <vt:lpstr>Evaluarea unui set de date existent - exemplu</vt:lpstr>
      <vt:lpstr>Evaluarea unui set de teste existent - exemplu</vt:lpstr>
      <vt:lpstr>Mutanti obtinuti</vt:lpstr>
      <vt:lpstr>Set de teste utilizat</vt:lpstr>
      <vt:lpstr>Evaluare - rezultate</vt:lpstr>
      <vt:lpstr>Evaluare - rezultate</vt:lpstr>
      <vt:lpstr>Mutation score (MS)</vt:lpstr>
      <vt:lpstr>Detectarea erorilor folosind mutatia – ex.</vt:lpstr>
      <vt:lpstr>Detectarea erorilor folosind mutatia – ex.</vt:lpstr>
      <vt:lpstr>Detectarea erorilor folosind mutatia – ex.</vt:lpstr>
      <vt:lpstr>Operatori de mutatie</vt:lpstr>
      <vt:lpstr>Operatori de mutatie in Java (MuJava)</vt:lpstr>
      <vt:lpstr>Operatori de mutatie in Java (MuJava)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Florentin Ipate</dc:creator>
  <cp:lastModifiedBy>Florentin Ipate</cp:lastModifiedBy>
  <cp:revision>14</cp:revision>
  <dcterms:created xsi:type="dcterms:W3CDTF">2019-02-17T06:24:51Z</dcterms:created>
  <dcterms:modified xsi:type="dcterms:W3CDTF">2021-03-18T16:14:20Z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0x010100DC821F799B34C34D9933ADDBB79858AF</vt:lpwstr>
  </property>
</Properties>
</file>