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7"/>
  </p:notesMasterIdLst>
  <p:handoutMasterIdLst>
    <p:handoutMasterId r:id="rId48"/>
  </p:handoutMasterIdLst>
  <p:sldIdLst>
    <p:sldId id="256" r:id="rId5"/>
    <p:sldId id="257" r:id="rId6"/>
    <p:sldId id="272" r:id="rId7"/>
    <p:sldId id="273" r:id="rId8"/>
    <p:sldId id="296" r:id="rId9"/>
    <p:sldId id="297" r:id="rId10"/>
    <p:sldId id="279" r:id="rId11"/>
    <p:sldId id="298" r:id="rId12"/>
    <p:sldId id="274" r:id="rId13"/>
    <p:sldId id="281" r:id="rId14"/>
    <p:sldId id="283" r:id="rId15"/>
    <p:sldId id="299" r:id="rId16"/>
    <p:sldId id="300" r:id="rId17"/>
    <p:sldId id="28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20" r:id="rId32"/>
    <p:sldId id="322" r:id="rId33"/>
    <p:sldId id="323" r:id="rId34"/>
    <p:sldId id="324" r:id="rId35"/>
    <p:sldId id="325" r:id="rId36"/>
    <p:sldId id="326" r:id="rId37"/>
    <p:sldId id="318" r:id="rId38"/>
    <p:sldId id="319" r:id="rId39"/>
    <p:sldId id="327" r:id="rId40"/>
    <p:sldId id="328" r:id="rId41"/>
    <p:sldId id="329" r:id="rId42"/>
    <p:sldId id="330" r:id="rId43"/>
    <p:sldId id="332" r:id="rId44"/>
    <p:sldId id="331" r:id="rId45"/>
    <p:sldId id="295" r:id="rId46"/>
  </p:sldIdLst>
  <p:sldSz cx="12192000" cy="6858000"/>
  <p:notesSz cx="6858000" cy="9144000"/>
  <p:defaultTextStyle>
    <a:defPPr rtl="0"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87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0EE0752-5176-4532-977D-29C9029F99D6}" type="datetime1">
              <a:rPr lang="ro-RO" smtClean="0"/>
              <a:t>17.03.2022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834459-7356-44BF-850D-8B30C4FB3B6B}" type="slidenum">
              <a:rPr lang="ro-RO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noProof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32BE9A-0B27-4905-8419-4A04B8F2759A}" type="datetime1">
              <a:rPr lang="ro-RO" noProof="0" smtClean="0"/>
              <a:t>17.03.2022</a:t>
            </a:fld>
            <a:endParaRPr lang="ro-RO" noProof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o-RO" noProof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3C37BE-C303-496D-B5CD-85F2937540FC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o-RO" b="1" i="1">
                <a:latin typeface="Arial" pitchFamily="34" charset="0"/>
                <a:cs typeface="Arial" pitchFamily="34" charset="0"/>
              </a:rPr>
              <a:t>NOTĂ:</a:t>
            </a:r>
          </a:p>
          <a:p>
            <a:pPr rtl="0"/>
            <a:r>
              <a:rPr lang="ro-RO" i="1">
                <a:latin typeface="Arial" pitchFamily="34" charset="0"/>
                <a:cs typeface="Arial" pitchFamily="34" charset="0"/>
              </a:rPr>
              <a:t>Pentru a modifica imaginea de pe acest diapozitiv, selectați-o și ștergeți-o. Apoi faceți clic pe pictograma Imagini din substituent pentru a insera propria imagine.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06581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4165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16131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5427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80997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189815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42651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50261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80990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36056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432396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35154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18580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63880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249444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048591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465772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004249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97910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033072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26486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95251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936461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774936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166176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906506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774997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679766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02254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370230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411273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40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56904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239770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41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20964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64943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25206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95520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5499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0721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reptunghi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pic>
        <p:nvPicPr>
          <p:cNvPr id="11" name="Imagin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o-RO" noProof="0"/>
              <a:t>Faceți clic pentru a edita stilul de subtitlu coordonator</a:t>
            </a:r>
          </a:p>
        </p:txBody>
      </p:sp>
      <p:sp>
        <p:nvSpPr>
          <p:cNvPr id="7" name="Dreptunghi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6BAA7E3D-6D18-41D6-8AA8-CBD641C86608}" type="datetime1">
              <a:rPr lang="ro-RO" noProof="0" smtClean="0"/>
              <a:t>17.03.2022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o-RO" noProof="0" dirty="0"/>
              <a:t>Faceți clic pentru a edita stilurile de text coordonator</a:t>
            </a:r>
          </a:p>
        </p:txBody>
      </p:sp>
      <p:sp>
        <p:nvSpPr>
          <p:cNvPr id="3" name="Substituent imagine 2" descr="Un substituent gol pentru a adăuga o imagine. Faceți clic pe substituent și selectați imaginea pe care doriți s-o adăugați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o-RO" noProof="0"/>
              <a:t>Faceți clic pe pictogramă pentru a adăuga o imagine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892B81-ED36-448B-A927-0FC0851CEF47}" type="datetime1">
              <a:rPr lang="ro-RO" noProof="0" smtClean="0"/>
              <a:t>17.03.2022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u ș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ro-RO" noProof="0" dirty="0"/>
              <a:t>Faceți clic pentru a edita stilurile de text coordonator</a:t>
            </a:r>
          </a:p>
          <a:p>
            <a:pPr lvl="1" rtl="0"/>
            <a:r>
              <a:rPr lang="ro-RO" noProof="0" dirty="0"/>
              <a:t>Al doilea nivel</a:t>
            </a:r>
          </a:p>
          <a:p>
            <a:pPr lvl="2" rtl="0"/>
            <a:r>
              <a:rPr lang="ro-RO" noProof="0" dirty="0"/>
              <a:t>Al treilea nivel</a:t>
            </a:r>
          </a:p>
          <a:p>
            <a:pPr lvl="3" rtl="0"/>
            <a:r>
              <a:rPr lang="ro-RO" noProof="0" dirty="0"/>
              <a:t>Al patrulea nivel</a:t>
            </a:r>
          </a:p>
          <a:p>
            <a:pPr lvl="4" rtl="0"/>
            <a:r>
              <a:rPr lang="ro-RO" noProof="0" dirty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418832-094B-4921-98ED-0FA3845EC1C4}" type="datetime1">
              <a:rPr lang="ro-RO" noProof="0" smtClean="0"/>
              <a:t>17.03.2022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>
            <a:lvl1pPr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ro-RO" noProof="0" dirty="0"/>
              <a:t>Faceți clic pentru a edita stilurile de text coordonator</a:t>
            </a:r>
          </a:p>
          <a:p>
            <a:pPr lvl="1" rtl="0"/>
            <a:r>
              <a:rPr lang="ro-RO" noProof="0" dirty="0"/>
              <a:t>Al doilea nivel</a:t>
            </a:r>
          </a:p>
          <a:p>
            <a:pPr lvl="2" rtl="0"/>
            <a:r>
              <a:rPr lang="ro-RO" noProof="0" dirty="0"/>
              <a:t>Al treilea nivel</a:t>
            </a:r>
          </a:p>
          <a:p>
            <a:pPr lvl="3" rtl="0"/>
            <a:r>
              <a:rPr lang="ro-RO" noProof="0" dirty="0"/>
              <a:t>Al patrulea nivel</a:t>
            </a:r>
          </a:p>
          <a:p>
            <a:pPr lvl="4" rtl="0"/>
            <a:r>
              <a:rPr lang="ro-RO" noProof="0" dirty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9AD37F-871B-45B3-886D-A374B3280DF8}" type="datetime1">
              <a:rPr lang="ro-RO" noProof="0" smtClean="0"/>
              <a:t>17.03.2022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  <p:grpSp>
        <p:nvGrpSpPr>
          <p:cNvPr id="7" name="Gr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drept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rept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F4EF84-A321-401E-A17B-C62A720BFED0}" type="datetime1">
              <a:rPr lang="ro-RO" noProof="0" smtClean="0"/>
              <a:t>17.03.2022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zitiv titlu cu i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o-RO" noProof="0"/>
              <a:t>Faceți clic pentru a edita stilul de subtitlu coordonator</a:t>
            </a:r>
          </a:p>
        </p:txBody>
      </p:sp>
      <p:sp>
        <p:nvSpPr>
          <p:cNvPr id="11" name="Substituent imagine 10" descr="Un substituent gol pentru a adăuga o imagine. Faceți clic pe substituent și selectați imaginea pe care doriți s-o adăugați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ro-RO" noProof="0"/>
              <a:t>Faceți clic pe pictogramă pentru a adăuga o imagine</a:t>
            </a:r>
          </a:p>
        </p:txBody>
      </p:sp>
      <p:sp>
        <p:nvSpPr>
          <p:cNvPr id="8" name="Dreptunghi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grpSp>
        <p:nvGrpSpPr>
          <p:cNvPr id="14" name="Gr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drept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rept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Imagin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drept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rept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reptunghi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drept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rept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Dreptunghi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-RO" noProof="0"/>
            </a:p>
          </p:txBody>
        </p:sp>
        <p:grpSp>
          <p:nvGrpSpPr>
            <p:cNvPr id="11" name="Gr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drept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drept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Imagin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C90F6F-A873-408C-9616-8249541C37E4}" type="datetime1">
              <a:rPr lang="ro-RO" noProof="0" smtClean="0"/>
              <a:t>17.03.2022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 hasCustomPrompt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92CBC0-D519-47C6-B2A2-3CEBBD88DA44}" type="datetime1">
              <a:rPr lang="ro-RO" noProof="0" smtClean="0"/>
              <a:t>17.03.2022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 hasCustomPrompt="1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3E43E9-5450-4CF6-9321-9FBC4696493E}" type="datetime1">
              <a:rPr lang="ro-RO" noProof="0" smtClean="0"/>
              <a:t>17.03.2022</a:t>
            </a:fld>
            <a:endParaRPr lang="ro-RO" noProof="0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8D964B-2029-4D93-9486-E067FADDAB9A}" type="datetime1">
              <a:rPr lang="ro-RO" noProof="0" smtClean="0"/>
              <a:t>17.03.2022</a:t>
            </a:fld>
            <a:endParaRPr lang="ro-RO" noProof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666E9E-A582-43A7-BD4C-BCFD766EA91F}" type="datetime1">
              <a:rPr lang="ro-RO" noProof="0" smtClean="0"/>
              <a:t>17.03.2022</a:t>
            </a:fld>
            <a:endParaRPr lang="ro-RO" noProof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42B096-261B-454B-A5C0-8C607729FE30}" type="datetime1">
              <a:rPr lang="ro-RO" noProof="0" smtClean="0"/>
              <a:t>17.03.2022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  <a:p>
            <a:pPr lvl="5" rtl="0"/>
            <a:r>
              <a:rPr lang="ro-RO" noProof="0"/>
              <a:t>Al șaselea nivel</a:t>
            </a:r>
          </a:p>
          <a:p>
            <a:pPr lvl="6" rtl="0"/>
            <a:r>
              <a:rPr lang="ro-RO" noProof="0"/>
              <a:t>Al șaptelea nivel</a:t>
            </a:r>
          </a:p>
          <a:p>
            <a:pPr lvl="7" rtl="0"/>
            <a:r>
              <a:rPr lang="ro-RO" noProof="0"/>
              <a:t>Al optulea nivel</a:t>
            </a:r>
          </a:p>
          <a:p>
            <a:pPr lvl="8" rtl="0"/>
            <a:r>
              <a:rPr lang="ro-RO" noProof="0"/>
              <a:t>Al nouălea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BE257FC5-6C56-4796-A180-1780A0A6DBB8}" type="datetime1">
              <a:rPr lang="ro-RO" noProof="0" smtClean="0"/>
              <a:t>17.03.2022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ro-RO" noProof="0" smtClean="0"/>
              <a:pPr rtl="0"/>
              <a:t>‹#›</a:t>
            </a:fld>
            <a:endParaRPr lang="ro-RO" noProof="0"/>
          </a:p>
        </p:txBody>
      </p:sp>
      <p:grpSp>
        <p:nvGrpSpPr>
          <p:cNvPr id="15" name="Gr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drept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rept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tik-old.ee.ethz.ch/file/49318d3f56c1d525aabf7fda78b23fc0/p2p2013_041.pdf" TargetMode="External"/><Relationship Id="rId7" Type="http://schemas.openxmlformats.org/officeDocument/2006/relationships/hyperlink" Target="https://github.com/ethereum/devp2p/blob/master/caps/eth.md" TargetMode="External"/><Relationship Id="rId2" Type="http://schemas.openxmlformats.org/officeDocument/2006/relationships/hyperlink" Target="https://bitnodes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thereum/devp2p/blob/master/discv4.md" TargetMode="External"/><Relationship Id="rId5" Type="http://schemas.openxmlformats.org/officeDocument/2006/relationships/hyperlink" Target="https://en.bitcoin.it/wiki/Protocol_documentation" TargetMode="External"/><Relationship Id="rId4" Type="http://schemas.openxmlformats.org/officeDocument/2006/relationships/hyperlink" Target="https://bitcoin.org/en/full-node#what-is-a-full-nod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u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en-US" dirty="0"/>
              <a:t>Blockchain P2P network</a:t>
            </a:r>
            <a:endParaRPr lang="ro-RO" dirty="0"/>
          </a:p>
        </p:txBody>
      </p:sp>
      <p:sp>
        <p:nvSpPr>
          <p:cNvPr id="7" name="Subtitlu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Blockchain technologies, </a:t>
            </a:r>
            <a:r>
              <a:rPr lang="en-US" b="1" dirty="0"/>
              <a:t>lecture 5</a:t>
            </a:r>
            <a:endParaRPr lang="ro-RO" b="1" dirty="0"/>
          </a:p>
        </p:txBody>
      </p:sp>
      <p:pic>
        <p:nvPicPr>
          <p:cNvPr id="4" name="Substituent imagine 3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" r="2480"/>
          <a:stretch/>
        </p:blipFill>
        <p:spPr>
          <a:xfrm>
            <a:off x="6981064" y="1402671"/>
            <a:ext cx="5092568" cy="3983423"/>
          </a:xfr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Updating and synchronization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There are two types of transactions that update the distributed ledger replicas: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b="1" i="1" dirty="0" err="1">
                <a:solidFill>
                  <a:srgbClr val="FF0000"/>
                </a:solidFill>
              </a:rPr>
              <a:t>tx</a:t>
            </a:r>
            <a:r>
              <a:rPr lang="en-US" dirty="0"/>
              <a:t> messages and </a:t>
            </a:r>
            <a:r>
              <a:rPr lang="en-US" b="1" i="1" dirty="0">
                <a:solidFill>
                  <a:srgbClr val="FF0000"/>
                </a:solidFill>
              </a:rPr>
              <a:t>block</a:t>
            </a:r>
            <a:r>
              <a:rPr lang="en-US" dirty="0"/>
              <a:t> messages.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tx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block</a:t>
            </a:r>
            <a:r>
              <a:rPr lang="en-US" b="1" dirty="0"/>
              <a:t> </a:t>
            </a:r>
            <a:r>
              <a:rPr lang="en-US" dirty="0"/>
              <a:t>messages are advertised with </a:t>
            </a:r>
            <a:r>
              <a:rPr lang="en-US" b="1" dirty="0">
                <a:solidFill>
                  <a:srgbClr val="0070C0"/>
                </a:solidFill>
              </a:rPr>
              <a:t>inv</a:t>
            </a:r>
            <a:r>
              <a:rPr lang="en-US" dirty="0"/>
              <a:t> messages.</a:t>
            </a:r>
          </a:p>
          <a:p>
            <a:pPr lvl="1"/>
            <a:r>
              <a:rPr lang="en-US" sz="1800" b="1" dirty="0"/>
              <a:t>inv </a:t>
            </a:r>
            <a:r>
              <a:rPr lang="en-US" sz="1800" dirty="0"/>
              <a:t>message contains a set of transaction hashes and block headers received by the sender.</a:t>
            </a:r>
          </a:p>
          <a:p>
            <a:pPr lvl="1"/>
            <a:r>
              <a:rPr lang="en-US" sz="1800" b="1" dirty="0" err="1"/>
              <a:t>getdata</a:t>
            </a:r>
            <a:r>
              <a:rPr lang="en-US" sz="1800" b="1" dirty="0"/>
              <a:t> </a:t>
            </a:r>
            <a:r>
              <a:rPr lang="en-US" sz="1800" dirty="0"/>
              <a:t>message is issued by the receiver of a inv message to the sender for a transaction or o block  </a:t>
            </a:r>
          </a:p>
          <a:p>
            <a:pPr rtl="0"/>
            <a:r>
              <a:rPr lang="en-US" dirty="0"/>
              <a:t>The propagation delay is the sum of transmission time and the local verification time of the block or transaction.</a:t>
            </a:r>
            <a:r>
              <a:rPr lang="en-US" sz="2000" dirty="0"/>
              <a:t> </a:t>
            </a:r>
          </a:p>
          <a:p>
            <a:pPr rtl="0"/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0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C4EA23EE-5C63-40A0-8A82-CF32F92BEF2C}"/>
              </a:ext>
            </a:extLst>
          </p:cNvPr>
          <p:cNvSpPr/>
          <p:nvPr/>
        </p:nvSpPr>
        <p:spPr>
          <a:xfrm>
            <a:off x="2101071" y="2628303"/>
            <a:ext cx="1038688" cy="10386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31B561-0F1F-490C-BF30-1D521B2107CA}"/>
              </a:ext>
            </a:extLst>
          </p:cNvPr>
          <p:cNvSpPr/>
          <p:nvPr/>
        </p:nvSpPr>
        <p:spPr>
          <a:xfrm>
            <a:off x="7942578" y="2628303"/>
            <a:ext cx="1038688" cy="10386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20" name="Conector drept 19">
            <a:extLst>
              <a:ext uri="{FF2B5EF4-FFF2-40B4-BE49-F238E27FC236}">
                <a16:creationId xmlns:a16="http://schemas.microsoft.com/office/drawing/2014/main" id="{AF93C379-55ED-4C8F-8E68-6ADD73A7621A}"/>
              </a:ext>
            </a:extLst>
          </p:cNvPr>
          <p:cNvCxnSpPr/>
          <p:nvPr/>
        </p:nvCxnSpPr>
        <p:spPr>
          <a:xfrm>
            <a:off x="3139759" y="632534"/>
            <a:ext cx="0" cy="559293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ector drept 27">
            <a:extLst>
              <a:ext uri="{FF2B5EF4-FFF2-40B4-BE49-F238E27FC236}">
                <a16:creationId xmlns:a16="http://schemas.microsoft.com/office/drawing/2014/main" id="{9A6BCBB5-AF34-45D1-AD66-0B0833ACAC31}"/>
              </a:ext>
            </a:extLst>
          </p:cNvPr>
          <p:cNvCxnSpPr>
            <a:cxnSpLocks/>
          </p:cNvCxnSpPr>
          <p:nvPr/>
        </p:nvCxnSpPr>
        <p:spPr>
          <a:xfrm flipH="1">
            <a:off x="7941121" y="632534"/>
            <a:ext cx="0" cy="559293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ector drept cu săgeată 52">
            <a:extLst>
              <a:ext uri="{FF2B5EF4-FFF2-40B4-BE49-F238E27FC236}">
                <a16:creationId xmlns:a16="http://schemas.microsoft.com/office/drawing/2014/main" id="{7C6F28C2-DBE5-4C0E-98E4-7317611EF324}"/>
              </a:ext>
            </a:extLst>
          </p:cNvPr>
          <p:cNvCxnSpPr/>
          <p:nvPr/>
        </p:nvCxnSpPr>
        <p:spPr>
          <a:xfrm>
            <a:off x="3139759" y="1447060"/>
            <a:ext cx="4801362" cy="8700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reptunghi 2">
            <a:extLst>
              <a:ext uri="{FF2B5EF4-FFF2-40B4-BE49-F238E27FC236}">
                <a16:creationId xmlns:a16="http://schemas.microsoft.com/office/drawing/2014/main" id="{C6110EFD-8B38-47DD-A0EE-9A35AD131B74}"/>
              </a:ext>
            </a:extLst>
          </p:cNvPr>
          <p:cNvSpPr/>
          <p:nvPr/>
        </p:nvSpPr>
        <p:spPr>
          <a:xfrm>
            <a:off x="5003272" y="1574858"/>
            <a:ext cx="1074337" cy="4923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INV</a:t>
            </a:r>
          </a:p>
        </p:txBody>
      </p:sp>
      <p:cxnSp>
        <p:nvCxnSpPr>
          <p:cNvPr id="55" name="Conector drept cu săgeată 54">
            <a:extLst>
              <a:ext uri="{FF2B5EF4-FFF2-40B4-BE49-F238E27FC236}">
                <a16:creationId xmlns:a16="http://schemas.microsoft.com/office/drawing/2014/main" id="{5D298C49-339E-43D0-A8E8-45E8ADCB6D14}"/>
              </a:ext>
            </a:extLst>
          </p:cNvPr>
          <p:cNvCxnSpPr/>
          <p:nvPr/>
        </p:nvCxnSpPr>
        <p:spPr>
          <a:xfrm flipH="1">
            <a:off x="3139759" y="2947386"/>
            <a:ext cx="4801362" cy="8700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reptunghi 7">
            <a:extLst>
              <a:ext uri="{FF2B5EF4-FFF2-40B4-BE49-F238E27FC236}">
                <a16:creationId xmlns:a16="http://schemas.microsoft.com/office/drawing/2014/main" id="{30BA90C5-352E-4CEA-86EE-0C2D34A9891D}"/>
              </a:ext>
            </a:extLst>
          </p:cNvPr>
          <p:cNvSpPr/>
          <p:nvPr/>
        </p:nvSpPr>
        <p:spPr>
          <a:xfrm>
            <a:off x="5021663" y="3067615"/>
            <a:ext cx="1074337" cy="4923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getdata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57" name="Conector drept cu săgeată 56">
            <a:extLst>
              <a:ext uri="{FF2B5EF4-FFF2-40B4-BE49-F238E27FC236}">
                <a16:creationId xmlns:a16="http://schemas.microsoft.com/office/drawing/2014/main" id="{3E110356-D475-4615-B312-6B015170AD42}"/>
              </a:ext>
            </a:extLst>
          </p:cNvPr>
          <p:cNvCxnSpPr/>
          <p:nvPr/>
        </p:nvCxnSpPr>
        <p:spPr>
          <a:xfrm>
            <a:off x="3139759" y="4429957"/>
            <a:ext cx="4801362" cy="62278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reptunghi 1">
            <a:extLst>
              <a:ext uri="{FF2B5EF4-FFF2-40B4-BE49-F238E27FC236}">
                <a16:creationId xmlns:a16="http://schemas.microsoft.com/office/drawing/2014/main" id="{0E2EAEE0-C72B-4842-94CA-DA474B71FDCB}"/>
              </a:ext>
            </a:extLst>
          </p:cNvPr>
          <p:cNvSpPr/>
          <p:nvPr/>
        </p:nvSpPr>
        <p:spPr>
          <a:xfrm>
            <a:off x="5021663" y="4560372"/>
            <a:ext cx="1074337" cy="4923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TX</a:t>
            </a:r>
          </a:p>
        </p:txBody>
      </p:sp>
    </p:spTree>
    <p:extLst>
      <p:ext uri="{BB962C8B-B14F-4D97-AF65-F5344CB8AC3E}">
        <p14:creationId xmlns:p14="http://schemas.microsoft.com/office/powerpoint/2010/main" val="70919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4000" dirty="0"/>
              <a:t>GOSSIP PROTOCOLS</a:t>
            </a:r>
            <a:endParaRPr lang="ro-RO" sz="40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3390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Gossip protocols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Each node sends a message to K random targets (multicast).   </a:t>
            </a:r>
          </a:p>
          <a:p>
            <a:pPr rtl="0"/>
            <a:r>
              <a:rPr lang="en-US" dirty="0"/>
              <a:t>K -- infection factor.</a:t>
            </a:r>
          </a:p>
          <a:p>
            <a:pPr rtl="0"/>
            <a:endParaRPr lang="en-US" dirty="0"/>
          </a:p>
          <a:p>
            <a:pPr rtl="0"/>
            <a:r>
              <a:rPr lang="en-US" dirty="0"/>
              <a:t>Flooding: If a node gossips to all neighbors.</a:t>
            </a:r>
          </a:p>
          <a:p>
            <a:pPr lvl="1"/>
            <a:endParaRPr lang="en-US" dirty="0"/>
          </a:p>
          <a:p>
            <a:r>
              <a:rPr lang="en-US" dirty="0"/>
              <a:t>Each target randomly select another K targets.</a:t>
            </a:r>
          </a:p>
          <a:p>
            <a:endParaRPr lang="en-US" dirty="0"/>
          </a:p>
          <a:p>
            <a:r>
              <a:rPr lang="en-US" dirty="0"/>
              <a:t>Process stops when all nodes receive the message or when the message expires.</a:t>
            </a:r>
          </a:p>
          <a:p>
            <a:pPr rtl="0"/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9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C8B4D1D-A901-49FD-891A-5117AF9F2A99}"/>
              </a:ext>
            </a:extLst>
          </p:cNvPr>
          <p:cNvSpPr/>
          <p:nvPr/>
        </p:nvSpPr>
        <p:spPr>
          <a:xfrm>
            <a:off x="9721930" y="2948829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14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652A935-08E3-4473-8646-2372F28D4F26}"/>
              </a:ext>
            </a:extLst>
          </p:cNvPr>
          <p:cNvSpPr/>
          <p:nvPr/>
        </p:nvSpPr>
        <p:spPr>
          <a:xfrm>
            <a:off x="6002782" y="1682447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EFC856-A68A-4CA2-BECA-25453E9F3AC4}"/>
              </a:ext>
            </a:extLst>
          </p:cNvPr>
          <p:cNvSpPr/>
          <p:nvPr/>
        </p:nvSpPr>
        <p:spPr>
          <a:xfrm>
            <a:off x="8082308" y="4169095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6CD526-1A94-402B-9AED-EE29BD723E33}"/>
              </a:ext>
            </a:extLst>
          </p:cNvPr>
          <p:cNvSpPr/>
          <p:nvPr/>
        </p:nvSpPr>
        <p:spPr>
          <a:xfrm>
            <a:off x="8337610" y="263659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C0CB13-D4AD-4BFD-B406-27414A436E37}"/>
              </a:ext>
            </a:extLst>
          </p:cNvPr>
          <p:cNvSpPr/>
          <p:nvPr/>
        </p:nvSpPr>
        <p:spPr>
          <a:xfrm>
            <a:off x="813357" y="876092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4C8357-9D6C-4EA1-8895-729AB3EA96C7}"/>
              </a:ext>
            </a:extLst>
          </p:cNvPr>
          <p:cNvSpPr/>
          <p:nvPr/>
        </p:nvSpPr>
        <p:spPr>
          <a:xfrm>
            <a:off x="1507438" y="4688439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1" name="Conector drept 10">
            <a:extLst>
              <a:ext uri="{FF2B5EF4-FFF2-40B4-BE49-F238E27FC236}">
                <a16:creationId xmlns:a16="http://schemas.microsoft.com/office/drawing/2014/main" id="{3985EE44-CFED-4416-8832-EDEE049979D2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6889358" y="1150235"/>
            <a:ext cx="1600364" cy="68432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rept 13">
            <a:extLst>
              <a:ext uri="{FF2B5EF4-FFF2-40B4-BE49-F238E27FC236}">
                <a16:creationId xmlns:a16="http://schemas.microsoft.com/office/drawing/2014/main" id="{414F731D-1648-4C9D-AA7E-377978F13117}"/>
              </a:ext>
            </a:extLst>
          </p:cNvPr>
          <p:cNvCxnSpPr>
            <a:cxnSpLocks/>
            <a:stCxn id="32" idx="2"/>
            <a:endCxn id="6" idx="6"/>
          </p:cNvCxnSpPr>
          <p:nvPr/>
        </p:nvCxnSpPr>
        <p:spPr>
          <a:xfrm flipH="1">
            <a:off x="1852045" y="697637"/>
            <a:ext cx="2204094" cy="69779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rept 14">
            <a:extLst>
              <a:ext uri="{FF2B5EF4-FFF2-40B4-BE49-F238E27FC236}">
                <a16:creationId xmlns:a16="http://schemas.microsoft.com/office/drawing/2014/main" id="{58ED786D-12F2-46B5-802D-CDF9020ED590}"/>
              </a:ext>
            </a:extLst>
          </p:cNvPr>
          <p:cNvCxnSpPr>
            <a:cxnSpLocks/>
            <a:stCxn id="6" idx="4"/>
            <a:endCxn id="37" idx="0"/>
          </p:cNvCxnSpPr>
          <p:nvPr/>
        </p:nvCxnSpPr>
        <p:spPr>
          <a:xfrm>
            <a:off x="1332701" y="1914780"/>
            <a:ext cx="427751" cy="86748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rept 16">
            <a:extLst>
              <a:ext uri="{FF2B5EF4-FFF2-40B4-BE49-F238E27FC236}">
                <a16:creationId xmlns:a16="http://schemas.microsoft.com/office/drawing/2014/main" id="{3742E30F-DDBD-4DB4-969A-0D2B99EF59F1}"/>
              </a:ext>
            </a:extLst>
          </p:cNvPr>
          <p:cNvCxnSpPr>
            <a:cxnSpLocks/>
            <a:stCxn id="44" idx="3"/>
            <a:endCxn id="39" idx="6"/>
          </p:cNvCxnSpPr>
          <p:nvPr/>
        </p:nvCxnSpPr>
        <p:spPr>
          <a:xfrm flipH="1">
            <a:off x="6366630" y="1879362"/>
            <a:ext cx="4470044" cy="206335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rept 26">
            <a:extLst>
              <a:ext uri="{FF2B5EF4-FFF2-40B4-BE49-F238E27FC236}">
                <a16:creationId xmlns:a16="http://schemas.microsoft.com/office/drawing/2014/main" id="{F56BC616-9329-48AE-BCE6-0411BFE150BD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9097697" y="3835405"/>
            <a:ext cx="776345" cy="96034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51A809B-D38E-41E7-B02D-97A2098F1545}"/>
              </a:ext>
            </a:extLst>
          </p:cNvPr>
          <p:cNvSpPr/>
          <p:nvPr/>
        </p:nvSpPr>
        <p:spPr>
          <a:xfrm>
            <a:off x="3667741" y="4722308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BEC6954-F61E-40C4-9268-2D7FE850E31F}"/>
              </a:ext>
            </a:extLst>
          </p:cNvPr>
          <p:cNvSpPr/>
          <p:nvPr/>
        </p:nvSpPr>
        <p:spPr>
          <a:xfrm>
            <a:off x="3533311" y="2039194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C04916-D191-4D57-9900-48052F0DD348}"/>
              </a:ext>
            </a:extLst>
          </p:cNvPr>
          <p:cNvSpPr/>
          <p:nvPr/>
        </p:nvSpPr>
        <p:spPr>
          <a:xfrm>
            <a:off x="4056139" y="178293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49E4788-1569-4637-9D5D-F63F1BF55716}"/>
              </a:ext>
            </a:extLst>
          </p:cNvPr>
          <p:cNvSpPr/>
          <p:nvPr/>
        </p:nvSpPr>
        <p:spPr>
          <a:xfrm>
            <a:off x="1241108" y="2782265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127F3A7-CD2D-4873-8028-ED2F7091740B}"/>
              </a:ext>
            </a:extLst>
          </p:cNvPr>
          <p:cNvSpPr/>
          <p:nvPr/>
        </p:nvSpPr>
        <p:spPr>
          <a:xfrm>
            <a:off x="5327942" y="3423370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375DFE1-F6DF-49B9-B91D-202325EB33A7}"/>
              </a:ext>
            </a:extLst>
          </p:cNvPr>
          <p:cNvSpPr/>
          <p:nvPr/>
        </p:nvSpPr>
        <p:spPr>
          <a:xfrm>
            <a:off x="6002782" y="5179335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1BDFB9F-CDF2-4623-A61D-F6C0B96BDE2B}"/>
              </a:ext>
            </a:extLst>
          </p:cNvPr>
          <p:cNvSpPr/>
          <p:nvPr/>
        </p:nvSpPr>
        <p:spPr>
          <a:xfrm>
            <a:off x="10157534" y="5012473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2FF0CCA-F958-43E3-9DA2-874EDD28F572}"/>
              </a:ext>
            </a:extLst>
          </p:cNvPr>
          <p:cNvSpPr/>
          <p:nvPr/>
        </p:nvSpPr>
        <p:spPr>
          <a:xfrm>
            <a:off x="10684562" y="992786"/>
            <a:ext cx="1038688" cy="1038688"/>
          </a:xfrm>
          <a:prstGeom prst="ellipse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5" name="Conector drept 44">
            <a:extLst>
              <a:ext uri="{FF2B5EF4-FFF2-40B4-BE49-F238E27FC236}">
                <a16:creationId xmlns:a16="http://schemas.microsoft.com/office/drawing/2014/main" id="{A9402DC3-475F-494E-BF5A-AE020F73A51F}"/>
              </a:ext>
            </a:extLst>
          </p:cNvPr>
          <p:cNvCxnSpPr>
            <a:cxnSpLocks/>
            <a:stCxn id="39" idx="1"/>
            <a:endCxn id="31" idx="5"/>
          </p:cNvCxnSpPr>
          <p:nvPr/>
        </p:nvCxnSpPr>
        <p:spPr>
          <a:xfrm flipH="1" flipV="1">
            <a:off x="4419887" y="2925770"/>
            <a:ext cx="1060167" cy="64971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rept 51">
            <a:extLst>
              <a:ext uri="{FF2B5EF4-FFF2-40B4-BE49-F238E27FC236}">
                <a16:creationId xmlns:a16="http://schemas.microsoft.com/office/drawing/2014/main" id="{E4C6C0D7-BCF3-45AB-9BFB-8808B18CAB8C}"/>
              </a:ext>
            </a:extLst>
          </p:cNvPr>
          <p:cNvCxnSpPr>
            <a:cxnSpLocks/>
            <a:stCxn id="32" idx="6"/>
            <a:endCxn id="5" idx="2"/>
          </p:cNvCxnSpPr>
          <p:nvPr/>
        </p:nvCxnSpPr>
        <p:spPr>
          <a:xfrm>
            <a:off x="5094827" y="697637"/>
            <a:ext cx="3242783" cy="8536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rept 54">
            <a:extLst>
              <a:ext uri="{FF2B5EF4-FFF2-40B4-BE49-F238E27FC236}">
                <a16:creationId xmlns:a16="http://schemas.microsoft.com/office/drawing/2014/main" id="{59516B08-F640-491C-A93C-B798B725458D}"/>
              </a:ext>
            </a:extLst>
          </p:cNvPr>
          <p:cNvCxnSpPr>
            <a:cxnSpLocks/>
            <a:stCxn id="5" idx="6"/>
            <a:endCxn id="44" idx="2"/>
          </p:cNvCxnSpPr>
          <p:nvPr/>
        </p:nvCxnSpPr>
        <p:spPr>
          <a:xfrm>
            <a:off x="9376298" y="783003"/>
            <a:ext cx="1308264" cy="72912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rept 60">
            <a:extLst>
              <a:ext uri="{FF2B5EF4-FFF2-40B4-BE49-F238E27FC236}">
                <a16:creationId xmlns:a16="http://schemas.microsoft.com/office/drawing/2014/main" id="{6B6C794B-FE08-48AC-BB9B-6380AFA07A21}"/>
              </a:ext>
            </a:extLst>
          </p:cNvPr>
          <p:cNvCxnSpPr>
            <a:cxnSpLocks/>
            <a:stCxn id="44" idx="5"/>
            <a:endCxn id="2" idx="6"/>
          </p:cNvCxnSpPr>
          <p:nvPr/>
        </p:nvCxnSpPr>
        <p:spPr>
          <a:xfrm flipH="1">
            <a:off x="10760618" y="1879362"/>
            <a:ext cx="810520" cy="158881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rept 65">
            <a:extLst>
              <a:ext uri="{FF2B5EF4-FFF2-40B4-BE49-F238E27FC236}">
                <a16:creationId xmlns:a16="http://schemas.microsoft.com/office/drawing/2014/main" id="{1A0F53A8-C266-4797-AA9B-939D83415200}"/>
              </a:ext>
            </a:extLst>
          </p:cNvPr>
          <p:cNvCxnSpPr>
            <a:cxnSpLocks/>
            <a:stCxn id="7" idx="7"/>
            <a:endCxn id="30" idx="2"/>
          </p:cNvCxnSpPr>
          <p:nvPr/>
        </p:nvCxnSpPr>
        <p:spPr>
          <a:xfrm>
            <a:off x="2394014" y="4840551"/>
            <a:ext cx="1273727" cy="40110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rept 69">
            <a:extLst>
              <a:ext uri="{FF2B5EF4-FFF2-40B4-BE49-F238E27FC236}">
                <a16:creationId xmlns:a16="http://schemas.microsoft.com/office/drawing/2014/main" id="{F06F7024-A603-487A-8FF7-C45B1B877DA0}"/>
              </a:ext>
            </a:extLst>
          </p:cNvPr>
          <p:cNvCxnSpPr>
            <a:cxnSpLocks/>
            <a:stCxn id="2" idx="5"/>
            <a:endCxn id="42" idx="0"/>
          </p:cNvCxnSpPr>
          <p:nvPr/>
        </p:nvCxnSpPr>
        <p:spPr>
          <a:xfrm>
            <a:off x="10608506" y="3835405"/>
            <a:ext cx="68372" cy="117706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rept 72">
            <a:extLst>
              <a:ext uri="{FF2B5EF4-FFF2-40B4-BE49-F238E27FC236}">
                <a16:creationId xmlns:a16="http://schemas.microsoft.com/office/drawing/2014/main" id="{4259DE85-BFF9-43BC-BFE2-7B4614F57F17}"/>
              </a:ext>
            </a:extLst>
          </p:cNvPr>
          <p:cNvCxnSpPr>
            <a:cxnSpLocks/>
            <a:stCxn id="4" idx="3"/>
            <a:endCxn id="40" idx="6"/>
          </p:cNvCxnSpPr>
          <p:nvPr/>
        </p:nvCxnSpPr>
        <p:spPr>
          <a:xfrm flipH="1">
            <a:off x="7041470" y="5055671"/>
            <a:ext cx="1192950" cy="64300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rept 75">
            <a:extLst>
              <a:ext uri="{FF2B5EF4-FFF2-40B4-BE49-F238E27FC236}">
                <a16:creationId xmlns:a16="http://schemas.microsoft.com/office/drawing/2014/main" id="{5EDFBC26-675E-4D09-B43E-996510C8CC4C}"/>
              </a:ext>
            </a:extLst>
          </p:cNvPr>
          <p:cNvCxnSpPr>
            <a:cxnSpLocks/>
            <a:stCxn id="4" idx="1"/>
            <a:endCxn id="39" idx="5"/>
          </p:cNvCxnSpPr>
          <p:nvPr/>
        </p:nvCxnSpPr>
        <p:spPr>
          <a:xfrm flipH="1" flipV="1">
            <a:off x="6214518" y="4309946"/>
            <a:ext cx="2019902" cy="1126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rept 78">
            <a:extLst>
              <a:ext uri="{FF2B5EF4-FFF2-40B4-BE49-F238E27FC236}">
                <a16:creationId xmlns:a16="http://schemas.microsoft.com/office/drawing/2014/main" id="{1DE95769-D227-423B-95CB-709BA6D322E4}"/>
              </a:ext>
            </a:extLst>
          </p:cNvPr>
          <p:cNvCxnSpPr>
            <a:cxnSpLocks/>
            <a:stCxn id="4" idx="2"/>
            <a:endCxn id="30" idx="6"/>
          </p:cNvCxnSpPr>
          <p:nvPr/>
        </p:nvCxnSpPr>
        <p:spPr>
          <a:xfrm flipH="1">
            <a:off x="4706429" y="4688439"/>
            <a:ext cx="3375879" cy="55321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rept 82">
            <a:extLst>
              <a:ext uri="{FF2B5EF4-FFF2-40B4-BE49-F238E27FC236}">
                <a16:creationId xmlns:a16="http://schemas.microsoft.com/office/drawing/2014/main" id="{F99000D6-D46F-4465-8BDB-7D6E89A65FE6}"/>
              </a:ext>
            </a:extLst>
          </p:cNvPr>
          <p:cNvCxnSpPr>
            <a:cxnSpLocks/>
            <a:stCxn id="4" idx="0"/>
            <a:endCxn id="3" idx="5"/>
          </p:cNvCxnSpPr>
          <p:nvPr/>
        </p:nvCxnSpPr>
        <p:spPr>
          <a:xfrm flipH="1" flipV="1">
            <a:off x="6889358" y="2569023"/>
            <a:ext cx="1712294" cy="160007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rept 85">
            <a:extLst>
              <a:ext uri="{FF2B5EF4-FFF2-40B4-BE49-F238E27FC236}">
                <a16:creationId xmlns:a16="http://schemas.microsoft.com/office/drawing/2014/main" id="{A7853353-CE66-44B1-8F81-93E27669C8E0}"/>
              </a:ext>
            </a:extLst>
          </p:cNvPr>
          <p:cNvCxnSpPr>
            <a:cxnSpLocks/>
            <a:stCxn id="39" idx="0"/>
            <a:endCxn id="32" idx="5"/>
          </p:cNvCxnSpPr>
          <p:nvPr/>
        </p:nvCxnSpPr>
        <p:spPr>
          <a:xfrm flipH="1" flipV="1">
            <a:off x="4942715" y="1064869"/>
            <a:ext cx="904571" cy="235850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rept 88">
            <a:extLst>
              <a:ext uri="{FF2B5EF4-FFF2-40B4-BE49-F238E27FC236}">
                <a16:creationId xmlns:a16="http://schemas.microsoft.com/office/drawing/2014/main" id="{D7970C29-1F7D-49F7-9FB1-D473EA1B366D}"/>
              </a:ext>
            </a:extLst>
          </p:cNvPr>
          <p:cNvCxnSpPr>
            <a:cxnSpLocks/>
            <a:stCxn id="37" idx="6"/>
            <a:endCxn id="31" idx="2"/>
          </p:cNvCxnSpPr>
          <p:nvPr/>
        </p:nvCxnSpPr>
        <p:spPr>
          <a:xfrm flipV="1">
            <a:off x="2279796" y="2558538"/>
            <a:ext cx="1253515" cy="74307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06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C8B4D1D-A901-49FD-891A-5117AF9F2A99}"/>
              </a:ext>
            </a:extLst>
          </p:cNvPr>
          <p:cNvSpPr/>
          <p:nvPr/>
        </p:nvSpPr>
        <p:spPr>
          <a:xfrm>
            <a:off x="9721930" y="2948829"/>
            <a:ext cx="1038688" cy="1038688"/>
          </a:xfrm>
          <a:prstGeom prst="ellipse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14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652A935-08E3-4473-8646-2372F28D4F26}"/>
              </a:ext>
            </a:extLst>
          </p:cNvPr>
          <p:cNvSpPr/>
          <p:nvPr/>
        </p:nvSpPr>
        <p:spPr>
          <a:xfrm>
            <a:off x="6002782" y="1682447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EFC856-A68A-4CA2-BECA-25453E9F3AC4}"/>
              </a:ext>
            </a:extLst>
          </p:cNvPr>
          <p:cNvSpPr/>
          <p:nvPr/>
        </p:nvSpPr>
        <p:spPr>
          <a:xfrm>
            <a:off x="8082308" y="4169095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6CD526-1A94-402B-9AED-EE29BD723E33}"/>
              </a:ext>
            </a:extLst>
          </p:cNvPr>
          <p:cNvSpPr/>
          <p:nvPr/>
        </p:nvSpPr>
        <p:spPr>
          <a:xfrm>
            <a:off x="8337610" y="263659"/>
            <a:ext cx="1038688" cy="1038688"/>
          </a:xfrm>
          <a:prstGeom prst="ellipse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C0CB13-D4AD-4BFD-B406-27414A436E37}"/>
              </a:ext>
            </a:extLst>
          </p:cNvPr>
          <p:cNvSpPr/>
          <p:nvPr/>
        </p:nvSpPr>
        <p:spPr>
          <a:xfrm>
            <a:off x="813357" y="876092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4C8357-9D6C-4EA1-8895-729AB3EA96C7}"/>
              </a:ext>
            </a:extLst>
          </p:cNvPr>
          <p:cNvSpPr/>
          <p:nvPr/>
        </p:nvSpPr>
        <p:spPr>
          <a:xfrm>
            <a:off x="1507438" y="4688439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1" name="Conector drept 10">
            <a:extLst>
              <a:ext uri="{FF2B5EF4-FFF2-40B4-BE49-F238E27FC236}">
                <a16:creationId xmlns:a16="http://schemas.microsoft.com/office/drawing/2014/main" id="{3985EE44-CFED-4416-8832-EDEE049979D2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6889358" y="1150235"/>
            <a:ext cx="1600364" cy="68432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rept 13">
            <a:extLst>
              <a:ext uri="{FF2B5EF4-FFF2-40B4-BE49-F238E27FC236}">
                <a16:creationId xmlns:a16="http://schemas.microsoft.com/office/drawing/2014/main" id="{414F731D-1648-4C9D-AA7E-377978F13117}"/>
              </a:ext>
            </a:extLst>
          </p:cNvPr>
          <p:cNvCxnSpPr>
            <a:cxnSpLocks/>
            <a:stCxn id="32" idx="2"/>
            <a:endCxn id="6" idx="6"/>
          </p:cNvCxnSpPr>
          <p:nvPr/>
        </p:nvCxnSpPr>
        <p:spPr>
          <a:xfrm flipH="1">
            <a:off x="1852045" y="697637"/>
            <a:ext cx="2204094" cy="69779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rept 14">
            <a:extLst>
              <a:ext uri="{FF2B5EF4-FFF2-40B4-BE49-F238E27FC236}">
                <a16:creationId xmlns:a16="http://schemas.microsoft.com/office/drawing/2014/main" id="{58ED786D-12F2-46B5-802D-CDF9020ED590}"/>
              </a:ext>
            </a:extLst>
          </p:cNvPr>
          <p:cNvCxnSpPr>
            <a:cxnSpLocks/>
            <a:stCxn id="6" idx="4"/>
            <a:endCxn id="37" idx="0"/>
          </p:cNvCxnSpPr>
          <p:nvPr/>
        </p:nvCxnSpPr>
        <p:spPr>
          <a:xfrm>
            <a:off x="1332701" y="1914780"/>
            <a:ext cx="427751" cy="86748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rept 16">
            <a:extLst>
              <a:ext uri="{FF2B5EF4-FFF2-40B4-BE49-F238E27FC236}">
                <a16:creationId xmlns:a16="http://schemas.microsoft.com/office/drawing/2014/main" id="{3742E30F-DDBD-4DB4-969A-0D2B99EF59F1}"/>
              </a:ext>
            </a:extLst>
          </p:cNvPr>
          <p:cNvCxnSpPr>
            <a:cxnSpLocks/>
            <a:stCxn id="44" idx="3"/>
            <a:endCxn id="39" idx="6"/>
          </p:cNvCxnSpPr>
          <p:nvPr/>
        </p:nvCxnSpPr>
        <p:spPr>
          <a:xfrm flipH="1">
            <a:off x="6366630" y="1879362"/>
            <a:ext cx="4470044" cy="206335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rept 26">
            <a:extLst>
              <a:ext uri="{FF2B5EF4-FFF2-40B4-BE49-F238E27FC236}">
                <a16:creationId xmlns:a16="http://schemas.microsoft.com/office/drawing/2014/main" id="{F56BC616-9329-48AE-BCE6-0411BFE150BD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9097697" y="3835405"/>
            <a:ext cx="776345" cy="96034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51A809B-D38E-41E7-B02D-97A2098F1545}"/>
              </a:ext>
            </a:extLst>
          </p:cNvPr>
          <p:cNvSpPr/>
          <p:nvPr/>
        </p:nvSpPr>
        <p:spPr>
          <a:xfrm>
            <a:off x="3667741" y="4722308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BEC6954-F61E-40C4-9268-2D7FE850E31F}"/>
              </a:ext>
            </a:extLst>
          </p:cNvPr>
          <p:cNvSpPr/>
          <p:nvPr/>
        </p:nvSpPr>
        <p:spPr>
          <a:xfrm>
            <a:off x="3533311" y="2039194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C04916-D191-4D57-9900-48052F0DD348}"/>
              </a:ext>
            </a:extLst>
          </p:cNvPr>
          <p:cNvSpPr/>
          <p:nvPr/>
        </p:nvSpPr>
        <p:spPr>
          <a:xfrm>
            <a:off x="4056139" y="178293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49E4788-1569-4637-9D5D-F63F1BF55716}"/>
              </a:ext>
            </a:extLst>
          </p:cNvPr>
          <p:cNvSpPr/>
          <p:nvPr/>
        </p:nvSpPr>
        <p:spPr>
          <a:xfrm>
            <a:off x="1241108" y="2782265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127F3A7-CD2D-4873-8028-ED2F7091740B}"/>
              </a:ext>
            </a:extLst>
          </p:cNvPr>
          <p:cNvSpPr/>
          <p:nvPr/>
        </p:nvSpPr>
        <p:spPr>
          <a:xfrm>
            <a:off x="5327942" y="3423370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375DFE1-F6DF-49B9-B91D-202325EB33A7}"/>
              </a:ext>
            </a:extLst>
          </p:cNvPr>
          <p:cNvSpPr/>
          <p:nvPr/>
        </p:nvSpPr>
        <p:spPr>
          <a:xfrm>
            <a:off x="6002782" y="5179335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1BDFB9F-CDF2-4623-A61D-F6C0B96BDE2B}"/>
              </a:ext>
            </a:extLst>
          </p:cNvPr>
          <p:cNvSpPr/>
          <p:nvPr/>
        </p:nvSpPr>
        <p:spPr>
          <a:xfrm>
            <a:off x="10157534" y="5012473"/>
            <a:ext cx="1038688" cy="103868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2FF0CCA-F958-43E3-9DA2-874EDD28F572}"/>
              </a:ext>
            </a:extLst>
          </p:cNvPr>
          <p:cNvSpPr/>
          <p:nvPr/>
        </p:nvSpPr>
        <p:spPr>
          <a:xfrm>
            <a:off x="10684562" y="992786"/>
            <a:ext cx="1038688" cy="103868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5" name="Conector drept 44">
            <a:extLst>
              <a:ext uri="{FF2B5EF4-FFF2-40B4-BE49-F238E27FC236}">
                <a16:creationId xmlns:a16="http://schemas.microsoft.com/office/drawing/2014/main" id="{A9402DC3-475F-494E-BF5A-AE020F73A51F}"/>
              </a:ext>
            </a:extLst>
          </p:cNvPr>
          <p:cNvCxnSpPr>
            <a:cxnSpLocks/>
            <a:stCxn id="39" idx="1"/>
            <a:endCxn id="31" idx="5"/>
          </p:cNvCxnSpPr>
          <p:nvPr/>
        </p:nvCxnSpPr>
        <p:spPr>
          <a:xfrm flipH="1" flipV="1">
            <a:off x="4419887" y="2925770"/>
            <a:ext cx="1060167" cy="64971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rept 51">
            <a:extLst>
              <a:ext uri="{FF2B5EF4-FFF2-40B4-BE49-F238E27FC236}">
                <a16:creationId xmlns:a16="http://schemas.microsoft.com/office/drawing/2014/main" id="{E4C6C0D7-BCF3-45AB-9BFB-8808B18CAB8C}"/>
              </a:ext>
            </a:extLst>
          </p:cNvPr>
          <p:cNvCxnSpPr>
            <a:cxnSpLocks/>
            <a:stCxn id="32" idx="6"/>
            <a:endCxn id="5" idx="2"/>
          </p:cNvCxnSpPr>
          <p:nvPr/>
        </p:nvCxnSpPr>
        <p:spPr>
          <a:xfrm>
            <a:off x="5094827" y="697637"/>
            <a:ext cx="3242783" cy="8536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rept 54">
            <a:extLst>
              <a:ext uri="{FF2B5EF4-FFF2-40B4-BE49-F238E27FC236}">
                <a16:creationId xmlns:a16="http://schemas.microsoft.com/office/drawing/2014/main" id="{59516B08-F640-491C-A93C-B798B725458D}"/>
              </a:ext>
            </a:extLst>
          </p:cNvPr>
          <p:cNvCxnSpPr>
            <a:cxnSpLocks/>
            <a:stCxn id="5" idx="6"/>
            <a:endCxn id="44" idx="2"/>
          </p:cNvCxnSpPr>
          <p:nvPr/>
        </p:nvCxnSpPr>
        <p:spPr>
          <a:xfrm>
            <a:off x="9376298" y="783003"/>
            <a:ext cx="1308264" cy="72912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rept 60">
            <a:extLst>
              <a:ext uri="{FF2B5EF4-FFF2-40B4-BE49-F238E27FC236}">
                <a16:creationId xmlns:a16="http://schemas.microsoft.com/office/drawing/2014/main" id="{6B6C794B-FE08-48AC-BB9B-6380AFA07A21}"/>
              </a:ext>
            </a:extLst>
          </p:cNvPr>
          <p:cNvCxnSpPr>
            <a:cxnSpLocks/>
            <a:stCxn id="44" idx="5"/>
            <a:endCxn id="2" idx="6"/>
          </p:cNvCxnSpPr>
          <p:nvPr/>
        </p:nvCxnSpPr>
        <p:spPr>
          <a:xfrm flipH="1">
            <a:off x="10760618" y="1879362"/>
            <a:ext cx="810520" cy="158881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rept 65">
            <a:extLst>
              <a:ext uri="{FF2B5EF4-FFF2-40B4-BE49-F238E27FC236}">
                <a16:creationId xmlns:a16="http://schemas.microsoft.com/office/drawing/2014/main" id="{1A0F53A8-C266-4797-AA9B-939D83415200}"/>
              </a:ext>
            </a:extLst>
          </p:cNvPr>
          <p:cNvCxnSpPr>
            <a:cxnSpLocks/>
            <a:stCxn id="7" idx="7"/>
            <a:endCxn id="30" idx="2"/>
          </p:cNvCxnSpPr>
          <p:nvPr/>
        </p:nvCxnSpPr>
        <p:spPr>
          <a:xfrm>
            <a:off x="2394014" y="4840551"/>
            <a:ext cx="1273727" cy="40110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rept 69">
            <a:extLst>
              <a:ext uri="{FF2B5EF4-FFF2-40B4-BE49-F238E27FC236}">
                <a16:creationId xmlns:a16="http://schemas.microsoft.com/office/drawing/2014/main" id="{F06F7024-A603-487A-8FF7-C45B1B877DA0}"/>
              </a:ext>
            </a:extLst>
          </p:cNvPr>
          <p:cNvCxnSpPr>
            <a:cxnSpLocks/>
            <a:stCxn id="2" idx="5"/>
            <a:endCxn id="42" idx="0"/>
          </p:cNvCxnSpPr>
          <p:nvPr/>
        </p:nvCxnSpPr>
        <p:spPr>
          <a:xfrm>
            <a:off x="10608506" y="3835405"/>
            <a:ext cx="68372" cy="117706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rept 72">
            <a:extLst>
              <a:ext uri="{FF2B5EF4-FFF2-40B4-BE49-F238E27FC236}">
                <a16:creationId xmlns:a16="http://schemas.microsoft.com/office/drawing/2014/main" id="{4259DE85-BFF9-43BC-BFE2-7B4614F57F17}"/>
              </a:ext>
            </a:extLst>
          </p:cNvPr>
          <p:cNvCxnSpPr>
            <a:cxnSpLocks/>
            <a:stCxn id="4" idx="3"/>
            <a:endCxn id="40" idx="6"/>
          </p:cNvCxnSpPr>
          <p:nvPr/>
        </p:nvCxnSpPr>
        <p:spPr>
          <a:xfrm flipH="1">
            <a:off x="7041470" y="5055671"/>
            <a:ext cx="1192950" cy="64300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rept 75">
            <a:extLst>
              <a:ext uri="{FF2B5EF4-FFF2-40B4-BE49-F238E27FC236}">
                <a16:creationId xmlns:a16="http://schemas.microsoft.com/office/drawing/2014/main" id="{5EDFBC26-675E-4D09-B43E-996510C8CC4C}"/>
              </a:ext>
            </a:extLst>
          </p:cNvPr>
          <p:cNvCxnSpPr>
            <a:cxnSpLocks/>
            <a:stCxn id="4" idx="1"/>
            <a:endCxn id="39" idx="5"/>
          </p:cNvCxnSpPr>
          <p:nvPr/>
        </p:nvCxnSpPr>
        <p:spPr>
          <a:xfrm flipH="1" flipV="1">
            <a:off x="6214518" y="4309946"/>
            <a:ext cx="2019902" cy="1126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rept 78">
            <a:extLst>
              <a:ext uri="{FF2B5EF4-FFF2-40B4-BE49-F238E27FC236}">
                <a16:creationId xmlns:a16="http://schemas.microsoft.com/office/drawing/2014/main" id="{1DE95769-D227-423B-95CB-709BA6D322E4}"/>
              </a:ext>
            </a:extLst>
          </p:cNvPr>
          <p:cNvCxnSpPr>
            <a:cxnSpLocks/>
            <a:stCxn id="4" idx="2"/>
            <a:endCxn id="30" idx="6"/>
          </p:cNvCxnSpPr>
          <p:nvPr/>
        </p:nvCxnSpPr>
        <p:spPr>
          <a:xfrm flipH="1">
            <a:off x="4706429" y="4688439"/>
            <a:ext cx="3375879" cy="55321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rept 82">
            <a:extLst>
              <a:ext uri="{FF2B5EF4-FFF2-40B4-BE49-F238E27FC236}">
                <a16:creationId xmlns:a16="http://schemas.microsoft.com/office/drawing/2014/main" id="{F99000D6-D46F-4465-8BDB-7D6E89A65FE6}"/>
              </a:ext>
            </a:extLst>
          </p:cNvPr>
          <p:cNvCxnSpPr>
            <a:cxnSpLocks/>
            <a:stCxn id="4" idx="0"/>
            <a:endCxn id="3" idx="5"/>
          </p:cNvCxnSpPr>
          <p:nvPr/>
        </p:nvCxnSpPr>
        <p:spPr>
          <a:xfrm flipH="1" flipV="1">
            <a:off x="6889358" y="2569023"/>
            <a:ext cx="1712294" cy="160007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rept 85">
            <a:extLst>
              <a:ext uri="{FF2B5EF4-FFF2-40B4-BE49-F238E27FC236}">
                <a16:creationId xmlns:a16="http://schemas.microsoft.com/office/drawing/2014/main" id="{A7853353-CE66-44B1-8F81-93E27669C8E0}"/>
              </a:ext>
            </a:extLst>
          </p:cNvPr>
          <p:cNvCxnSpPr>
            <a:cxnSpLocks/>
            <a:stCxn id="39" idx="0"/>
            <a:endCxn id="32" idx="5"/>
          </p:cNvCxnSpPr>
          <p:nvPr/>
        </p:nvCxnSpPr>
        <p:spPr>
          <a:xfrm flipH="1" flipV="1">
            <a:off x="4942715" y="1064869"/>
            <a:ext cx="904571" cy="235850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rept 88">
            <a:extLst>
              <a:ext uri="{FF2B5EF4-FFF2-40B4-BE49-F238E27FC236}">
                <a16:creationId xmlns:a16="http://schemas.microsoft.com/office/drawing/2014/main" id="{D7970C29-1F7D-49F7-9FB1-D473EA1B366D}"/>
              </a:ext>
            </a:extLst>
          </p:cNvPr>
          <p:cNvCxnSpPr>
            <a:cxnSpLocks/>
            <a:stCxn id="37" idx="6"/>
            <a:endCxn id="31" idx="2"/>
          </p:cNvCxnSpPr>
          <p:nvPr/>
        </p:nvCxnSpPr>
        <p:spPr>
          <a:xfrm flipV="1">
            <a:off x="2279796" y="2558538"/>
            <a:ext cx="1253515" cy="74307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32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C8B4D1D-A901-49FD-891A-5117AF9F2A99}"/>
              </a:ext>
            </a:extLst>
          </p:cNvPr>
          <p:cNvSpPr/>
          <p:nvPr/>
        </p:nvSpPr>
        <p:spPr>
          <a:xfrm>
            <a:off x="9721930" y="2948829"/>
            <a:ext cx="1038688" cy="1038688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14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652A935-08E3-4473-8646-2372F28D4F26}"/>
              </a:ext>
            </a:extLst>
          </p:cNvPr>
          <p:cNvSpPr/>
          <p:nvPr/>
        </p:nvSpPr>
        <p:spPr>
          <a:xfrm>
            <a:off x="6002782" y="1682447"/>
            <a:ext cx="1038688" cy="1038688"/>
          </a:xfrm>
          <a:prstGeom prst="ellipse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EFC856-A68A-4CA2-BECA-25453E9F3AC4}"/>
              </a:ext>
            </a:extLst>
          </p:cNvPr>
          <p:cNvSpPr/>
          <p:nvPr/>
        </p:nvSpPr>
        <p:spPr>
          <a:xfrm>
            <a:off x="8082308" y="4169095"/>
            <a:ext cx="1038688" cy="1038688"/>
          </a:xfrm>
          <a:prstGeom prst="ellipse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6CD526-1A94-402B-9AED-EE29BD723E33}"/>
              </a:ext>
            </a:extLst>
          </p:cNvPr>
          <p:cNvSpPr/>
          <p:nvPr/>
        </p:nvSpPr>
        <p:spPr>
          <a:xfrm>
            <a:off x="8337610" y="263659"/>
            <a:ext cx="1038688" cy="1038688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C0CB13-D4AD-4BFD-B406-27414A436E37}"/>
              </a:ext>
            </a:extLst>
          </p:cNvPr>
          <p:cNvSpPr/>
          <p:nvPr/>
        </p:nvSpPr>
        <p:spPr>
          <a:xfrm>
            <a:off x="813357" y="876092"/>
            <a:ext cx="1038688" cy="10386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4C8357-9D6C-4EA1-8895-729AB3EA96C7}"/>
              </a:ext>
            </a:extLst>
          </p:cNvPr>
          <p:cNvSpPr/>
          <p:nvPr/>
        </p:nvSpPr>
        <p:spPr>
          <a:xfrm>
            <a:off x="1507438" y="4688439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1" name="Conector drept 10">
            <a:extLst>
              <a:ext uri="{FF2B5EF4-FFF2-40B4-BE49-F238E27FC236}">
                <a16:creationId xmlns:a16="http://schemas.microsoft.com/office/drawing/2014/main" id="{3985EE44-CFED-4416-8832-EDEE049979D2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6889358" y="1150235"/>
            <a:ext cx="1600364" cy="68432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rept 13">
            <a:extLst>
              <a:ext uri="{FF2B5EF4-FFF2-40B4-BE49-F238E27FC236}">
                <a16:creationId xmlns:a16="http://schemas.microsoft.com/office/drawing/2014/main" id="{414F731D-1648-4C9D-AA7E-377978F13117}"/>
              </a:ext>
            </a:extLst>
          </p:cNvPr>
          <p:cNvCxnSpPr>
            <a:cxnSpLocks/>
            <a:stCxn id="32" idx="2"/>
            <a:endCxn id="6" idx="6"/>
          </p:cNvCxnSpPr>
          <p:nvPr/>
        </p:nvCxnSpPr>
        <p:spPr>
          <a:xfrm flipH="1">
            <a:off x="1852045" y="697637"/>
            <a:ext cx="2204094" cy="69779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rept 14">
            <a:extLst>
              <a:ext uri="{FF2B5EF4-FFF2-40B4-BE49-F238E27FC236}">
                <a16:creationId xmlns:a16="http://schemas.microsoft.com/office/drawing/2014/main" id="{58ED786D-12F2-46B5-802D-CDF9020ED590}"/>
              </a:ext>
            </a:extLst>
          </p:cNvPr>
          <p:cNvCxnSpPr>
            <a:cxnSpLocks/>
            <a:stCxn id="6" idx="4"/>
            <a:endCxn id="37" idx="0"/>
          </p:cNvCxnSpPr>
          <p:nvPr/>
        </p:nvCxnSpPr>
        <p:spPr>
          <a:xfrm>
            <a:off x="1332701" y="1914780"/>
            <a:ext cx="427751" cy="86748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rept 16">
            <a:extLst>
              <a:ext uri="{FF2B5EF4-FFF2-40B4-BE49-F238E27FC236}">
                <a16:creationId xmlns:a16="http://schemas.microsoft.com/office/drawing/2014/main" id="{3742E30F-DDBD-4DB4-969A-0D2B99EF59F1}"/>
              </a:ext>
            </a:extLst>
          </p:cNvPr>
          <p:cNvCxnSpPr>
            <a:cxnSpLocks/>
            <a:stCxn id="44" idx="3"/>
            <a:endCxn id="39" idx="6"/>
          </p:cNvCxnSpPr>
          <p:nvPr/>
        </p:nvCxnSpPr>
        <p:spPr>
          <a:xfrm flipH="1">
            <a:off x="6366630" y="1879362"/>
            <a:ext cx="4470044" cy="206335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rept 26">
            <a:extLst>
              <a:ext uri="{FF2B5EF4-FFF2-40B4-BE49-F238E27FC236}">
                <a16:creationId xmlns:a16="http://schemas.microsoft.com/office/drawing/2014/main" id="{F56BC616-9329-48AE-BCE6-0411BFE150BD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9097697" y="3835405"/>
            <a:ext cx="776345" cy="96034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51A809B-D38E-41E7-B02D-97A2098F1545}"/>
              </a:ext>
            </a:extLst>
          </p:cNvPr>
          <p:cNvSpPr/>
          <p:nvPr/>
        </p:nvSpPr>
        <p:spPr>
          <a:xfrm>
            <a:off x="3667741" y="4722308"/>
            <a:ext cx="1038688" cy="10386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BEC6954-F61E-40C4-9268-2D7FE850E31F}"/>
              </a:ext>
            </a:extLst>
          </p:cNvPr>
          <p:cNvSpPr/>
          <p:nvPr/>
        </p:nvSpPr>
        <p:spPr>
          <a:xfrm>
            <a:off x="3533311" y="2039194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C04916-D191-4D57-9900-48052F0DD348}"/>
              </a:ext>
            </a:extLst>
          </p:cNvPr>
          <p:cNvSpPr/>
          <p:nvPr/>
        </p:nvSpPr>
        <p:spPr>
          <a:xfrm>
            <a:off x="4056139" y="178293"/>
            <a:ext cx="1038688" cy="1038688"/>
          </a:xfrm>
          <a:prstGeom prst="ellipse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49E4788-1569-4637-9D5D-F63F1BF55716}"/>
              </a:ext>
            </a:extLst>
          </p:cNvPr>
          <p:cNvSpPr/>
          <p:nvPr/>
        </p:nvSpPr>
        <p:spPr>
          <a:xfrm>
            <a:off x="1241108" y="2782265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127F3A7-CD2D-4873-8028-ED2F7091740B}"/>
              </a:ext>
            </a:extLst>
          </p:cNvPr>
          <p:cNvSpPr/>
          <p:nvPr/>
        </p:nvSpPr>
        <p:spPr>
          <a:xfrm>
            <a:off x="5327942" y="3423370"/>
            <a:ext cx="1038688" cy="10386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375DFE1-F6DF-49B9-B91D-202325EB33A7}"/>
              </a:ext>
            </a:extLst>
          </p:cNvPr>
          <p:cNvSpPr/>
          <p:nvPr/>
        </p:nvSpPr>
        <p:spPr>
          <a:xfrm>
            <a:off x="6002782" y="5179335"/>
            <a:ext cx="1038688" cy="10386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1BDFB9F-CDF2-4623-A61D-F6C0B96BDE2B}"/>
              </a:ext>
            </a:extLst>
          </p:cNvPr>
          <p:cNvSpPr/>
          <p:nvPr/>
        </p:nvSpPr>
        <p:spPr>
          <a:xfrm>
            <a:off x="10157534" y="5012473"/>
            <a:ext cx="1038688" cy="1038688"/>
          </a:xfrm>
          <a:prstGeom prst="ellipse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2FF0CCA-F958-43E3-9DA2-874EDD28F572}"/>
              </a:ext>
            </a:extLst>
          </p:cNvPr>
          <p:cNvSpPr/>
          <p:nvPr/>
        </p:nvSpPr>
        <p:spPr>
          <a:xfrm>
            <a:off x="10684562" y="992786"/>
            <a:ext cx="1038688" cy="103868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5" name="Conector drept 44">
            <a:extLst>
              <a:ext uri="{FF2B5EF4-FFF2-40B4-BE49-F238E27FC236}">
                <a16:creationId xmlns:a16="http://schemas.microsoft.com/office/drawing/2014/main" id="{A9402DC3-475F-494E-BF5A-AE020F73A51F}"/>
              </a:ext>
            </a:extLst>
          </p:cNvPr>
          <p:cNvCxnSpPr>
            <a:cxnSpLocks/>
            <a:stCxn id="39" idx="1"/>
            <a:endCxn id="31" idx="5"/>
          </p:cNvCxnSpPr>
          <p:nvPr/>
        </p:nvCxnSpPr>
        <p:spPr>
          <a:xfrm flipH="1" flipV="1">
            <a:off x="4419887" y="2925770"/>
            <a:ext cx="1060167" cy="64971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rept 51">
            <a:extLst>
              <a:ext uri="{FF2B5EF4-FFF2-40B4-BE49-F238E27FC236}">
                <a16:creationId xmlns:a16="http://schemas.microsoft.com/office/drawing/2014/main" id="{E4C6C0D7-BCF3-45AB-9BFB-8808B18CAB8C}"/>
              </a:ext>
            </a:extLst>
          </p:cNvPr>
          <p:cNvCxnSpPr>
            <a:cxnSpLocks/>
            <a:stCxn id="32" idx="6"/>
            <a:endCxn id="5" idx="2"/>
          </p:cNvCxnSpPr>
          <p:nvPr/>
        </p:nvCxnSpPr>
        <p:spPr>
          <a:xfrm>
            <a:off x="5094827" y="697637"/>
            <a:ext cx="3242783" cy="8536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rept 54">
            <a:extLst>
              <a:ext uri="{FF2B5EF4-FFF2-40B4-BE49-F238E27FC236}">
                <a16:creationId xmlns:a16="http://schemas.microsoft.com/office/drawing/2014/main" id="{59516B08-F640-491C-A93C-B798B725458D}"/>
              </a:ext>
            </a:extLst>
          </p:cNvPr>
          <p:cNvCxnSpPr>
            <a:cxnSpLocks/>
            <a:stCxn id="5" idx="6"/>
            <a:endCxn id="44" idx="2"/>
          </p:cNvCxnSpPr>
          <p:nvPr/>
        </p:nvCxnSpPr>
        <p:spPr>
          <a:xfrm>
            <a:off x="9376298" y="783003"/>
            <a:ext cx="1308264" cy="72912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rept 60">
            <a:extLst>
              <a:ext uri="{FF2B5EF4-FFF2-40B4-BE49-F238E27FC236}">
                <a16:creationId xmlns:a16="http://schemas.microsoft.com/office/drawing/2014/main" id="{6B6C794B-FE08-48AC-BB9B-6380AFA07A21}"/>
              </a:ext>
            </a:extLst>
          </p:cNvPr>
          <p:cNvCxnSpPr>
            <a:cxnSpLocks/>
            <a:stCxn id="44" idx="5"/>
            <a:endCxn id="2" idx="6"/>
          </p:cNvCxnSpPr>
          <p:nvPr/>
        </p:nvCxnSpPr>
        <p:spPr>
          <a:xfrm flipH="1">
            <a:off x="10760618" y="1879362"/>
            <a:ext cx="810520" cy="158881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rept 65">
            <a:extLst>
              <a:ext uri="{FF2B5EF4-FFF2-40B4-BE49-F238E27FC236}">
                <a16:creationId xmlns:a16="http://schemas.microsoft.com/office/drawing/2014/main" id="{1A0F53A8-C266-4797-AA9B-939D83415200}"/>
              </a:ext>
            </a:extLst>
          </p:cNvPr>
          <p:cNvCxnSpPr>
            <a:cxnSpLocks/>
            <a:stCxn id="7" idx="7"/>
            <a:endCxn id="30" idx="2"/>
          </p:cNvCxnSpPr>
          <p:nvPr/>
        </p:nvCxnSpPr>
        <p:spPr>
          <a:xfrm>
            <a:off x="2394014" y="4840551"/>
            <a:ext cx="1273727" cy="40110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rept 69">
            <a:extLst>
              <a:ext uri="{FF2B5EF4-FFF2-40B4-BE49-F238E27FC236}">
                <a16:creationId xmlns:a16="http://schemas.microsoft.com/office/drawing/2014/main" id="{F06F7024-A603-487A-8FF7-C45B1B877DA0}"/>
              </a:ext>
            </a:extLst>
          </p:cNvPr>
          <p:cNvCxnSpPr>
            <a:cxnSpLocks/>
            <a:stCxn id="2" idx="5"/>
            <a:endCxn id="42" idx="0"/>
          </p:cNvCxnSpPr>
          <p:nvPr/>
        </p:nvCxnSpPr>
        <p:spPr>
          <a:xfrm>
            <a:off x="10608506" y="3835405"/>
            <a:ext cx="68372" cy="117706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rept 72">
            <a:extLst>
              <a:ext uri="{FF2B5EF4-FFF2-40B4-BE49-F238E27FC236}">
                <a16:creationId xmlns:a16="http://schemas.microsoft.com/office/drawing/2014/main" id="{4259DE85-BFF9-43BC-BFE2-7B4614F57F17}"/>
              </a:ext>
            </a:extLst>
          </p:cNvPr>
          <p:cNvCxnSpPr>
            <a:cxnSpLocks/>
            <a:stCxn id="4" idx="3"/>
            <a:endCxn id="40" idx="6"/>
          </p:cNvCxnSpPr>
          <p:nvPr/>
        </p:nvCxnSpPr>
        <p:spPr>
          <a:xfrm flipH="1">
            <a:off x="7041470" y="5055671"/>
            <a:ext cx="1192950" cy="64300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rept 75">
            <a:extLst>
              <a:ext uri="{FF2B5EF4-FFF2-40B4-BE49-F238E27FC236}">
                <a16:creationId xmlns:a16="http://schemas.microsoft.com/office/drawing/2014/main" id="{5EDFBC26-675E-4D09-B43E-996510C8CC4C}"/>
              </a:ext>
            </a:extLst>
          </p:cNvPr>
          <p:cNvCxnSpPr>
            <a:cxnSpLocks/>
            <a:stCxn id="4" idx="1"/>
            <a:endCxn id="39" idx="5"/>
          </p:cNvCxnSpPr>
          <p:nvPr/>
        </p:nvCxnSpPr>
        <p:spPr>
          <a:xfrm flipH="1" flipV="1">
            <a:off x="6214518" y="4309946"/>
            <a:ext cx="2019902" cy="1126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rept 78">
            <a:extLst>
              <a:ext uri="{FF2B5EF4-FFF2-40B4-BE49-F238E27FC236}">
                <a16:creationId xmlns:a16="http://schemas.microsoft.com/office/drawing/2014/main" id="{1DE95769-D227-423B-95CB-709BA6D322E4}"/>
              </a:ext>
            </a:extLst>
          </p:cNvPr>
          <p:cNvCxnSpPr>
            <a:cxnSpLocks/>
            <a:stCxn id="4" idx="2"/>
            <a:endCxn id="30" idx="6"/>
          </p:cNvCxnSpPr>
          <p:nvPr/>
        </p:nvCxnSpPr>
        <p:spPr>
          <a:xfrm flipH="1">
            <a:off x="4706429" y="4688439"/>
            <a:ext cx="3375879" cy="55321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rept 82">
            <a:extLst>
              <a:ext uri="{FF2B5EF4-FFF2-40B4-BE49-F238E27FC236}">
                <a16:creationId xmlns:a16="http://schemas.microsoft.com/office/drawing/2014/main" id="{F99000D6-D46F-4465-8BDB-7D6E89A65FE6}"/>
              </a:ext>
            </a:extLst>
          </p:cNvPr>
          <p:cNvCxnSpPr>
            <a:cxnSpLocks/>
            <a:stCxn id="4" idx="0"/>
            <a:endCxn id="3" idx="5"/>
          </p:cNvCxnSpPr>
          <p:nvPr/>
        </p:nvCxnSpPr>
        <p:spPr>
          <a:xfrm flipH="1" flipV="1">
            <a:off x="6889358" y="2569023"/>
            <a:ext cx="1712294" cy="160007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rept 85">
            <a:extLst>
              <a:ext uri="{FF2B5EF4-FFF2-40B4-BE49-F238E27FC236}">
                <a16:creationId xmlns:a16="http://schemas.microsoft.com/office/drawing/2014/main" id="{A7853353-CE66-44B1-8F81-93E27669C8E0}"/>
              </a:ext>
            </a:extLst>
          </p:cNvPr>
          <p:cNvCxnSpPr>
            <a:cxnSpLocks/>
            <a:stCxn id="39" idx="0"/>
            <a:endCxn id="32" idx="5"/>
          </p:cNvCxnSpPr>
          <p:nvPr/>
        </p:nvCxnSpPr>
        <p:spPr>
          <a:xfrm flipH="1" flipV="1">
            <a:off x="4942715" y="1064869"/>
            <a:ext cx="904571" cy="235850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rept 88">
            <a:extLst>
              <a:ext uri="{FF2B5EF4-FFF2-40B4-BE49-F238E27FC236}">
                <a16:creationId xmlns:a16="http://schemas.microsoft.com/office/drawing/2014/main" id="{D7970C29-1F7D-49F7-9FB1-D473EA1B366D}"/>
              </a:ext>
            </a:extLst>
          </p:cNvPr>
          <p:cNvCxnSpPr>
            <a:cxnSpLocks/>
            <a:stCxn id="37" idx="6"/>
            <a:endCxn id="31" idx="2"/>
          </p:cNvCxnSpPr>
          <p:nvPr/>
        </p:nvCxnSpPr>
        <p:spPr>
          <a:xfrm flipV="1">
            <a:off x="2279796" y="2558538"/>
            <a:ext cx="1253515" cy="74307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41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C8B4D1D-A901-49FD-891A-5117AF9F2A99}"/>
              </a:ext>
            </a:extLst>
          </p:cNvPr>
          <p:cNvSpPr/>
          <p:nvPr/>
        </p:nvSpPr>
        <p:spPr>
          <a:xfrm>
            <a:off x="9721930" y="2948829"/>
            <a:ext cx="1038688" cy="1038688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14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652A935-08E3-4473-8646-2372F28D4F26}"/>
              </a:ext>
            </a:extLst>
          </p:cNvPr>
          <p:cNvSpPr/>
          <p:nvPr/>
        </p:nvSpPr>
        <p:spPr>
          <a:xfrm>
            <a:off x="6002782" y="1682447"/>
            <a:ext cx="1038688" cy="1038688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EFC856-A68A-4CA2-BECA-25453E9F3AC4}"/>
              </a:ext>
            </a:extLst>
          </p:cNvPr>
          <p:cNvSpPr/>
          <p:nvPr/>
        </p:nvSpPr>
        <p:spPr>
          <a:xfrm>
            <a:off x="8082308" y="4169095"/>
            <a:ext cx="1038688" cy="1038688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6CD526-1A94-402B-9AED-EE29BD723E33}"/>
              </a:ext>
            </a:extLst>
          </p:cNvPr>
          <p:cNvSpPr/>
          <p:nvPr/>
        </p:nvSpPr>
        <p:spPr>
          <a:xfrm>
            <a:off x="8337610" y="263659"/>
            <a:ext cx="1038688" cy="1038688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C0CB13-D4AD-4BFD-B406-27414A436E37}"/>
              </a:ext>
            </a:extLst>
          </p:cNvPr>
          <p:cNvSpPr/>
          <p:nvPr/>
        </p:nvSpPr>
        <p:spPr>
          <a:xfrm>
            <a:off x="813357" y="876092"/>
            <a:ext cx="1038688" cy="1038688"/>
          </a:xfrm>
          <a:prstGeom prst="ellipse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4C8357-9D6C-4EA1-8895-729AB3EA96C7}"/>
              </a:ext>
            </a:extLst>
          </p:cNvPr>
          <p:cNvSpPr/>
          <p:nvPr/>
        </p:nvSpPr>
        <p:spPr>
          <a:xfrm>
            <a:off x="1507438" y="4688439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1" name="Conector drept 10">
            <a:extLst>
              <a:ext uri="{FF2B5EF4-FFF2-40B4-BE49-F238E27FC236}">
                <a16:creationId xmlns:a16="http://schemas.microsoft.com/office/drawing/2014/main" id="{3985EE44-CFED-4416-8832-EDEE049979D2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6889358" y="1150235"/>
            <a:ext cx="1600364" cy="68432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rept 13">
            <a:extLst>
              <a:ext uri="{FF2B5EF4-FFF2-40B4-BE49-F238E27FC236}">
                <a16:creationId xmlns:a16="http://schemas.microsoft.com/office/drawing/2014/main" id="{414F731D-1648-4C9D-AA7E-377978F13117}"/>
              </a:ext>
            </a:extLst>
          </p:cNvPr>
          <p:cNvCxnSpPr>
            <a:cxnSpLocks/>
            <a:stCxn id="32" idx="2"/>
            <a:endCxn id="6" idx="6"/>
          </p:cNvCxnSpPr>
          <p:nvPr/>
        </p:nvCxnSpPr>
        <p:spPr>
          <a:xfrm flipH="1">
            <a:off x="1852045" y="697637"/>
            <a:ext cx="2204094" cy="69779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rept 14">
            <a:extLst>
              <a:ext uri="{FF2B5EF4-FFF2-40B4-BE49-F238E27FC236}">
                <a16:creationId xmlns:a16="http://schemas.microsoft.com/office/drawing/2014/main" id="{58ED786D-12F2-46B5-802D-CDF9020ED590}"/>
              </a:ext>
            </a:extLst>
          </p:cNvPr>
          <p:cNvCxnSpPr>
            <a:cxnSpLocks/>
            <a:stCxn id="6" idx="4"/>
            <a:endCxn id="37" idx="0"/>
          </p:cNvCxnSpPr>
          <p:nvPr/>
        </p:nvCxnSpPr>
        <p:spPr>
          <a:xfrm>
            <a:off x="1332701" y="1914780"/>
            <a:ext cx="427751" cy="86748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rept 16">
            <a:extLst>
              <a:ext uri="{FF2B5EF4-FFF2-40B4-BE49-F238E27FC236}">
                <a16:creationId xmlns:a16="http://schemas.microsoft.com/office/drawing/2014/main" id="{3742E30F-DDBD-4DB4-969A-0D2B99EF59F1}"/>
              </a:ext>
            </a:extLst>
          </p:cNvPr>
          <p:cNvCxnSpPr>
            <a:cxnSpLocks/>
            <a:stCxn id="44" idx="3"/>
            <a:endCxn id="39" idx="6"/>
          </p:cNvCxnSpPr>
          <p:nvPr/>
        </p:nvCxnSpPr>
        <p:spPr>
          <a:xfrm flipH="1">
            <a:off x="6366630" y="1879362"/>
            <a:ext cx="4470044" cy="206335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rept 26">
            <a:extLst>
              <a:ext uri="{FF2B5EF4-FFF2-40B4-BE49-F238E27FC236}">
                <a16:creationId xmlns:a16="http://schemas.microsoft.com/office/drawing/2014/main" id="{F56BC616-9329-48AE-BCE6-0411BFE150BD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9097697" y="3835405"/>
            <a:ext cx="776345" cy="96034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51A809B-D38E-41E7-B02D-97A2098F1545}"/>
              </a:ext>
            </a:extLst>
          </p:cNvPr>
          <p:cNvSpPr/>
          <p:nvPr/>
        </p:nvSpPr>
        <p:spPr>
          <a:xfrm>
            <a:off x="3667741" y="4722308"/>
            <a:ext cx="1038688" cy="1038688"/>
          </a:xfrm>
          <a:prstGeom prst="ellipse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BEC6954-F61E-40C4-9268-2D7FE850E31F}"/>
              </a:ext>
            </a:extLst>
          </p:cNvPr>
          <p:cNvSpPr/>
          <p:nvPr/>
        </p:nvSpPr>
        <p:spPr>
          <a:xfrm>
            <a:off x="3533311" y="2039194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C04916-D191-4D57-9900-48052F0DD348}"/>
              </a:ext>
            </a:extLst>
          </p:cNvPr>
          <p:cNvSpPr/>
          <p:nvPr/>
        </p:nvSpPr>
        <p:spPr>
          <a:xfrm>
            <a:off x="4056139" y="178293"/>
            <a:ext cx="1038688" cy="1038688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49E4788-1569-4637-9D5D-F63F1BF55716}"/>
              </a:ext>
            </a:extLst>
          </p:cNvPr>
          <p:cNvSpPr/>
          <p:nvPr/>
        </p:nvSpPr>
        <p:spPr>
          <a:xfrm>
            <a:off x="1241108" y="2782265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127F3A7-CD2D-4873-8028-ED2F7091740B}"/>
              </a:ext>
            </a:extLst>
          </p:cNvPr>
          <p:cNvSpPr/>
          <p:nvPr/>
        </p:nvSpPr>
        <p:spPr>
          <a:xfrm>
            <a:off x="5327942" y="3423370"/>
            <a:ext cx="1038688" cy="1038688"/>
          </a:xfrm>
          <a:prstGeom prst="ellipse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375DFE1-F6DF-49B9-B91D-202325EB33A7}"/>
              </a:ext>
            </a:extLst>
          </p:cNvPr>
          <p:cNvSpPr/>
          <p:nvPr/>
        </p:nvSpPr>
        <p:spPr>
          <a:xfrm>
            <a:off x="6002782" y="5179335"/>
            <a:ext cx="1038688" cy="1038688"/>
          </a:xfrm>
          <a:prstGeom prst="ellipse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1BDFB9F-CDF2-4623-A61D-F6C0B96BDE2B}"/>
              </a:ext>
            </a:extLst>
          </p:cNvPr>
          <p:cNvSpPr/>
          <p:nvPr/>
        </p:nvSpPr>
        <p:spPr>
          <a:xfrm>
            <a:off x="10157534" y="5012473"/>
            <a:ext cx="1038688" cy="1038688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2FF0CCA-F958-43E3-9DA2-874EDD28F572}"/>
              </a:ext>
            </a:extLst>
          </p:cNvPr>
          <p:cNvSpPr/>
          <p:nvPr/>
        </p:nvSpPr>
        <p:spPr>
          <a:xfrm>
            <a:off x="10684562" y="992786"/>
            <a:ext cx="1038688" cy="103868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5" name="Conector drept 44">
            <a:extLst>
              <a:ext uri="{FF2B5EF4-FFF2-40B4-BE49-F238E27FC236}">
                <a16:creationId xmlns:a16="http://schemas.microsoft.com/office/drawing/2014/main" id="{A9402DC3-475F-494E-BF5A-AE020F73A51F}"/>
              </a:ext>
            </a:extLst>
          </p:cNvPr>
          <p:cNvCxnSpPr>
            <a:cxnSpLocks/>
            <a:stCxn id="39" idx="1"/>
            <a:endCxn id="31" idx="5"/>
          </p:cNvCxnSpPr>
          <p:nvPr/>
        </p:nvCxnSpPr>
        <p:spPr>
          <a:xfrm flipH="1" flipV="1">
            <a:off x="4419887" y="2925770"/>
            <a:ext cx="1060167" cy="64971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rept 51">
            <a:extLst>
              <a:ext uri="{FF2B5EF4-FFF2-40B4-BE49-F238E27FC236}">
                <a16:creationId xmlns:a16="http://schemas.microsoft.com/office/drawing/2014/main" id="{E4C6C0D7-BCF3-45AB-9BFB-8808B18CAB8C}"/>
              </a:ext>
            </a:extLst>
          </p:cNvPr>
          <p:cNvCxnSpPr>
            <a:cxnSpLocks/>
            <a:stCxn id="32" idx="6"/>
            <a:endCxn id="5" idx="2"/>
          </p:cNvCxnSpPr>
          <p:nvPr/>
        </p:nvCxnSpPr>
        <p:spPr>
          <a:xfrm>
            <a:off x="5094827" y="697637"/>
            <a:ext cx="3242783" cy="8536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rept 54">
            <a:extLst>
              <a:ext uri="{FF2B5EF4-FFF2-40B4-BE49-F238E27FC236}">
                <a16:creationId xmlns:a16="http://schemas.microsoft.com/office/drawing/2014/main" id="{59516B08-F640-491C-A93C-B798B725458D}"/>
              </a:ext>
            </a:extLst>
          </p:cNvPr>
          <p:cNvCxnSpPr>
            <a:cxnSpLocks/>
            <a:stCxn id="5" idx="6"/>
            <a:endCxn id="44" idx="2"/>
          </p:cNvCxnSpPr>
          <p:nvPr/>
        </p:nvCxnSpPr>
        <p:spPr>
          <a:xfrm>
            <a:off x="9376298" y="783003"/>
            <a:ext cx="1308264" cy="72912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rept 60">
            <a:extLst>
              <a:ext uri="{FF2B5EF4-FFF2-40B4-BE49-F238E27FC236}">
                <a16:creationId xmlns:a16="http://schemas.microsoft.com/office/drawing/2014/main" id="{6B6C794B-FE08-48AC-BB9B-6380AFA07A21}"/>
              </a:ext>
            </a:extLst>
          </p:cNvPr>
          <p:cNvCxnSpPr>
            <a:cxnSpLocks/>
            <a:stCxn id="44" idx="5"/>
            <a:endCxn id="2" idx="6"/>
          </p:cNvCxnSpPr>
          <p:nvPr/>
        </p:nvCxnSpPr>
        <p:spPr>
          <a:xfrm flipH="1">
            <a:off x="10760618" y="1879362"/>
            <a:ext cx="810520" cy="158881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rept 65">
            <a:extLst>
              <a:ext uri="{FF2B5EF4-FFF2-40B4-BE49-F238E27FC236}">
                <a16:creationId xmlns:a16="http://schemas.microsoft.com/office/drawing/2014/main" id="{1A0F53A8-C266-4797-AA9B-939D83415200}"/>
              </a:ext>
            </a:extLst>
          </p:cNvPr>
          <p:cNvCxnSpPr>
            <a:cxnSpLocks/>
            <a:stCxn id="7" idx="7"/>
            <a:endCxn id="30" idx="2"/>
          </p:cNvCxnSpPr>
          <p:nvPr/>
        </p:nvCxnSpPr>
        <p:spPr>
          <a:xfrm>
            <a:off x="2394014" y="4840551"/>
            <a:ext cx="1273727" cy="40110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rept 69">
            <a:extLst>
              <a:ext uri="{FF2B5EF4-FFF2-40B4-BE49-F238E27FC236}">
                <a16:creationId xmlns:a16="http://schemas.microsoft.com/office/drawing/2014/main" id="{F06F7024-A603-487A-8FF7-C45B1B877DA0}"/>
              </a:ext>
            </a:extLst>
          </p:cNvPr>
          <p:cNvCxnSpPr>
            <a:cxnSpLocks/>
            <a:stCxn id="2" idx="5"/>
            <a:endCxn id="42" idx="0"/>
          </p:cNvCxnSpPr>
          <p:nvPr/>
        </p:nvCxnSpPr>
        <p:spPr>
          <a:xfrm>
            <a:off x="10608506" y="3835405"/>
            <a:ext cx="68372" cy="117706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rept 72">
            <a:extLst>
              <a:ext uri="{FF2B5EF4-FFF2-40B4-BE49-F238E27FC236}">
                <a16:creationId xmlns:a16="http://schemas.microsoft.com/office/drawing/2014/main" id="{4259DE85-BFF9-43BC-BFE2-7B4614F57F17}"/>
              </a:ext>
            </a:extLst>
          </p:cNvPr>
          <p:cNvCxnSpPr>
            <a:cxnSpLocks/>
            <a:stCxn id="4" idx="3"/>
            <a:endCxn id="40" idx="6"/>
          </p:cNvCxnSpPr>
          <p:nvPr/>
        </p:nvCxnSpPr>
        <p:spPr>
          <a:xfrm flipH="1">
            <a:off x="7041470" y="5055671"/>
            <a:ext cx="1192950" cy="64300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rept 75">
            <a:extLst>
              <a:ext uri="{FF2B5EF4-FFF2-40B4-BE49-F238E27FC236}">
                <a16:creationId xmlns:a16="http://schemas.microsoft.com/office/drawing/2014/main" id="{5EDFBC26-675E-4D09-B43E-996510C8CC4C}"/>
              </a:ext>
            </a:extLst>
          </p:cNvPr>
          <p:cNvCxnSpPr>
            <a:cxnSpLocks/>
            <a:stCxn id="4" idx="1"/>
            <a:endCxn id="39" idx="5"/>
          </p:cNvCxnSpPr>
          <p:nvPr/>
        </p:nvCxnSpPr>
        <p:spPr>
          <a:xfrm flipH="1" flipV="1">
            <a:off x="6214518" y="4309946"/>
            <a:ext cx="2019902" cy="1126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rept 78">
            <a:extLst>
              <a:ext uri="{FF2B5EF4-FFF2-40B4-BE49-F238E27FC236}">
                <a16:creationId xmlns:a16="http://schemas.microsoft.com/office/drawing/2014/main" id="{1DE95769-D227-423B-95CB-709BA6D322E4}"/>
              </a:ext>
            </a:extLst>
          </p:cNvPr>
          <p:cNvCxnSpPr>
            <a:cxnSpLocks/>
            <a:stCxn id="4" idx="2"/>
            <a:endCxn id="30" idx="6"/>
          </p:cNvCxnSpPr>
          <p:nvPr/>
        </p:nvCxnSpPr>
        <p:spPr>
          <a:xfrm flipH="1">
            <a:off x="4706429" y="4688439"/>
            <a:ext cx="3375879" cy="55321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rept 82">
            <a:extLst>
              <a:ext uri="{FF2B5EF4-FFF2-40B4-BE49-F238E27FC236}">
                <a16:creationId xmlns:a16="http://schemas.microsoft.com/office/drawing/2014/main" id="{F99000D6-D46F-4465-8BDB-7D6E89A65FE6}"/>
              </a:ext>
            </a:extLst>
          </p:cNvPr>
          <p:cNvCxnSpPr>
            <a:cxnSpLocks/>
            <a:stCxn id="4" idx="0"/>
            <a:endCxn id="3" idx="5"/>
          </p:cNvCxnSpPr>
          <p:nvPr/>
        </p:nvCxnSpPr>
        <p:spPr>
          <a:xfrm flipH="1" flipV="1">
            <a:off x="6889358" y="2569023"/>
            <a:ext cx="1712294" cy="160007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rept 85">
            <a:extLst>
              <a:ext uri="{FF2B5EF4-FFF2-40B4-BE49-F238E27FC236}">
                <a16:creationId xmlns:a16="http://schemas.microsoft.com/office/drawing/2014/main" id="{A7853353-CE66-44B1-8F81-93E27669C8E0}"/>
              </a:ext>
            </a:extLst>
          </p:cNvPr>
          <p:cNvCxnSpPr>
            <a:cxnSpLocks/>
            <a:stCxn id="39" idx="0"/>
            <a:endCxn id="32" idx="5"/>
          </p:cNvCxnSpPr>
          <p:nvPr/>
        </p:nvCxnSpPr>
        <p:spPr>
          <a:xfrm flipH="1" flipV="1">
            <a:off x="4942715" y="1064869"/>
            <a:ext cx="904571" cy="235850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rept 88">
            <a:extLst>
              <a:ext uri="{FF2B5EF4-FFF2-40B4-BE49-F238E27FC236}">
                <a16:creationId xmlns:a16="http://schemas.microsoft.com/office/drawing/2014/main" id="{D7970C29-1F7D-49F7-9FB1-D473EA1B366D}"/>
              </a:ext>
            </a:extLst>
          </p:cNvPr>
          <p:cNvCxnSpPr>
            <a:cxnSpLocks/>
            <a:stCxn id="37" idx="6"/>
            <a:endCxn id="31" idx="2"/>
          </p:cNvCxnSpPr>
          <p:nvPr/>
        </p:nvCxnSpPr>
        <p:spPr>
          <a:xfrm flipV="1">
            <a:off x="2279796" y="2558538"/>
            <a:ext cx="1253515" cy="74307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66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C8B4D1D-A901-49FD-891A-5117AF9F2A99}"/>
              </a:ext>
            </a:extLst>
          </p:cNvPr>
          <p:cNvSpPr/>
          <p:nvPr/>
        </p:nvSpPr>
        <p:spPr>
          <a:xfrm>
            <a:off x="9721930" y="2948829"/>
            <a:ext cx="1038688" cy="1038688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14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652A935-08E3-4473-8646-2372F28D4F26}"/>
              </a:ext>
            </a:extLst>
          </p:cNvPr>
          <p:cNvSpPr/>
          <p:nvPr/>
        </p:nvSpPr>
        <p:spPr>
          <a:xfrm>
            <a:off x="6002782" y="1682447"/>
            <a:ext cx="1038688" cy="1038688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EFC856-A68A-4CA2-BECA-25453E9F3AC4}"/>
              </a:ext>
            </a:extLst>
          </p:cNvPr>
          <p:cNvSpPr/>
          <p:nvPr/>
        </p:nvSpPr>
        <p:spPr>
          <a:xfrm>
            <a:off x="8082308" y="4169095"/>
            <a:ext cx="1038688" cy="1038688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6CD526-1A94-402B-9AED-EE29BD723E33}"/>
              </a:ext>
            </a:extLst>
          </p:cNvPr>
          <p:cNvSpPr/>
          <p:nvPr/>
        </p:nvSpPr>
        <p:spPr>
          <a:xfrm>
            <a:off x="8337610" y="263659"/>
            <a:ext cx="1038688" cy="1038688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C0CB13-D4AD-4BFD-B406-27414A436E37}"/>
              </a:ext>
            </a:extLst>
          </p:cNvPr>
          <p:cNvSpPr/>
          <p:nvPr/>
        </p:nvSpPr>
        <p:spPr>
          <a:xfrm>
            <a:off x="813357" y="876092"/>
            <a:ext cx="1038688" cy="1038688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4C8357-9D6C-4EA1-8895-729AB3EA96C7}"/>
              </a:ext>
            </a:extLst>
          </p:cNvPr>
          <p:cNvSpPr/>
          <p:nvPr/>
        </p:nvSpPr>
        <p:spPr>
          <a:xfrm>
            <a:off x="1507438" y="4688439"/>
            <a:ext cx="1038688" cy="10386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1" name="Conector drept 10">
            <a:extLst>
              <a:ext uri="{FF2B5EF4-FFF2-40B4-BE49-F238E27FC236}">
                <a16:creationId xmlns:a16="http://schemas.microsoft.com/office/drawing/2014/main" id="{3985EE44-CFED-4416-8832-EDEE049979D2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6889358" y="1150235"/>
            <a:ext cx="1600364" cy="68432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rept 13">
            <a:extLst>
              <a:ext uri="{FF2B5EF4-FFF2-40B4-BE49-F238E27FC236}">
                <a16:creationId xmlns:a16="http://schemas.microsoft.com/office/drawing/2014/main" id="{414F731D-1648-4C9D-AA7E-377978F13117}"/>
              </a:ext>
            </a:extLst>
          </p:cNvPr>
          <p:cNvCxnSpPr>
            <a:cxnSpLocks/>
            <a:stCxn id="32" idx="2"/>
            <a:endCxn id="6" idx="6"/>
          </p:cNvCxnSpPr>
          <p:nvPr/>
        </p:nvCxnSpPr>
        <p:spPr>
          <a:xfrm flipH="1">
            <a:off x="1852045" y="697637"/>
            <a:ext cx="2204094" cy="69779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rept 14">
            <a:extLst>
              <a:ext uri="{FF2B5EF4-FFF2-40B4-BE49-F238E27FC236}">
                <a16:creationId xmlns:a16="http://schemas.microsoft.com/office/drawing/2014/main" id="{58ED786D-12F2-46B5-802D-CDF9020ED590}"/>
              </a:ext>
            </a:extLst>
          </p:cNvPr>
          <p:cNvCxnSpPr>
            <a:cxnSpLocks/>
            <a:stCxn id="6" idx="4"/>
            <a:endCxn id="37" idx="0"/>
          </p:cNvCxnSpPr>
          <p:nvPr/>
        </p:nvCxnSpPr>
        <p:spPr>
          <a:xfrm>
            <a:off x="1332701" y="1914780"/>
            <a:ext cx="427751" cy="86748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rept 16">
            <a:extLst>
              <a:ext uri="{FF2B5EF4-FFF2-40B4-BE49-F238E27FC236}">
                <a16:creationId xmlns:a16="http://schemas.microsoft.com/office/drawing/2014/main" id="{3742E30F-DDBD-4DB4-969A-0D2B99EF59F1}"/>
              </a:ext>
            </a:extLst>
          </p:cNvPr>
          <p:cNvCxnSpPr>
            <a:cxnSpLocks/>
            <a:stCxn id="44" idx="3"/>
            <a:endCxn id="39" idx="6"/>
          </p:cNvCxnSpPr>
          <p:nvPr/>
        </p:nvCxnSpPr>
        <p:spPr>
          <a:xfrm flipH="1">
            <a:off x="6366630" y="1879362"/>
            <a:ext cx="4470044" cy="206335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rept 26">
            <a:extLst>
              <a:ext uri="{FF2B5EF4-FFF2-40B4-BE49-F238E27FC236}">
                <a16:creationId xmlns:a16="http://schemas.microsoft.com/office/drawing/2014/main" id="{F56BC616-9329-48AE-BCE6-0411BFE150BD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9097697" y="3835405"/>
            <a:ext cx="776345" cy="96034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51A809B-D38E-41E7-B02D-97A2098F1545}"/>
              </a:ext>
            </a:extLst>
          </p:cNvPr>
          <p:cNvSpPr/>
          <p:nvPr/>
        </p:nvSpPr>
        <p:spPr>
          <a:xfrm>
            <a:off x="3667741" y="4722308"/>
            <a:ext cx="1038688" cy="1038688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BEC6954-F61E-40C4-9268-2D7FE850E31F}"/>
              </a:ext>
            </a:extLst>
          </p:cNvPr>
          <p:cNvSpPr/>
          <p:nvPr/>
        </p:nvSpPr>
        <p:spPr>
          <a:xfrm>
            <a:off x="3533311" y="2039194"/>
            <a:ext cx="1038688" cy="10386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C04916-D191-4D57-9900-48052F0DD348}"/>
              </a:ext>
            </a:extLst>
          </p:cNvPr>
          <p:cNvSpPr/>
          <p:nvPr/>
        </p:nvSpPr>
        <p:spPr>
          <a:xfrm>
            <a:off x="4056139" y="178293"/>
            <a:ext cx="1038688" cy="1038688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49E4788-1569-4637-9D5D-F63F1BF55716}"/>
              </a:ext>
            </a:extLst>
          </p:cNvPr>
          <p:cNvSpPr/>
          <p:nvPr/>
        </p:nvSpPr>
        <p:spPr>
          <a:xfrm>
            <a:off x="1241108" y="2782265"/>
            <a:ext cx="1038688" cy="10386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127F3A7-CD2D-4873-8028-ED2F7091740B}"/>
              </a:ext>
            </a:extLst>
          </p:cNvPr>
          <p:cNvSpPr/>
          <p:nvPr/>
        </p:nvSpPr>
        <p:spPr>
          <a:xfrm>
            <a:off x="5327942" y="3423370"/>
            <a:ext cx="1038688" cy="1038688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375DFE1-F6DF-49B9-B91D-202325EB33A7}"/>
              </a:ext>
            </a:extLst>
          </p:cNvPr>
          <p:cNvSpPr/>
          <p:nvPr/>
        </p:nvSpPr>
        <p:spPr>
          <a:xfrm>
            <a:off x="6002782" y="5179335"/>
            <a:ext cx="1038688" cy="1038688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1BDFB9F-CDF2-4623-A61D-F6C0B96BDE2B}"/>
              </a:ext>
            </a:extLst>
          </p:cNvPr>
          <p:cNvSpPr/>
          <p:nvPr/>
        </p:nvSpPr>
        <p:spPr>
          <a:xfrm>
            <a:off x="10157534" y="5012473"/>
            <a:ext cx="1038688" cy="1038688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2FF0CCA-F958-43E3-9DA2-874EDD28F572}"/>
              </a:ext>
            </a:extLst>
          </p:cNvPr>
          <p:cNvSpPr/>
          <p:nvPr/>
        </p:nvSpPr>
        <p:spPr>
          <a:xfrm>
            <a:off x="10684562" y="992786"/>
            <a:ext cx="1038688" cy="103868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5" name="Conector drept 44">
            <a:extLst>
              <a:ext uri="{FF2B5EF4-FFF2-40B4-BE49-F238E27FC236}">
                <a16:creationId xmlns:a16="http://schemas.microsoft.com/office/drawing/2014/main" id="{A9402DC3-475F-494E-BF5A-AE020F73A51F}"/>
              </a:ext>
            </a:extLst>
          </p:cNvPr>
          <p:cNvCxnSpPr>
            <a:cxnSpLocks/>
            <a:stCxn id="39" idx="1"/>
            <a:endCxn id="31" idx="5"/>
          </p:cNvCxnSpPr>
          <p:nvPr/>
        </p:nvCxnSpPr>
        <p:spPr>
          <a:xfrm flipH="1" flipV="1">
            <a:off x="4419887" y="2925770"/>
            <a:ext cx="1060167" cy="64971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rept 51">
            <a:extLst>
              <a:ext uri="{FF2B5EF4-FFF2-40B4-BE49-F238E27FC236}">
                <a16:creationId xmlns:a16="http://schemas.microsoft.com/office/drawing/2014/main" id="{E4C6C0D7-BCF3-45AB-9BFB-8808B18CAB8C}"/>
              </a:ext>
            </a:extLst>
          </p:cNvPr>
          <p:cNvCxnSpPr>
            <a:cxnSpLocks/>
            <a:stCxn id="32" idx="6"/>
            <a:endCxn id="5" idx="2"/>
          </p:cNvCxnSpPr>
          <p:nvPr/>
        </p:nvCxnSpPr>
        <p:spPr>
          <a:xfrm>
            <a:off x="5094827" y="697637"/>
            <a:ext cx="3242783" cy="8536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rept 54">
            <a:extLst>
              <a:ext uri="{FF2B5EF4-FFF2-40B4-BE49-F238E27FC236}">
                <a16:creationId xmlns:a16="http://schemas.microsoft.com/office/drawing/2014/main" id="{59516B08-F640-491C-A93C-B798B725458D}"/>
              </a:ext>
            </a:extLst>
          </p:cNvPr>
          <p:cNvCxnSpPr>
            <a:cxnSpLocks/>
            <a:stCxn id="5" idx="6"/>
            <a:endCxn id="44" idx="2"/>
          </p:cNvCxnSpPr>
          <p:nvPr/>
        </p:nvCxnSpPr>
        <p:spPr>
          <a:xfrm>
            <a:off x="9376298" y="783003"/>
            <a:ext cx="1308264" cy="72912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rept 60">
            <a:extLst>
              <a:ext uri="{FF2B5EF4-FFF2-40B4-BE49-F238E27FC236}">
                <a16:creationId xmlns:a16="http://schemas.microsoft.com/office/drawing/2014/main" id="{6B6C794B-FE08-48AC-BB9B-6380AFA07A21}"/>
              </a:ext>
            </a:extLst>
          </p:cNvPr>
          <p:cNvCxnSpPr>
            <a:cxnSpLocks/>
            <a:stCxn id="44" idx="5"/>
            <a:endCxn id="2" idx="6"/>
          </p:cNvCxnSpPr>
          <p:nvPr/>
        </p:nvCxnSpPr>
        <p:spPr>
          <a:xfrm flipH="1">
            <a:off x="10760618" y="1879362"/>
            <a:ext cx="810520" cy="158881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rept 65">
            <a:extLst>
              <a:ext uri="{FF2B5EF4-FFF2-40B4-BE49-F238E27FC236}">
                <a16:creationId xmlns:a16="http://schemas.microsoft.com/office/drawing/2014/main" id="{1A0F53A8-C266-4797-AA9B-939D83415200}"/>
              </a:ext>
            </a:extLst>
          </p:cNvPr>
          <p:cNvCxnSpPr>
            <a:cxnSpLocks/>
            <a:stCxn id="7" idx="7"/>
            <a:endCxn id="30" idx="2"/>
          </p:cNvCxnSpPr>
          <p:nvPr/>
        </p:nvCxnSpPr>
        <p:spPr>
          <a:xfrm>
            <a:off x="2394014" y="4840551"/>
            <a:ext cx="1273727" cy="40110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rept 69">
            <a:extLst>
              <a:ext uri="{FF2B5EF4-FFF2-40B4-BE49-F238E27FC236}">
                <a16:creationId xmlns:a16="http://schemas.microsoft.com/office/drawing/2014/main" id="{F06F7024-A603-487A-8FF7-C45B1B877DA0}"/>
              </a:ext>
            </a:extLst>
          </p:cNvPr>
          <p:cNvCxnSpPr>
            <a:cxnSpLocks/>
            <a:stCxn id="2" idx="5"/>
            <a:endCxn id="42" idx="0"/>
          </p:cNvCxnSpPr>
          <p:nvPr/>
        </p:nvCxnSpPr>
        <p:spPr>
          <a:xfrm>
            <a:off x="10608506" y="3835405"/>
            <a:ext cx="68372" cy="117706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rept 72">
            <a:extLst>
              <a:ext uri="{FF2B5EF4-FFF2-40B4-BE49-F238E27FC236}">
                <a16:creationId xmlns:a16="http://schemas.microsoft.com/office/drawing/2014/main" id="{4259DE85-BFF9-43BC-BFE2-7B4614F57F17}"/>
              </a:ext>
            </a:extLst>
          </p:cNvPr>
          <p:cNvCxnSpPr>
            <a:cxnSpLocks/>
            <a:stCxn id="4" idx="3"/>
            <a:endCxn id="40" idx="6"/>
          </p:cNvCxnSpPr>
          <p:nvPr/>
        </p:nvCxnSpPr>
        <p:spPr>
          <a:xfrm flipH="1">
            <a:off x="7041470" y="5055671"/>
            <a:ext cx="1192950" cy="64300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rept 75">
            <a:extLst>
              <a:ext uri="{FF2B5EF4-FFF2-40B4-BE49-F238E27FC236}">
                <a16:creationId xmlns:a16="http://schemas.microsoft.com/office/drawing/2014/main" id="{5EDFBC26-675E-4D09-B43E-996510C8CC4C}"/>
              </a:ext>
            </a:extLst>
          </p:cNvPr>
          <p:cNvCxnSpPr>
            <a:cxnSpLocks/>
            <a:stCxn id="4" idx="1"/>
            <a:endCxn id="39" idx="5"/>
          </p:cNvCxnSpPr>
          <p:nvPr/>
        </p:nvCxnSpPr>
        <p:spPr>
          <a:xfrm flipH="1" flipV="1">
            <a:off x="6214518" y="4309946"/>
            <a:ext cx="2019902" cy="1126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rept 78">
            <a:extLst>
              <a:ext uri="{FF2B5EF4-FFF2-40B4-BE49-F238E27FC236}">
                <a16:creationId xmlns:a16="http://schemas.microsoft.com/office/drawing/2014/main" id="{1DE95769-D227-423B-95CB-709BA6D322E4}"/>
              </a:ext>
            </a:extLst>
          </p:cNvPr>
          <p:cNvCxnSpPr>
            <a:cxnSpLocks/>
            <a:stCxn id="4" idx="2"/>
            <a:endCxn id="30" idx="6"/>
          </p:cNvCxnSpPr>
          <p:nvPr/>
        </p:nvCxnSpPr>
        <p:spPr>
          <a:xfrm flipH="1">
            <a:off x="4706429" y="4688439"/>
            <a:ext cx="3375879" cy="55321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rept 82">
            <a:extLst>
              <a:ext uri="{FF2B5EF4-FFF2-40B4-BE49-F238E27FC236}">
                <a16:creationId xmlns:a16="http://schemas.microsoft.com/office/drawing/2014/main" id="{F99000D6-D46F-4465-8BDB-7D6E89A65FE6}"/>
              </a:ext>
            </a:extLst>
          </p:cNvPr>
          <p:cNvCxnSpPr>
            <a:cxnSpLocks/>
            <a:stCxn id="4" idx="0"/>
            <a:endCxn id="3" idx="5"/>
          </p:cNvCxnSpPr>
          <p:nvPr/>
        </p:nvCxnSpPr>
        <p:spPr>
          <a:xfrm flipH="1" flipV="1">
            <a:off x="6889358" y="2569023"/>
            <a:ext cx="1712294" cy="160007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rept 85">
            <a:extLst>
              <a:ext uri="{FF2B5EF4-FFF2-40B4-BE49-F238E27FC236}">
                <a16:creationId xmlns:a16="http://schemas.microsoft.com/office/drawing/2014/main" id="{A7853353-CE66-44B1-8F81-93E27669C8E0}"/>
              </a:ext>
            </a:extLst>
          </p:cNvPr>
          <p:cNvCxnSpPr>
            <a:cxnSpLocks/>
            <a:stCxn id="39" idx="0"/>
            <a:endCxn id="32" idx="5"/>
          </p:cNvCxnSpPr>
          <p:nvPr/>
        </p:nvCxnSpPr>
        <p:spPr>
          <a:xfrm flipH="1" flipV="1">
            <a:off x="4942715" y="1064869"/>
            <a:ext cx="904571" cy="235850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rept 88">
            <a:extLst>
              <a:ext uri="{FF2B5EF4-FFF2-40B4-BE49-F238E27FC236}">
                <a16:creationId xmlns:a16="http://schemas.microsoft.com/office/drawing/2014/main" id="{D7970C29-1F7D-49F7-9FB1-D473EA1B366D}"/>
              </a:ext>
            </a:extLst>
          </p:cNvPr>
          <p:cNvCxnSpPr>
            <a:cxnSpLocks/>
            <a:stCxn id="37" idx="6"/>
            <a:endCxn id="31" idx="2"/>
          </p:cNvCxnSpPr>
          <p:nvPr/>
        </p:nvCxnSpPr>
        <p:spPr>
          <a:xfrm flipV="1">
            <a:off x="2279796" y="2558538"/>
            <a:ext cx="1253515" cy="74307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16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Gossip protocols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Reliability: broadcast to entire network.   </a:t>
            </a:r>
          </a:p>
          <a:p>
            <a:pPr rtl="0"/>
            <a:r>
              <a:rPr lang="en-US" dirty="0"/>
              <a:t>A node send a small number of messages.</a:t>
            </a:r>
          </a:p>
          <a:p>
            <a:pPr rtl="0"/>
            <a:r>
              <a:rPr lang="en-US" dirty="0"/>
              <a:t>Fault-tolerant</a:t>
            </a:r>
          </a:p>
          <a:p>
            <a:r>
              <a:rPr lang="en-US" dirty="0"/>
              <a:t>Small number of rounds to reach the entire network.</a:t>
            </a:r>
          </a:p>
          <a:p>
            <a:endParaRPr lang="en-US" dirty="0"/>
          </a:p>
          <a:p>
            <a:r>
              <a:rPr lang="en-US" dirty="0"/>
              <a:t>A super node could keep track of every message. </a:t>
            </a:r>
          </a:p>
          <a:p>
            <a:r>
              <a:rPr lang="en-US" dirty="0"/>
              <a:t>A super node may deanonymize Bitcoin transactions.</a:t>
            </a:r>
          </a:p>
          <a:p>
            <a:pPr rtl="0"/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49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Course overview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/>
              <a:t>Block propagation</a:t>
            </a:r>
          </a:p>
          <a:p>
            <a:r>
              <a:rPr lang="en-US" dirty="0"/>
              <a:t>Topology</a:t>
            </a:r>
          </a:p>
          <a:p>
            <a:r>
              <a:rPr lang="en-US" dirty="0"/>
              <a:t>Discovery protocol</a:t>
            </a:r>
          </a:p>
          <a:p>
            <a:pPr rtl="0"/>
            <a:r>
              <a:rPr lang="en-US" dirty="0"/>
              <a:t>Broadcasting, messages</a:t>
            </a:r>
          </a:p>
          <a:p>
            <a:pPr rtl="0"/>
            <a:endParaRPr lang="en-US" dirty="0"/>
          </a:p>
          <a:p>
            <a:pPr rtl="0"/>
            <a:r>
              <a:rPr lang="en-US" dirty="0" err="1"/>
              <a:t>Kademlia</a:t>
            </a:r>
            <a:r>
              <a:rPr lang="en-US" dirty="0"/>
              <a:t> a peer to peer information system, </a:t>
            </a:r>
            <a:r>
              <a:rPr lang="en-US" dirty="0" err="1"/>
              <a:t>RLPx</a:t>
            </a:r>
            <a:endParaRPr lang="en-US" dirty="0"/>
          </a:p>
          <a:p>
            <a:pPr rtl="0"/>
            <a:r>
              <a:rPr lang="en-US" dirty="0"/>
              <a:t>Wire protocol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Gossip protocols -- diffusion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Each node sends a message to K random targets (multicast).   </a:t>
            </a:r>
          </a:p>
          <a:p>
            <a:pPr rtl="0"/>
            <a:r>
              <a:rPr lang="en-US" dirty="0"/>
              <a:t>Each peer waits a random delay (exponential) before sending the message.</a:t>
            </a:r>
          </a:p>
          <a:p>
            <a:pPr rtl="0"/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2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C8B4D1D-A901-49FD-891A-5117AF9F2A99}"/>
              </a:ext>
            </a:extLst>
          </p:cNvPr>
          <p:cNvSpPr/>
          <p:nvPr/>
        </p:nvSpPr>
        <p:spPr>
          <a:xfrm>
            <a:off x="9721930" y="2948829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14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652A935-08E3-4473-8646-2372F28D4F26}"/>
              </a:ext>
            </a:extLst>
          </p:cNvPr>
          <p:cNvSpPr/>
          <p:nvPr/>
        </p:nvSpPr>
        <p:spPr>
          <a:xfrm>
            <a:off x="6002782" y="1682447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EFC856-A68A-4CA2-BECA-25453E9F3AC4}"/>
              </a:ext>
            </a:extLst>
          </p:cNvPr>
          <p:cNvSpPr/>
          <p:nvPr/>
        </p:nvSpPr>
        <p:spPr>
          <a:xfrm>
            <a:off x="8082308" y="4169095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6CD526-1A94-402B-9AED-EE29BD723E33}"/>
              </a:ext>
            </a:extLst>
          </p:cNvPr>
          <p:cNvSpPr/>
          <p:nvPr/>
        </p:nvSpPr>
        <p:spPr>
          <a:xfrm>
            <a:off x="8337610" y="263659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C0CB13-D4AD-4BFD-B406-27414A436E37}"/>
              </a:ext>
            </a:extLst>
          </p:cNvPr>
          <p:cNvSpPr/>
          <p:nvPr/>
        </p:nvSpPr>
        <p:spPr>
          <a:xfrm>
            <a:off x="813357" y="876092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4C8357-9D6C-4EA1-8895-729AB3EA96C7}"/>
              </a:ext>
            </a:extLst>
          </p:cNvPr>
          <p:cNvSpPr/>
          <p:nvPr/>
        </p:nvSpPr>
        <p:spPr>
          <a:xfrm>
            <a:off x="1507438" y="4688439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1" name="Conector drept 10">
            <a:extLst>
              <a:ext uri="{FF2B5EF4-FFF2-40B4-BE49-F238E27FC236}">
                <a16:creationId xmlns:a16="http://schemas.microsoft.com/office/drawing/2014/main" id="{3985EE44-CFED-4416-8832-EDEE049979D2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6889358" y="1150235"/>
            <a:ext cx="1600364" cy="68432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rept 13">
            <a:extLst>
              <a:ext uri="{FF2B5EF4-FFF2-40B4-BE49-F238E27FC236}">
                <a16:creationId xmlns:a16="http://schemas.microsoft.com/office/drawing/2014/main" id="{414F731D-1648-4C9D-AA7E-377978F13117}"/>
              </a:ext>
            </a:extLst>
          </p:cNvPr>
          <p:cNvCxnSpPr>
            <a:cxnSpLocks/>
            <a:stCxn id="32" idx="2"/>
            <a:endCxn id="6" idx="6"/>
          </p:cNvCxnSpPr>
          <p:nvPr/>
        </p:nvCxnSpPr>
        <p:spPr>
          <a:xfrm flipH="1">
            <a:off x="1852045" y="697637"/>
            <a:ext cx="2204094" cy="69779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rept 14">
            <a:extLst>
              <a:ext uri="{FF2B5EF4-FFF2-40B4-BE49-F238E27FC236}">
                <a16:creationId xmlns:a16="http://schemas.microsoft.com/office/drawing/2014/main" id="{58ED786D-12F2-46B5-802D-CDF9020ED590}"/>
              </a:ext>
            </a:extLst>
          </p:cNvPr>
          <p:cNvCxnSpPr>
            <a:cxnSpLocks/>
            <a:stCxn id="6" idx="4"/>
            <a:endCxn id="37" idx="0"/>
          </p:cNvCxnSpPr>
          <p:nvPr/>
        </p:nvCxnSpPr>
        <p:spPr>
          <a:xfrm>
            <a:off x="1332701" y="1914780"/>
            <a:ext cx="427751" cy="86748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rept 16">
            <a:extLst>
              <a:ext uri="{FF2B5EF4-FFF2-40B4-BE49-F238E27FC236}">
                <a16:creationId xmlns:a16="http://schemas.microsoft.com/office/drawing/2014/main" id="{3742E30F-DDBD-4DB4-969A-0D2B99EF59F1}"/>
              </a:ext>
            </a:extLst>
          </p:cNvPr>
          <p:cNvCxnSpPr>
            <a:cxnSpLocks/>
            <a:stCxn id="44" idx="3"/>
            <a:endCxn id="39" idx="6"/>
          </p:cNvCxnSpPr>
          <p:nvPr/>
        </p:nvCxnSpPr>
        <p:spPr>
          <a:xfrm flipH="1">
            <a:off x="6366630" y="1879362"/>
            <a:ext cx="4470044" cy="206335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rept 26">
            <a:extLst>
              <a:ext uri="{FF2B5EF4-FFF2-40B4-BE49-F238E27FC236}">
                <a16:creationId xmlns:a16="http://schemas.microsoft.com/office/drawing/2014/main" id="{F56BC616-9329-48AE-BCE6-0411BFE150BD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9097697" y="3835405"/>
            <a:ext cx="776345" cy="96034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51A809B-D38E-41E7-B02D-97A2098F1545}"/>
              </a:ext>
            </a:extLst>
          </p:cNvPr>
          <p:cNvSpPr/>
          <p:nvPr/>
        </p:nvSpPr>
        <p:spPr>
          <a:xfrm>
            <a:off x="3667741" y="4722308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BEC6954-F61E-40C4-9268-2D7FE850E31F}"/>
              </a:ext>
            </a:extLst>
          </p:cNvPr>
          <p:cNvSpPr/>
          <p:nvPr/>
        </p:nvSpPr>
        <p:spPr>
          <a:xfrm>
            <a:off x="3533311" y="2039194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C04916-D191-4D57-9900-48052F0DD348}"/>
              </a:ext>
            </a:extLst>
          </p:cNvPr>
          <p:cNvSpPr/>
          <p:nvPr/>
        </p:nvSpPr>
        <p:spPr>
          <a:xfrm>
            <a:off x="4056139" y="178293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49E4788-1569-4637-9D5D-F63F1BF55716}"/>
              </a:ext>
            </a:extLst>
          </p:cNvPr>
          <p:cNvSpPr/>
          <p:nvPr/>
        </p:nvSpPr>
        <p:spPr>
          <a:xfrm>
            <a:off x="1241108" y="2782265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127F3A7-CD2D-4873-8028-ED2F7091740B}"/>
              </a:ext>
            </a:extLst>
          </p:cNvPr>
          <p:cNvSpPr/>
          <p:nvPr/>
        </p:nvSpPr>
        <p:spPr>
          <a:xfrm>
            <a:off x="5327942" y="3423370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375DFE1-F6DF-49B9-B91D-202325EB33A7}"/>
              </a:ext>
            </a:extLst>
          </p:cNvPr>
          <p:cNvSpPr/>
          <p:nvPr/>
        </p:nvSpPr>
        <p:spPr>
          <a:xfrm>
            <a:off x="6002782" y="5179335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1BDFB9F-CDF2-4623-A61D-F6C0B96BDE2B}"/>
              </a:ext>
            </a:extLst>
          </p:cNvPr>
          <p:cNvSpPr/>
          <p:nvPr/>
        </p:nvSpPr>
        <p:spPr>
          <a:xfrm>
            <a:off x="10157534" y="5012473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2FF0CCA-F958-43E3-9DA2-874EDD28F572}"/>
              </a:ext>
            </a:extLst>
          </p:cNvPr>
          <p:cNvSpPr/>
          <p:nvPr/>
        </p:nvSpPr>
        <p:spPr>
          <a:xfrm>
            <a:off x="10684562" y="992786"/>
            <a:ext cx="1038688" cy="1038688"/>
          </a:xfrm>
          <a:prstGeom prst="ellipse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5" name="Conector drept 44">
            <a:extLst>
              <a:ext uri="{FF2B5EF4-FFF2-40B4-BE49-F238E27FC236}">
                <a16:creationId xmlns:a16="http://schemas.microsoft.com/office/drawing/2014/main" id="{A9402DC3-475F-494E-BF5A-AE020F73A51F}"/>
              </a:ext>
            </a:extLst>
          </p:cNvPr>
          <p:cNvCxnSpPr>
            <a:cxnSpLocks/>
            <a:stCxn id="39" idx="1"/>
            <a:endCxn id="31" idx="5"/>
          </p:cNvCxnSpPr>
          <p:nvPr/>
        </p:nvCxnSpPr>
        <p:spPr>
          <a:xfrm flipH="1" flipV="1">
            <a:off x="4419887" y="2925770"/>
            <a:ext cx="1060167" cy="64971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rept 51">
            <a:extLst>
              <a:ext uri="{FF2B5EF4-FFF2-40B4-BE49-F238E27FC236}">
                <a16:creationId xmlns:a16="http://schemas.microsoft.com/office/drawing/2014/main" id="{E4C6C0D7-BCF3-45AB-9BFB-8808B18CAB8C}"/>
              </a:ext>
            </a:extLst>
          </p:cNvPr>
          <p:cNvCxnSpPr>
            <a:cxnSpLocks/>
            <a:stCxn id="32" idx="6"/>
            <a:endCxn id="5" idx="2"/>
          </p:cNvCxnSpPr>
          <p:nvPr/>
        </p:nvCxnSpPr>
        <p:spPr>
          <a:xfrm>
            <a:off x="5094827" y="697637"/>
            <a:ext cx="3242783" cy="8536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rept 54">
            <a:extLst>
              <a:ext uri="{FF2B5EF4-FFF2-40B4-BE49-F238E27FC236}">
                <a16:creationId xmlns:a16="http://schemas.microsoft.com/office/drawing/2014/main" id="{59516B08-F640-491C-A93C-B798B725458D}"/>
              </a:ext>
            </a:extLst>
          </p:cNvPr>
          <p:cNvCxnSpPr>
            <a:cxnSpLocks/>
            <a:stCxn id="5" idx="6"/>
            <a:endCxn id="44" idx="2"/>
          </p:cNvCxnSpPr>
          <p:nvPr/>
        </p:nvCxnSpPr>
        <p:spPr>
          <a:xfrm>
            <a:off x="9376298" y="783003"/>
            <a:ext cx="1308264" cy="72912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rept 60">
            <a:extLst>
              <a:ext uri="{FF2B5EF4-FFF2-40B4-BE49-F238E27FC236}">
                <a16:creationId xmlns:a16="http://schemas.microsoft.com/office/drawing/2014/main" id="{6B6C794B-FE08-48AC-BB9B-6380AFA07A21}"/>
              </a:ext>
            </a:extLst>
          </p:cNvPr>
          <p:cNvCxnSpPr>
            <a:cxnSpLocks/>
            <a:stCxn id="44" idx="5"/>
            <a:endCxn id="2" idx="6"/>
          </p:cNvCxnSpPr>
          <p:nvPr/>
        </p:nvCxnSpPr>
        <p:spPr>
          <a:xfrm flipH="1">
            <a:off x="10760618" y="1879362"/>
            <a:ext cx="810520" cy="158881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rept 65">
            <a:extLst>
              <a:ext uri="{FF2B5EF4-FFF2-40B4-BE49-F238E27FC236}">
                <a16:creationId xmlns:a16="http://schemas.microsoft.com/office/drawing/2014/main" id="{1A0F53A8-C266-4797-AA9B-939D83415200}"/>
              </a:ext>
            </a:extLst>
          </p:cNvPr>
          <p:cNvCxnSpPr>
            <a:cxnSpLocks/>
            <a:stCxn id="7" idx="7"/>
            <a:endCxn id="30" idx="2"/>
          </p:cNvCxnSpPr>
          <p:nvPr/>
        </p:nvCxnSpPr>
        <p:spPr>
          <a:xfrm>
            <a:off x="2394014" y="4840551"/>
            <a:ext cx="1273727" cy="40110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rept 69">
            <a:extLst>
              <a:ext uri="{FF2B5EF4-FFF2-40B4-BE49-F238E27FC236}">
                <a16:creationId xmlns:a16="http://schemas.microsoft.com/office/drawing/2014/main" id="{F06F7024-A603-487A-8FF7-C45B1B877DA0}"/>
              </a:ext>
            </a:extLst>
          </p:cNvPr>
          <p:cNvCxnSpPr>
            <a:cxnSpLocks/>
            <a:stCxn id="2" idx="5"/>
            <a:endCxn id="42" idx="0"/>
          </p:cNvCxnSpPr>
          <p:nvPr/>
        </p:nvCxnSpPr>
        <p:spPr>
          <a:xfrm>
            <a:off x="10608506" y="3835405"/>
            <a:ext cx="68372" cy="117706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rept 72">
            <a:extLst>
              <a:ext uri="{FF2B5EF4-FFF2-40B4-BE49-F238E27FC236}">
                <a16:creationId xmlns:a16="http://schemas.microsoft.com/office/drawing/2014/main" id="{4259DE85-BFF9-43BC-BFE2-7B4614F57F17}"/>
              </a:ext>
            </a:extLst>
          </p:cNvPr>
          <p:cNvCxnSpPr>
            <a:cxnSpLocks/>
            <a:stCxn id="4" idx="3"/>
            <a:endCxn id="40" idx="6"/>
          </p:cNvCxnSpPr>
          <p:nvPr/>
        </p:nvCxnSpPr>
        <p:spPr>
          <a:xfrm flipH="1">
            <a:off x="7041470" y="5055671"/>
            <a:ext cx="1192950" cy="64300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rept 75">
            <a:extLst>
              <a:ext uri="{FF2B5EF4-FFF2-40B4-BE49-F238E27FC236}">
                <a16:creationId xmlns:a16="http://schemas.microsoft.com/office/drawing/2014/main" id="{5EDFBC26-675E-4D09-B43E-996510C8CC4C}"/>
              </a:ext>
            </a:extLst>
          </p:cNvPr>
          <p:cNvCxnSpPr>
            <a:cxnSpLocks/>
            <a:stCxn id="4" idx="1"/>
            <a:endCxn id="39" idx="5"/>
          </p:cNvCxnSpPr>
          <p:nvPr/>
        </p:nvCxnSpPr>
        <p:spPr>
          <a:xfrm flipH="1" flipV="1">
            <a:off x="6214518" y="4309946"/>
            <a:ext cx="2019902" cy="1126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rept 78">
            <a:extLst>
              <a:ext uri="{FF2B5EF4-FFF2-40B4-BE49-F238E27FC236}">
                <a16:creationId xmlns:a16="http://schemas.microsoft.com/office/drawing/2014/main" id="{1DE95769-D227-423B-95CB-709BA6D322E4}"/>
              </a:ext>
            </a:extLst>
          </p:cNvPr>
          <p:cNvCxnSpPr>
            <a:cxnSpLocks/>
            <a:stCxn id="4" idx="2"/>
            <a:endCxn id="30" idx="6"/>
          </p:cNvCxnSpPr>
          <p:nvPr/>
        </p:nvCxnSpPr>
        <p:spPr>
          <a:xfrm flipH="1">
            <a:off x="4706429" y="4688439"/>
            <a:ext cx="3375879" cy="55321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rept 82">
            <a:extLst>
              <a:ext uri="{FF2B5EF4-FFF2-40B4-BE49-F238E27FC236}">
                <a16:creationId xmlns:a16="http://schemas.microsoft.com/office/drawing/2014/main" id="{F99000D6-D46F-4465-8BDB-7D6E89A65FE6}"/>
              </a:ext>
            </a:extLst>
          </p:cNvPr>
          <p:cNvCxnSpPr>
            <a:cxnSpLocks/>
            <a:stCxn id="4" idx="0"/>
            <a:endCxn id="3" idx="5"/>
          </p:cNvCxnSpPr>
          <p:nvPr/>
        </p:nvCxnSpPr>
        <p:spPr>
          <a:xfrm flipH="1" flipV="1">
            <a:off x="6889358" y="2569023"/>
            <a:ext cx="1712294" cy="160007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rept 85">
            <a:extLst>
              <a:ext uri="{FF2B5EF4-FFF2-40B4-BE49-F238E27FC236}">
                <a16:creationId xmlns:a16="http://schemas.microsoft.com/office/drawing/2014/main" id="{A7853353-CE66-44B1-8F81-93E27669C8E0}"/>
              </a:ext>
            </a:extLst>
          </p:cNvPr>
          <p:cNvCxnSpPr>
            <a:cxnSpLocks/>
            <a:stCxn id="39" idx="0"/>
            <a:endCxn id="32" idx="5"/>
          </p:cNvCxnSpPr>
          <p:nvPr/>
        </p:nvCxnSpPr>
        <p:spPr>
          <a:xfrm flipH="1" flipV="1">
            <a:off x="4942715" y="1064869"/>
            <a:ext cx="904571" cy="235850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rept 88">
            <a:extLst>
              <a:ext uri="{FF2B5EF4-FFF2-40B4-BE49-F238E27FC236}">
                <a16:creationId xmlns:a16="http://schemas.microsoft.com/office/drawing/2014/main" id="{D7970C29-1F7D-49F7-9FB1-D473EA1B366D}"/>
              </a:ext>
            </a:extLst>
          </p:cNvPr>
          <p:cNvCxnSpPr>
            <a:cxnSpLocks/>
            <a:stCxn id="37" idx="6"/>
            <a:endCxn id="31" idx="2"/>
          </p:cNvCxnSpPr>
          <p:nvPr/>
        </p:nvCxnSpPr>
        <p:spPr>
          <a:xfrm flipV="1">
            <a:off x="2279796" y="2558538"/>
            <a:ext cx="1253515" cy="74307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35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C8B4D1D-A901-49FD-891A-5117AF9F2A99}"/>
              </a:ext>
            </a:extLst>
          </p:cNvPr>
          <p:cNvSpPr/>
          <p:nvPr/>
        </p:nvSpPr>
        <p:spPr>
          <a:xfrm>
            <a:off x="9721930" y="2948829"/>
            <a:ext cx="1038688" cy="10386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14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652A935-08E3-4473-8646-2372F28D4F26}"/>
              </a:ext>
            </a:extLst>
          </p:cNvPr>
          <p:cNvSpPr/>
          <p:nvPr/>
        </p:nvSpPr>
        <p:spPr>
          <a:xfrm>
            <a:off x="6002782" y="1682447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EFC856-A68A-4CA2-BECA-25453E9F3AC4}"/>
              </a:ext>
            </a:extLst>
          </p:cNvPr>
          <p:cNvSpPr/>
          <p:nvPr/>
        </p:nvSpPr>
        <p:spPr>
          <a:xfrm>
            <a:off x="8082308" y="4169095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6CD526-1A94-402B-9AED-EE29BD723E33}"/>
              </a:ext>
            </a:extLst>
          </p:cNvPr>
          <p:cNvSpPr/>
          <p:nvPr/>
        </p:nvSpPr>
        <p:spPr>
          <a:xfrm>
            <a:off x="8337610" y="263659"/>
            <a:ext cx="1038688" cy="1038688"/>
          </a:xfrm>
          <a:prstGeom prst="ellipse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C0CB13-D4AD-4BFD-B406-27414A436E37}"/>
              </a:ext>
            </a:extLst>
          </p:cNvPr>
          <p:cNvSpPr/>
          <p:nvPr/>
        </p:nvSpPr>
        <p:spPr>
          <a:xfrm>
            <a:off x="813357" y="876092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4C8357-9D6C-4EA1-8895-729AB3EA96C7}"/>
              </a:ext>
            </a:extLst>
          </p:cNvPr>
          <p:cNvSpPr/>
          <p:nvPr/>
        </p:nvSpPr>
        <p:spPr>
          <a:xfrm>
            <a:off x="1507438" y="4688439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1" name="Conector drept 10">
            <a:extLst>
              <a:ext uri="{FF2B5EF4-FFF2-40B4-BE49-F238E27FC236}">
                <a16:creationId xmlns:a16="http://schemas.microsoft.com/office/drawing/2014/main" id="{3985EE44-CFED-4416-8832-EDEE049979D2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6889358" y="1150235"/>
            <a:ext cx="1600364" cy="68432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rept 13">
            <a:extLst>
              <a:ext uri="{FF2B5EF4-FFF2-40B4-BE49-F238E27FC236}">
                <a16:creationId xmlns:a16="http://schemas.microsoft.com/office/drawing/2014/main" id="{414F731D-1648-4C9D-AA7E-377978F13117}"/>
              </a:ext>
            </a:extLst>
          </p:cNvPr>
          <p:cNvCxnSpPr>
            <a:cxnSpLocks/>
            <a:stCxn id="32" idx="2"/>
            <a:endCxn id="6" idx="6"/>
          </p:cNvCxnSpPr>
          <p:nvPr/>
        </p:nvCxnSpPr>
        <p:spPr>
          <a:xfrm flipH="1">
            <a:off x="1852045" y="697637"/>
            <a:ext cx="2204094" cy="69779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rept 14">
            <a:extLst>
              <a:ext uri="{FF2B5EF4-FFF2-40B4-BE49-F238E27FC236}">
                <a16:creationId xmlns:a16="http://schemas.microsoft.com/office/drawing/2014/main" id="{58ED786D-12F2-46B5-802D-CDF9020ED590}"/>
              </a:ext>
            </a:extLst>
          </p:cNvPr>
          <p:cNvCxnSpPr>
            <a:cxnSpLocks/>
            <a:stCxn id="6" idx="4"/>
            <a:endCxn id="37" idx="0"/>
          </p:cNvCxnSpPr>
          <p:nvPr/>
        </p:nvCxnSpPr>
        <p:spPr>
          <a:xfrm>
            <a:off x="1332701" y="1914780"/>
            <a:ext cx="427751" cy="86748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rept 16">
            <a:extLst>
              <a:ext uri="{FF2B5EF4-FFF2-40B4-BE49-F238E27FC236}">
                <a16:creationId xmlns:a16="http://schemas.microsoft.com/office/drawing/2014/main" id="{3742E30F-DDBD-4DB4-969A-0D2B99EF59F1}"/>
              </a:ext>
            </a:extLst>
          </p:cNvPr>
          <p:cNvCxnSpPr>
            <a:cxnSpLocks/>
            <a:stCxn id="44" idx="3"/>
            <a:endCxn id="39" idx="6"/>
          </p:cNvCxnSpPr>
          <p:nvPr/>
        </p:nvCxnSpPr>
        <p:spPr>
          <a:xfrm flipH="1">
            <a:off x="6366630" y="1879362"/>
            <a:ext cx="4470044" cy="206335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rept 26">
            <a:extLst>
              <a:ext uri="{FF2B5EF4-FFF2-40B4-BE49-F238E27FC236}">
                <a16:creationId xmlns:a16="http://schemas.microsoft.com/office/drawing/2014/main" id="{F56BC616-9329-48AE-BCE6-0411BFE150BD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9097697" y="3835405"/>
            <a:ext cx="776345" cy="96034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51A809B-D38E-41E7-B02D-97A2098F1545}"/>
              </a:ext>
            </a:extLst>
          </p:cNvPr>
          <p:cNvSpPr/>
          <p:nvPr/>
        </p:nvSpPr>
        <p:spPr>
          <a:xfrm>
            <a:off x="3667741" y="4722308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BEC6954-F61E-40C4-9268-2D7FE850E31F}"/>
              </a:ext>
            </a:extLst>
          </p:cNvPr>
          <p:cNvSpPr/>
          <p:nvPr/>
        </p:nvSpPr>
        <p:spPr>
          <a:xfrm>
            <a:off x="3533311" y="2039194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C04916-D191-4D57-9900-48052F0DD348}"/>
              </a:ext>
            </a:extLst>
          </p:cNvPr>
          <p:cNvSpPr/>
          <p:nvPr/>
        </p:nvSpPr>
        <p:spPr>
          <a:xfrm>
            <a:off x="4056139" y="178293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49E4788-1569-4637-9D5D-F63F1BF55716}"/>
              </a:ext>
            </a:extLst>
          </p:cNvPr>
          <p:cNvSpPr/>
          <p:nvPr/>
        </p:nvSpPr>
        <p:spPr>
          <a:xfrm>
            <a:off x="1241108" y="2782265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127F3A7-CD2D-4873-8028-ED2F7091740B}"/>
              </a:ext>
            </a:extLst>
          </p:cNvPr>
          <p:cNvSpPr/>
          <p:nvPr/>
        </p:nvSpPr>
        <p:spPr>
          <a:xfrm>
            <a:off x="5327942" y="3423370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375DFE1-F6DF-49B9-B91D-202325EB33A7}"/>
              </a:ext>
            </a:extLst>
          </p:cNvPr>
          <p:cNvSpPr/>
          <p:nvPr/>
        </p:nvSpPr>
        <p:spPr>
          <a:xfrm>
            <a:off x="6002782" y="5179335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1BDFB9F-CDF2-4623-A61D-F6C0B96BDE2B}"/>
              </a:ext>
            </a:extLst>
          </p:cNvPr>
          <p:cNvSpPr/>
          <p:nvPr/>
        </p:nvSpPr>
        <p:spPr>
          <a:xfrm>
            <a:off x="10157534" y="5012473"/>
            <a:ext cx="1038688" cy="103868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2FF0CCA-F958-43E3-9DA2-874EDD28F572}"/>
              </a:ext>
            </a:extLst>
          </p:cNvPr>
          <p:cNvSpPr/>
          <p:nvPr/>
        </p:nvSpPr>
        <p:spPr>
          <a:xfrm>
            <a:off x="10684562" y="992786"/>
            <a:ext cx="1038688" cy="103868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5" name="Conector drept 44">
            <a:extLst>
              <a:ext uri="{FF2B5EF4-FFF2-40B4-BE49-F238E27FC236}">
                <a16:creationId xmlns:a16="http://schemas.microsoft.com/office/drawing/2014/main" id="{A9402DC3-475F-494E-BF5A-AE020F73A51F}"/>
              </a:ext>
            </a:extLst>
          </p:cNvPr>
          <p:cNvCxnSpPr>
            <a:cxnSpLocks/>
            <a:stCxn id="39" idx="1"/>
            <a:endCxn id="31" idx="5"/>
          </p:cNvCxnSpPr>
          <p:nvPr/>
        </p:nvCxnSpPr>
        <p:spPr>
          <a:xfrm flipH="1" flipV="1">
            <a:off x="4419887" y="2925770"/>
            <a:ext cx="1060167" cy="64971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rept 51">
            <a:extLst>
              <a:ext uri="{FF2B5EF4-FFF2-40B4-BE49-F238E27FC236}">
                <a16:creationId xmlns:a16="http://schemas.microsoft.com/office/drawing/2014/main" id="{E4C6C0D7-BCF3-45AB-9BFB-8808B18CAB8C}"/>
              </a:ext>
            </a:extLst>
          </p:cNvPr>
          <p:cNvCxnSpPr>
            <a:cxnSpLocks/>
            <a:stCxn id="32" idx="6"/>
            <a:endCxn id="5" idx="2"/>
          </p:cNvCxnSpPr>
          <p:nvPr/>
        </p:nvCxnSpPr>
        <p:spPr>
          <a:xfrm>
            <a:off x="5094827" y="697637"/>
            <a:ext cx="3242783" cy="8536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rept 54">
            <a:extLst>
              <a:ext uri="{FF2B5EF4-FFF2-40B4-BE49-F238E27FC236}">
                <a16:creationId xmlns:a16="http://schemas.microsoft.com/office/drawing/2014/main" id="{59516B08-F640-491C-A93C-B798B725458D}"/>
              </a:ext>
            </a:extLst>
          </p:cNvPr>
          <p:cNvCxnSpPr>
            <a:cxnSpLocks/>
            <a:stCxn id="5" idx="6"/>
            <a:endCxn id="44" idx="2"/>
          </p:cNvCxnSpPr>
          <p:nvPr/>
        </p:nvCxnSpPr>
        <p:spPr>
          <a:xfrm>
            <a:off x="9376298" y="783003"/>
            <a:ext cx="1308264" cy="72912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rept 60">
            <a:extLst>
              <a:ext uri="{FF2B5EF4-FFF2-40B4-BE49-F238E27FC236}">
                <a16:creationId xmlns:a16="http://schemas.microsoft.com/office/drawing/2014/main" id="{6B6C794B-FE08-48AC-BB9B-6380AFA07A21}"/>
              </a:ext>
            </a:extLst>
          </p:cNvPr>
          <p:cNvCxnSpPr>
            <a:cxnSpLocks/>
            <a:stCxn id="44" idx="5"/>
            <a:endCxn id="2" idx="6"/>
          </p:cNvCxnSpPr>
          <p:nvPr/>
        </p:nvCxnSpPr>
        <p:spPr>
          <a:xfrm flipH="1">
            <a:off x="10760618" y="1879362"/>
            <a:ext cx="810520" cy="158881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rept 65">
            <a:extLst>
              <a:ext uri="{FF2B5EF4-FFF2-40B4-BE49-F238E27FC236}">
                <a16:creationId xmlns:a16="http://schemas.microsoft.com/office/drawing/2014/main" id="{1A0F53A8-C266-4797-AA9B-939D83415200}"/>
              </a:ext>
            </a:extLst>
          </p:cNvPr>
          <p:cNvCxnSpPr>
            <a:cxnSpLocks/>
            <a:stCxn id="7" idx="7"/>
            <a:endCxn id="30" idx="2"/>
          </p:cNvCxnSpPr>
          <p:nvPr/>
        </p:nvCxnSpPr>
        <p:spPr>
          <a:xfrm>
            <a:off x="2394014" y="4840551"/>
            <a:ext cx="1273727" cy="40110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rept 69">
            <a:extLst>
              <a:ext uri="{FF2B5EF4-FFF2-40B4-BE49-F238E27FC236}">
                <a16:creationId xmlns:a16="http://schemas.microsoft.com/office/drawing/2014/main" id="{F06F7024-A603-487A-8FF7-C45B1B877DA0}"/>
              </a:ext>
            </a:extLst>
          </p:cNvPr>
          <p:cNvCxnSpPr>
            <a:cxnSpLocks/>
            <a:stCxn id="2" idx="5"/>
            <a:endCxn id="42" idx="0"/>
          </p:cNvCxnSpPr>
          <p:nvPr/>
        </p:nvCxnSpPr>
        <p:spPr>
          <a:xfrm>
            <a:off x="10608506" y="3835405"/>
            <a:ext cx="68372" cy="117706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rept 72">
            <a:extLst>
              <a:ext uri="{FF2B5EF4-FFF2-40B4-BE49-F238E27FC236}">
                <a16:creationId xmlns:a16="http://schemas.microsoft.com/office/drawing/2014/main" id="{4259DE85-BFF9-43BC-BFE2-7B4614F57F17}"/>
              </a:ext>
            </a:extLst>
          </p:cNvPr>
          <p:cNvCxnSpPr>
            <a:cxnSpLocks/>
            <a:stCxn id="4" idx="3"/>
            <a:endCxn id="40" idx="6"/>
          </p:cNvCxnSpPr>
          <p:nvPr/>
        </p:nvCxnSpPr>
        <p:spPr>
          <a:xfrm flipH="1">
            <a:off x="7041470" y="5055671"/>
            <a:ext cx="1192950" cy="64300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rept 75">
            <a:extLst>
              <a:ext uri="{FF2B5EF4-FFF2-40B4-BE49-F238E27FC236}">
                <a16:creationId xmlns:a16="http://schemas.microsoft.com/office/drawing/2014/main" id="{5EDFBC26-675E-4D09-B43E-996510C8CC4C}"/>
              </a:ext>
            </a:extLst>
          </p:cNvPr>
          <p:cNvCxnSpPr>
            <a:cxnSpLocks/>
            <a:stCxn id="4" idx="1"/>
            <a:endCxn id="39" idx="5"/>
          </p:cNvCxnSpPr>
          <p:nvPr/>
        </p:nvCxnSpPr>
        <p:spPr>
          <a:xfrm flipH="1" flipV="1">
            <a:off x="6214518" y="4309946"/>
            <a:ext cx="2019902" cy="1126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rept 78">
            <a:extLst>
              <a:ext uri="{FF2B5EF4-FFF2-40B4-BE49-F238E27FC236}">
                <a16:creationId xmlns:a16="http://schemas.microsoft.com/office/drawing/2014/main" id="{1DE95769-D227-423B-95CB-709BA6D322E4}"/>
              </a:ext>
            </a:extLst>
          </p:cNvPr>
          <p:cNvCxnSpPr>
            <a:cxnSpLocks/>
            <a:stCxn id="4" idx="2"/>
            <a:endCxn id="30" idx="6"/>
          </p:cNvCxnSpPr>
          <p:nvPr/>
        </p:nvCxnSpPr>
        <p:spPr>
          <a:xfrm flipH="1">
            <a:off x="4706429" y="4688439"/>
            <a:ext cx="3375879" cy="55321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rept 82">
            <a:extLst>
              <a:ext uri="{FF2B5EF4-FFF2-40B4-BE49-F238E27FC236}">
                <a16:creationId xmlns:a16="http://schemas.microsoft.com/office/drawing/2014/main" id="{F99000D6-D46F-4465-8BDB-7D6E89A65FE6}"/>
              </a:ext>
            </a:extLst>
          </p:cNvPr>
          <p:cNvCxnSpPr>
            <a:cxnSpLocks/>
            <a:stCxn id="4" idx="0"/>
            <a:endCxn id="3" idx="5"/>
          </p:cNvCxnSpPr>
          <p:nvPr/>
        </p:nvCxnSpPr>
        <p:spPr>
          <a:xfrm flipH="1" flipV="1">
            <a:off x="6889358" y="2569023"/>
            <a:ext cx="1712294" cy="160007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rept 85">
            <a:extLst>
              <a:ext uri="{FF2B5EF4-FFF2-40B4-BE49-F238E27FC236}">
                <a16:creationId xmlns:a16="http://schemas.microsoft.com/office/drawing/2014/main" id="{A7853353-CE66-44B1-8F81-93E27669C8E0}"/>
              </a:ext>
            </a:extLst>
          </p:cNvPr>
          <p:cNvCxnSpPr>
            <a:cxnSpLocks/>
            <a:stCxn id="39" idx="0"/>
            <a:endCxn id="32" idx="5"/>
          </p:cNvCxnSpPr>
          <p:nvPr/>
        </p:nvCxnSpPr>
        <p:spPr>
          <a:xfrm flipH="1" flipV="1">
            <a:off x="4942715" y="1064869"/>
            <a:ext cx="904571" cy="235850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rept 88">
            <a:extLst>
              <a:ext uri="{FF2B5EF4-FFF2-40B4-BE49-F238E27FC236}">
                <a16:creationId xmlns:a16="http://schemas.microsoft.com/office/drawing/2014/main" id="{D7970C29-1F7D-49F7-9FB1-D473EA1B366D}"/>
              </a:ext>
            </a:extLst>
          </p:cNvPr>
          <p:cNvCxnSpPr>
            <a:cxnSpLocks/>
            <a:stCxn id="37" idx="6"/>
            <a:endCxn id="31" idx="2"/>
          </p:cNvCxnSpPr>
          <p:nvPr/>
        </p:nvCxnSpPr>
        <p:spPr>
          <a:xfrm flipV="1">
            <a:off x="2279796" y="2558538"/>
            <a:ext cx="1253515" cy="74307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tăText 7">
            <a:extLst>
              <a:ext uri="{FF2B5EF4-FFF2-40B4-BE49-F238E27FC236}">
                <a16:creationId xmlns:a16="http://schemas.microsoft.com/office/drawing/2014/main" id="{27B06840-CBFA-47E7-91EA-2B161E60B505}"/>
              </a:ext>
            </a:extLst>
          </p:cNvPr>
          <p:cNvSpPr txBox="1"/>
          <p:nvPr/>
        </p:nvSpPr>
        <p:spPr>
          <a:xfrm>
            <a:off x="9648603" y="125598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0.4s</a:t>
            </a:r>
          </a:p>
        </p:txBody>
      </p:sp>
      <p:sp>
        <p:nvSpPr>
          <p:cNvPr id="34" name="CasetăText 33">
            <a:extLst>
              <a:ext uri="{FF2B5EF4-FFF2-40B4-BE49-F238E27FC236}">
                <a16:creationId xmlns:a16="http://schemas.microsoft.com/office/drawing/2014/main" id="{C4E0301D-F67F-4BCD-BEDC-DA9E0D96728A}"/>
              </a:ext>
            </a:extLst>
          </p:cNvPr>
          <p:cNvSpPr txBox="1"/>
          <p:nvPr/>
        </p:nvSpPr>
        <p:spPr>
          <a:xfrm>
            <a:off x="11066914" y="273190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0.6s</a:t>
            </a:r>
          </a:p>
        </p:txBody>
      </p:sp>
    </p:spTree>
    <p:extLst>
      <p:ext uri="{BB962C8B-B14F-4D97-AF65-F5344CB8AC3E}">
        <p14:creationId xmlns:p14="http://schemas.microsoft.com/office/powerpoint/2010/main" val="31071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C8B4D1D-A901-49FD-891A-5117AF9F2A99}"/>
              </a:ext>
            </a:extLst>
          </p:cNvPr>
          <p:cNvSpPr/>
          <p:nvPr/>
        </p:nvSpPr>
        <p:spPr>
          <a:xfrm>
            <a:off x="9721930" y="2948829"/>
            <a:ext cx="1038688" cy="1038688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14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652A935-08E3-4473-8646-2372F28D4F26}"/>
              </a:ext>
            </a:extLst>
          </p:cNvPr>
          <p:cNvSpPr/>
          <p:nvPr/>
        </p:nvSpPr>
        <p:spPr>
          <a:xfrm>
            <a:off x="6002782" y="1682447"/>
            <a:ext cx="1038688" cy="1038688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EFC856-A68A-4CA2-BECA-25453E9F3AC4}"/>
              </a:ext>
            </a:extLst>
          </p:cNvPr>
          <p:cNvSpPr/>
          <p:nvPr/>
        </p:nvSpPr>
        <p:spPr>
          <a:xfrm>
            <a:off x="8082308" y="4169095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6CD526-1A94-402B-9AED-EE29BD723E33}"/>
              </a:ext>
            </a:extLst>
          </p:cNvPr>
          <p:cNvSpPr/>
          <p:nvPr/>
        </p:nvSpPr>
        <p:spPr>
          <a:xfrm>
            <a:off x="8337610" y="263659"/>
            <a:ext cx="1038688" cy="1038688"/>
          </a:xfrm>
          <a:prstGeom prst="ellipse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C0CB13-D4AD-4BFD-B406-27414A436E37}"/>
              </a:ext>
            </a:extLst>
          </p:cNvPr>
          <p:cNvSpPr/>
          <p:nvPr/>
        </p:nvSpPr>
        <p:spPr>
          <a:xfrm>
            <a:off x="813357" y="876092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4C8357-9D6C-4EA1-8895-729AB3EA96C7}"/>
              </a:ext>
            </a:extLst>
          </p:cNvPr>
          <p:cNvSpPr/>
          <p:nvPr/>
        </p:nvSpPr>
        <p:spPr>
          <a:xfrm>
            <a:off x="1507438" y="4688439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1" name="Conector drept 10">
            <a:extLst>
              <a:ext uri="{FF2B5EF4-FFF2-40B4-BE49-F238E27FC236}">
                <a16:creationId xmlns:a16="http://schemas.microsoft.com/office/drawing/2014/main" id="{3985EE44-CFED-4416-8832-EDEE049979D2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6889358" y="1150235"/>
            <a:ext cx="1600364" cy="68432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rept 13">
            <a:extLst>
              <a:ext uri="{FF2B5EF4-FFF2-40B4-BE49-F238E27FC236}">
                <a16:creationId xmlns:a16="http://schemas.microsoft.com/office/drawing/2014/main" id="{414F731D-1648-4C9D-AA7E-377978F13117}"/>
              </a:ext>
            </a:extLst>
          </p:cNvPr>
          <p:cNvCxnSpPr>
            <a:cxnSpLocks/>
            <a:stCxn id="32" idx="2"/>
            <a:endCxn id="6" idx="6"/>
          </p:cNvCxnSpPr>
          <p:nvPr/>
        </p:nvCxnSpPr>
        <p:spPr>
          <a:xfrm flipH="1">
            <a:off x="1852045" y="697637"/>
            <a:ext cx="2204094" cy="69779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rept 14">
            <a:extLst>
              <a:ext uri="{FF2B5EF4-FFF2-40B4-BE49-F238E27FC236}">
                <a16:creationId xmlns:a16="http://schemas.microsoft.com/office/drawing/2014/main" id="{58ED786D-12F2-46B5-802D-CDF9020ED590}"/>
              </a:ext>
            </a:extLst>
          </p:cNvPr>
          <p:cNvCxnSpPr>
            <a:cxnSpLocks/>
            <a:stCxn id="6" idx="4"/>
            <a:endCxn id="37" idx="0"/>
          </p:cNvCxnSpPr>
          <p:nvPr/>
        </p:nvCxnSpPr>
        <p:spPr>
          <a:xfrm>
            <a:off x="1332701" y="1914780"/>
            <a:ext cx="427751" cy="86748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rept 16">
            <a:extLst>
              <a:ext uri="{FF2B5EF4-FFF2-40B4-BE49-F238E27FC236}">
                <a16:creationId xmlns:a16="http://schemas.microsoft.com/office/drawing/2014/main" id="{3742E30F-DDBD-4DB4-969A-0D2B99EF59F1}"/>
              </a:ext>
            </a:extLst>
          </p:cNvPr>
          <p:cNvCxnSpPr>
            <a:cxnSpLocks/>
            <a:stCxn id="44" idx="3"/>
            <a:endCxn id="39" idx="6"/>
          </p:cNvCxnSpPr>
          <p:nvPr/>
        </p:nvCxnSpPr>
        <p:spPr>
          <a:xfrm flipH="1">
            <a:off x="6366630" y="1879362"/>
            <a:ext cx="4470044" cy="206335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rept 26">
            <a:extLst>
              <a:ext uri="{FF2B5EF4-FFF2-40B4-BE49-F238E27FC236}">
                <a16:creationId xmlns:a16="http://schemas.microsoft.com/office/drawing/2014/main" id="{F56BC616-9329-48AE-BCE6-0411BFE150BD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9097697" y="3835405"/>
            <a:ext cx="776345" cy="96034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51A809B-D38E-41E7-B02D-97A2098F1545}"/>
              </a:ext>
            </a:extLst>
          </p:cNvPr>
          <p:cNvSpPr/>
          <p:nvPr/>
        </p:nvSpPr>
        <p:spPr>
          <a:xfrm>
            <a:off x="3667741" y="4722308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BEC6954-F61E-40C4-9268-2D7FE850E31F}"/>
              </a:ext>
            </a:extLst>
          </p:cNvPr>
          <p:cNvSpPr/>
          <p:nvPr/>
        </p:nvSpPr>
        <p:spPr>
          <a:xfrm>
            <a:off x="3533311" y="2039194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C04916-D191-4D57-9900-48052F0DD348}"/>
              </a:ext>
            </a:extLst>
          </p:cNvPr>
          <p:cNvSpPr/>
          <p:nvPr/>
        </p:nvSpPr>
        <p:spPr>
          <a:xfrm>
            <a:off x="4056139" y="178293"/>
            <a:ext cx="1038688" cy="1038688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49E4788-1569-4637-9D5D-F63F1BF55716}"/>
              </a:ext>
            </a:extLst>
          </p:cNvPr>
          <p:cNvSpPr/>
          <p:nvPr/>
        </p:nvSpPr>
        <p:spPr>
          <a:xfrm>
            <a:off x="1241108" y="2782265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127F3A7-CD2D-4873-8028-ED2F7091740B}"/>
              </a:ext>
            </a:extLst>
          </p:cNvPr>
          <p:cNvSpPr/>
          <p:nvPr/>
        </p:nvSpPr>
        <p:spPr>
          <a:xfrm>
            <a:off x="5327942" y="3423370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375DFE1-F6DF-49B9-B91D-202325EB33A7}"/>
              </a:ext>
            </a:extLst>
          </p:cNvPr>
          <p:cNvSpPr/>
          <p:nvPr/>
        </p:nvSpPr>
        <p:spPr>
          <a:xfrm>
            <a:off x="6002782" y="5179335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1BDFB9F-CDF2-4623-A61D-F6C0B96BDE2B}"/>
              </a:ext>
            </a:extLst>
          </p:cNvPr>
          <p:cNvSpPr/>
          <p:nvPr/>
        </p:nvSpPr>
        <p:spPr>
          <a:xfrm>
            <a:off x="10157534" y="5012473"/>
            <a:ext cx="1038688" cy="1038688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2FF0CCA-F958-43E3-9DA2-874EDD28F572}"/>
              </a:ext>
            </a:extLst>
          </p:cNvPr>
          <p:cNvSpPr/>
          <p:nvPr/>
        </p:nvSpPr>
        <p:spPr>
          <a:xfrm>
            <a:off x="10684562" y="992786"/>
            <a:ext cx="1038688" cy="103868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5" name="Conector drept 44">
            <a:extLst>
              <a:ext uri="{FF2B5EF4-FFF2-40B4-BE49-F238E27FC236}">
                <a16:creationId xmlns:a16="http://schemas.microsoft.com/office/drawing/2014/main" id="{A9402DC3-475F-494E-BF5A-AE020F73A51F}"/>
              </a:ext>
            </a:extLst>
          </p:cNvPr>
          <p:cNvCxnSpPr>
            <a:cxnSpLocks/>
            <a:stCxn id="39" idx="1"/>
            <a:endCxn id="31" idx="5"/>
          </p:cNvCxnSpPr>
          <p:nvPr/>
        </p:nvCxnSpPr>
        <p:spPr>
          <a:xfrm flipH="1" flipV="1">
            <a:off x="4419887" y="2925770"/>
            <a:ext cx="1060167" cy="64971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rept 51">
            <a:extLst>
              <a:ext uri="{FF2B5EF4-FFF2-40B4-BE49-F238E27FC236}">
                <a16:creationId xmlns:a16="http://schemas.microsoft.com/office/drawing/2014/main" id="{E4C6C0D7-BCF3-45AB-9BFB-8808B18CAB8C}"/>
              </a:ext>
            </a:extLst>
          </p:cNvPr>
          <p:cNvCxnSpPr>
            <a:cxnSpLocks/>
            <a:stCxn id="32" idx="6"/>
            <a:endCxn id="5" idx="2"/>
          </p:cNvCxnSpPr>
          <p:nvPr/>
        </p:nvCxnSpPr>
        <p:spPr>
          <a:xfrm>
            <a:off x="5094827" y="697637"/>
            <a:ext cx="3242783" cy="8536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rept 54">
            <a:extLst>
              <a:ext uri="{FF2B5EF4-FFF2-40B4-BE49-F238E27FC236}">
                <a16:creationId xmlns:a16="http://schemas.microsoft.com/office/drawing/2014/main" id="{59516B08-F640-491C-A93C-B798B725458D}"/>
              </a:ext>
            </a:extLst>
          </p:cNvPr>
          <p:cNvCxnSpPr>
            <a:cxnSpLocks/>
            <a:stCxn id="5" idx="6"/>
            <a:endCxn id="44" idx="2"/>
          </p:cNvCxnSpPr>
          <p:nvPr/>
        </p:nvCxnSpPr>
        <p:spPr>
          <a:xfrm>
            <a:off x="9376298" y="783003"/>
            <a:ext cx="1308264" cy="72912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rept 60">
            <a:extLst>
              <a:ext uri="{FF2B5EF4-FFF2-40B4-BE49-F238E27FC236}">
                <a16:creationId xmlns:a16="http://schemas.microsoft.com/office/drawing/2014/main" id="{6B6C794B-FE08-48AC-BB9B-6380AFA07A21}"/>
              </a:ext>
            </a:extLst>
          </p:cNvPr>
          <p:cNvCxnSpPr>
            <a:cxnSpLocks/>
            <a:stCxn id="44" idx="5"/>
            <a:endCxn id="2" idx="6"/>
          </p:cNvCxnSpPr>
          <p:nvPr/>
        </p:nvCxnSpPr>
        <p:spPr>
          <a:xfrm flipH="1">
            <a:off x="10760618" y="1879362"/>
            <a:ext cx="810520" cy="158881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rept 65">
            <a:extLst>
              <a:ext uri="{FF2B5EF4-FFF2-40B4-BE49-F238E27FC236}">
                <a16:creationId xmlns:a16="http://schemas.microsoft.com/office/drawing/2014/main" id="{1A0F53A8-C266-4797-AA9B-939D83415200}"/>
              </a:ext>
            </a:extLst>
          </p:cNvPr>
          <p:cNvCxnSpPr>
            <a:cxnSpLocks/>
            <a:stCxn id="7" idx="7"/>
            <a:endCxn id="30" idx="2"/>
          </p:cNvCxnSpPr>
          <p:nvPr/>
        </p:nvCxnSpPr>
        <p:spPr>
          <a:xfrm>
            <a:off x="2394014" y="4840551"/>
            <a:ext cx="1273727" cy="40110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rept 69">
            <a:extLst>
              <a:ext uri="{FF2B5EF4-FFF2-40B4-BE49-F238E27FC236}">
                <a16:creationId xmlns:a16="http://schemas.microsoft.com/office/drawing/2014/main" id="{F06F7024-A603-487A-8FF7-C45B1B877DA0}"/>
              </a:ext>
            </a:extLst>
          </p:cNvPr>
          <p:cNvCxnSpPr>
            <a:cxnSpLocks/>
            <a:stCxn id="2" idx="5"/>
            <a:endCxn id="42" idx="0"/>
          </p:cNvCxnSpPr>
          <p:nvPr/>
        </p:nvCxnSpPr>
        <p:spPr>
          <a:xfrm>
            <a:off x="10608506" y="3835405"/>
            <a:ext cx="68372" cy="117706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rept 72">
            <a:extLst>
              <a:ext uri="{FF2B5EF4-FFF2-40B4-BE49-F238E27FC236}">
                <a16:creationId xmlns:a16="http://schemas.microsoft.com/office/drawing/2014/main" id="{4259DE85-BFF9-43BC-BFE2-7B4614F57F17}"/>
              </a:ext>
            </a:extLst>
          </p:cNvPr>
          <p:cNvCxnSpPr>
            <a:cxnSpLocks/>
            <a:stCxn id="4" idx="3"/>
            <a:endCxn id="40" idx="6"/>
          </p:cNvCxnSpPr>
          <p:nvPr/>
        </p:nvCxnSpPr>
        <p:spPr>
          <a:xfrm flipH="1">
            <a:off x="7041470" y="5055671"/>
            <a:ext cx="1192950" cy="64300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rept 75">
            <a:extLst>
              <a:ext uri="{FF2B5EF4-FFF2-40B4-BE49-F238E27FC236}">
                <a16:creationId xmlns:a16="http://schemas.microsoft.com/office/drawing/2014/main" id="{5EDFBC26-675E-4D09-B43E-996510C8CC4C}"/>
              </a:ext>
            </a:extLst>
          </p:cNvPr>
          <p:cNvCxnSpPr>
            <a:cxnSpLocks/>
            <a:stCxn id="4" idx="1"/>
            <a:endCxn id="39" idx="5"/>
          </p:cNvCxnSpPr>
          <p:nvPr/>
        </p:nvCxnSpPr>
        <p:spPr>
          <a:xfrm flipH="1" flipV="1">
            <a:off x="6214518" y="4309946"/>
            <a:ext cx="2019902" cy="1126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rept 78">
            <a:extLst>
              <a:ext uri="{FF2B5EF4-FFF2-40B4-BE49-F238E27FC236}">
                <a16:creationId xmlns:a16="http://schemas.microsoft.com/office/drawing/2014/main" id="{1DE95769-D227-423B-95CB-709BA6D322E4}"/>
              </a:ext>
            </a:extLst>
          </p:cNvPr>
          <p:cNvCxnSpPr>
            <a:cxnSpLocks/>
            <a:stCxn id="4" idx="2"/>
            <a:endCxn id="30" idx="6"/>
          </p:cNvCxnSpPr>
          <p:nvPr/>
        </p:nvCxnSpPr>
        <p:spPr>
          <a:xfrm flipH="1">
            <a:off x="4706429" y="4688439"/>
            <a:ext cx="3375879" cy="55321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rept 82">
            <a:extLst>
              <a:ext uri="{FF2B5EF4-FFF2-40B4-BE49-F238E27FC236}">
                <a16:creationId xmlns:a16="http://schemas.microsoft.com/office/drawing/2014/main" id="{F99000D6-D46F-4465-8BDB-7D6E89A65FE6}"/>
              </a:ext>
            </a:extLst>
          </p:cNvPr>
          <p:cNvCxnSpPr>
            <a:cxnSpLocks/>
            <a:stCxn id="4" idx="0"/>
            <a:endCxn id="3" idx="5"/>
          </p:cNvCxnSpPr>
          <p:nvPr/>
        </p:nvCxnSpPr>
        <p:spPr>
          <a:xfrm flipH="1" flipV="1">
            <a:off x="6889358" y="2569023"/>
            <a:ext cx="1712294" cy="160007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rept 85">
            <a:extLst>
              <a:ext uri="{FF2B5EF4-FFF2-40B4-BE49-F238E27FC236}">
                <a16:creationId xmlns:a16="http://schemas.microsoft.com/office/drawing/2014/main" id="{A7853353-CE66-44B1-8F81-93E27669C8E0}"/>
              </a:ext>
            </a:extLst>
          </p:cNvPr>
          <p:cNvCxnSpPr>
            <a:cxnSpLocks/>
            <a:stCxn id="39" idx="0"/>
            <a:endCxn id="32" idx="5"/>
          </p:cNvCxnSpPr>
          <p:nvPr/>
        </p:nvCxnSpPr>
        <p:spPr>
          <a:xfrm flipH="1" flipV="1">
            <a:off x="4942715" y="1064869"/>
            <a:ext cx="904571" cy="235850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rept 88">
            <a:extLst>
              <a:ext uri="{FF2B5EF4-FFF2-40B4-BE49-F238E27FC236}">
                <a16:creationId xmlns:a16="http://schemas.microsoft.com/office/drawing/2014/main" id="{D7970C29-1F7D-49F7-9FB1-D473EA1B366D}"/>
              </a:ext>
            </a:extLst>
          </p:cNvPr>
          <p:cNvCxnSpPr>
            <a:cxnSpLocks/>
            <a:stCxn id="37" idx="6"/>
            <a:endCxn id="31" idx="2"/>
          </p:cNvCxnSpPr>
          <p:nvPr/>
        </p:nvCxnSpPr>
        <p:spPr>
          <a:xfrm flipV="1">
            <a:off x="2279796" y="2558538"/>
            <a:ext cx="1253515" cy="74307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tăText 33">
            <a:extLst>
              <a:ext uri="{FF2B5EF4-FFF2-40B4-BE49-F238E27FC236}">
                <a16:creationId xmlns:a16="http://schemas.microsoft.com/office/drawing/2014/main" id="{C4E0301D-F67F-4BCD-BEDC-DA9E0D96728A}"/>
              </a:ext>
            </a:extLst>
          </p:cNvPr>
          <p:cNvSpPr txBox="1"/>
          <p:nvPr/>
        </p:nvSpPr>
        <p:spPr>
          <a:xfrm>
            <a:off x="11066914" y="273190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0.2s</a:t>
            </a:r>
          </a:p>
        </p:txBody>
      </p:sp>
      <p:sp>
        <p:nvSpPr>
          <p:cNvPr id="36" name="CasetăText 35">
            <a:extLst>
              <a:ext uri="{FF2B5EF4-FFF2-40B4-BE49-F238E27FC236}">
                <a16:creationId xmlns:a16="http://schemas.microsoft.com/office/drawing/2014/main" id="{5033AFEA-6CF3-44C4-A47C-96B9643949A9}"/>
              </a:ext>
            </a:extLst>
          </p:cNvPr>
          <p:cNvSpPr txBox="1"/>
          <p:nvPr/>
        </p:nvSpPr>
        <p:spPr>
          <a:xfrm>
            <a:off x="7586080" y="155651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0.2s</a:t>
            </a:r>
          </a:p>
        </p:txBody>
      </p:sp>
      <p:sp>
        <p:nvSpPr>
          <p:cNvPr id="38" name="CasetăText 37">
            <a:extLst>
              <a:ext uri="{FF2B5EF4-FFF2-40B4-BE49-F238E27FC236}">
                <a16:creationId xmlns:a16="http://schemas.microsoft.com/office/drawing/2014/main" id="{9DB3B6BF-5DC6-471B-901E-6DB8139D6E5A}"/>
              </a:ext>
            </a:extLst>
          </p:cNvPr>
          <p:cNvSpPr txBox="1"/>
          <p:nvPr/>
        </p:nvSpPr>
        <p:spPr>
          <a:xfrm>
            <a:off x="6087232" y="29598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0.1s</a:t>
            </a:r>
          </a:p>
        </p:txBody>
      </p:sp>
    </p:spTree>
    <p:extLst>
      <p:ext uri="{BB962C8B-B14F-4D97-AF65-F5344CB8AC3E}">
        <p14:creationId xmlns:p14="http://schemas.microsoft.com/office/powerpoint/2010/main" val="423529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C8B4D1D-A901-49FD-891A-5117AF9F2A99}"/>
              </a:ext>
            </a:extLst>
          </p:cNvPr>
          <p:cNvSpPr/>
          <p:nvPr/>
        </p:nvSpPr>
        <p:spPr>
          <a:xfrm>
            <a:off x="9721930" y="2948829"/>
            <a:ext cx="1038688" cy="1038688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14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652A935-08E3-4473-8646-2372F28D4F26}"/>
              </a:ext>
            </a:extLst>
          </p:cNvPr>
          <p:cNvSpPr/>
          <p:nvPr/>
        </p:nvSpPr>
        <p:spPr>
          <a:xfrm>
            <a:off x="6002782" y="1682447"/>
            <a:ext cx="1038688" cy="1038688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EFC856-A68A-4CA2-BECA-25453E9F3AC4}"/>
              </a:ext>
            </a:extLst>
          </p:cNvPr>
          <p:cNvSpPr/>
          <p:nvPr/>
        </p:nvSpPr>
        <p:spPr>
          <a:xfrm>
            <a:off x="8082308" y="4169095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6CD526-1A94-402B-9AED-EE29BD723E33}"/>
              </a:ext>
            </a:extLst>
          </p:cNvPr>
          <p:cNvSpPr/>
          <p:nvPr/>
        </p:nvSpPr>
        <p:spPr>
          <a:xfrm>
            <a:off x="8337610" y="263659"/>
            <a:ext cx="1038688" cy="1038688"/>
          </a:xfrm>
          <a:prstGeom prst="ellipse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C0CB13-D4AD-4BFD-B406-27414A436E37}"/>
              </a:ext>
            </a:extLst>
          </p:cNvPr>
          <p:cNvSpPr/>
          <p:nvPr/>
        </p:nvSpPr>
        <p:spPr>
          <a:xfrm>
            <a:off x="813357" y="876092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4C8357-9D6C-4EA1-8895-729AB3EA96C7}"/>
              </a:ext>
            </a:extLst>
          </p:cNvPr>
          <p:cNvSpPr/>
          <p:nvPr/>
        </p:nvSpPr>
        <p:spPr>
          <a:xfrm>
            <a:off x="1507438" y="4688439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1" name="Conector drept 10">
            <a:extLst>
              <a:ext uri="{FF2B5EF4-FFF2-40B4-BE49-F238E27FC236}">
                <a16:creationId xmlns:a16="http://schemas.microsoft.com/office/drawing/2014/main" id="{3985EE44-CFED-4416-8832-EDEE049979D2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6889358" y="1150235"/>
            <a:ext cx="1600364" cy="68432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rept 13">
            <a:extLst>
              <a:ext uri="{FF2B5EF4-FFF2-40B4-BE49-F238E27FC236}">
                <a16:creationId xmlns:a16="http://schemas.microsoft.com/office/drawing/2014/main" id="{414F731D-1648-4C9D-AA7E-377978F13117}"/>
              </a:ext>
            </a:extLst>
          </p:cNvPr>
          <p:cNvCxnSpPr>
            <a:cxnSpLocks/>
            <a:stCxn id="32" idx="2"/>
            <a:endCxn id="6" idx="6"/>
          </p:cNvCxnSpPr>
          <p:nvPr/>
        </p:nvCxnSpPr>
        <p:spPr>
          <a:xfrm flipH="1">
            <a:off x="1852045" y="697637"/>
            <a:ext cx="2204094" cy="69779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rept 14">
            <a:extLst>
              <a:ext uri="{FF2B5EF4-FFF2-40B4-BE49-F238E27FC236}">
                <a16:creationId xmlns:a16="http://schemas.microsoft.com/office/drawing/2014/main" id="{58ED786D-12F2-46B5-802D-CDF9020ED590}"/>
              </a:ext>
            </a:extLst>
          </p:cNvPr>
          <p:cNvCxnSpPr>
            <a:cxnSpLocks/>
            <a:stCxn id="6" idx="4"/>
            <a:endCxn id="37" idx="0"/>
          </p:cNvCxnSpPr>
          <p:nvPr/>
        </p:nvCxnSpPr>
        <p:spPr>
          <a:xfrm>
            <a:off x="1332701" y="1914780"/>
            <a:ext cx="427751" cy="86748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rept 16">
            <a:extLst>
              <a:ext uri="{FF2B5EF4-FFF2-40B4-BE49-F238E27FC236}">
                <a16:creationId xmlns:a16="http://schemas.microsoft.com/office/drawing/2014/main" id="{3742E30F-DDBD-4DB4-969A-0D2B99EF59F1}"/>
              </a:ext>
            </a:extLst>
          </p:cNvPr>
          <p:cNvCxnSpPr>
            <a:cxnSpLocks/>
            <a:stCxn id="44" idx="3"/>
            <a:endCxn id="39" idx="6"/>
          </p:cNvCxnSpPr>
          <p:nvPr/>
        </p:nvCxnSpPr>
        <p:spPr>
          <a:xfrm flipH="1">
            <a:off x="6366630" y="1879362"/>
            <a:ext cx="4470044" cy="206335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rept 26">
            <a:extLst>
              <a:ext uri="{FF2B5EF4-FFF2-40B4-BE49-F238E27FC236}">
                <a16:creationId xmlns:a16="http://schemas.microsoft.com/office/drawing/2014/main" id="{F56BC616-9329-48AE-BCE6-0411BFE150BD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9097697" y="3835405"/>
            <a:ext cx="776345" cy="96034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51A809B-D38E-41E7-B02D-97A2098F1545}"/>
              </a:ext>
            </a:extLst>
          </p:cNvPr>
          <p:cNvSpPr/>
          <p:nvPr/>
        </p:nvSpPr>
        <p:spPr>
          <a:xfrm>
            <a:off x="3667741" y="4722308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BEC6954-F61E-40C4-9268-2D7FE850E31F}"/>
              </a:ext>
            </a:extLst>
          </p:cNvPr>
          <p:cNvSpPr/>
          <p:nvPr/>
        </p:nvSpPr>
        <p:spPr>
          <a:xfrm>
            <a:off x="3533311" y="2039194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C04916-D191-4D57-9900-48052F0DD348}"/>
              </a:ext>
            </a:extLst>
          </p:cNvPr>
          <p:cNvSpPr/>
          <p:nvPr/>
        </p:nvSpPr>
        <p:spPr>
          <a:xfrm>
            <a:off x="4056139" y="178293"/>
            <a:ext cx="1038688" cy="10386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49E4788-1569-4637-9D5D-F63F1BF55716}"/>
              </a:ext>
            </a:extLst>
          </p:cNvPr>
          <p:cNvSpPr/>
          <p:nvPr/>
        </p:nvSpPr>
        <p:spPr>
          <a:xfrm>
            <a:off x="1241108" y="2782265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127F3A7-CD2D-4873-8028-ED2F7091740B}"/>
              </a:ext>
            </a:extLst>
          </p:cNvPr>
          <p:cNvSpPr/>
          <p:nvPr/>
        </p:nvSpPr>
        <p:spPr>
          <a:xfrm>
            <a:off x="5327942" y="3423370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375DFE1-F6DF-49B9-B91D-202325EB33A7}"/>
              </a:ext>
            </a:extLst>
          </p:cNvPr>
          <p:cNvSpPr/>
          <p:nvPr/>
        </p:nvSpPr>
        <p:spPr>
          <a:xfrm>
            <a:off x="6002782" y="5179335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1BDFB9F-CDF2-4623-A61D-F6C0B96BDE2B}"/>
              </a:ext>
            </a:extLst>
          </p:cNvPr>
          <p:cNvSpPr/>
          <p:nvPr/>
        </p:nvSpPr>
        <p:spPr>
          <a:xfrm>
            <a:off x="10157534" y="5012473"/>
            <a:ext cx="1038688" cy="1038688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2FF0CCA-F958-43E3-9DA2-874EDD28F572}"/>
              </a:ext>
            </a:extLst>
          </p:cNvPr>
          <p:cNvSpPr/>
          <p:nvPr/>
        </p:nvSpPr>
        <p:spPr>
          <a:xfrm>
            <a:off x="10684562" y="992786"/>
            <a:ext cx="1038688" cy="103868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5" name="Conector drept 44">
            <a:extLst>
              <a:ext uri="{FF2B5EF4-FFF2-40B4-BE49-F238E27FC236}">
                <a16:creationId xmlns:a16="http://schemas.microsoft.com/office/drawing/2014/main" id="{A9402DC3-475F-494E-BF5A-AE020F73A51F}"/>
              </a:ext>
            </a:extLst>
          </p:cNvPr>
          <p:cNvCxnSpPr>
            <a:cxnSpLocks/>
            <a:stCxn id="39" idx="1"/>
            <a:endCxn id="31" idx="5"/>
          </p:cNvCxnSpPr>
          <p:nvPr/>
        </p:nvCxnSpPr>
        <p:spPr>
          <a:xfrm flipH="1" flipV="1">
            <a:off x="4419887" y="2925770"/>
            <a:ext cx="1060167" cy="64971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rept 51">
            <a:extLst>
              <a:ext uri="{FF2B5EF4-FFF2-40B4-BE49-F238E27FC236}">
                <a16:creationId xmlns:a16="http://schemas.microsoft.com/office/drawing/2014/main" id="{E4C6C0D7-BCF3-45AB-9BFB-8808B18CAB8C}"/>
              </a:ext>
            </a:extLst>
          </p:cNvPr>
          <p:cNvCxnSpPr>
            <a:cxnSpLocks/>
            <a:stCxn id="32" idx="6"/>
            <a:endCxn id="5" idx="2"/>
          </p:cNvCxnSpPr>
          <p:nvPr/>
        </p:nvCxnSpPr>
        <p:spPr>
          <a:xfrm>
            <a:off x="5094827" y="697637"/>
            <a:ext cx="3242783" cy="8536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rept 54">
            <a:extLst>
              <a:ext uri="{FF2B5EF4-FFF2-40B4-BE49-F238E27FC236}">
                <a16:creationId xmlns:a16="http://schemas.microsoft.com/office/drawing/2014/main" id="{59516B08-F640-491C-A93C-B798B725458D}"/>
              </a:ext>
            </a:extLst>
          </p:cNvPr>
          <p:cNvCxnSpPr>
            <a:cxnSpLocks/>
            <a:stCxn id="5" idx="6"/>
            <a:endCxn id="44" idx="2"/>
          </p:cNvCxnSpPr>
          <p:nvPr/>
        </p:nvCxnSpPr>
        <p:spPr>
          <a:xfrm>
            <a:off x="9376298" y="783003"/>
            <a:ext cx="1308264" cy="72912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rept 60">
            <a:extLst>
              <a:ext uri="{FF2B5EF4-FFF2-40B4-BE49-F238E27FC236}">
                <a16:creationId xmlns:a16="http://schemas.microsoft.com/office/drawing/2014/main" id="{6B6C794B-FE08-48AC-BB9B-6380AFA07A21}"/>
              </a:ext>
            </a:extLst>
          </p:cNvPr>
          <p:cNvCxnSpPr>
            <a:cxnSpLocks/>
            <a:stCxn id="44" idx="5"/>
            <a:endCxn id="2" idx="6"/>
          </p:cNvCxnSpPr>
          <p:nvPr/>
        </p:nvCxnSpPr>
        <p:spPr>
          <a:xfrm flipH="1">
            <a:off x="10760618" y="1879362"/>
            <a:ext cx="810520" cy="158881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rept 65">
            <a:extLst>
              <a:ext uri="{FF2B5EF4-FFF2-40B4-BE49-F238E27FC236}">
                <a16:creationId xmlns:a16="http://schemas.microsoft.com/office/drawing/2014/main" id="{1A0F53A8-C266-4797-AA9B-939D83415200}"/>
              </a:ext>
            </a:extLst>
          </p:cNvPr>
          <p:cNvCxnSpPr>
            <a:cxnSpLocks/>
            <a:stCxn id="7" idx="7"/>
            <a:endCxn id="30" idx="2"/>
          </p:cNvCxnSpPr>
          <p:nvPr/>
        </p:nvCxnSpPr>
        <p:spPr>
          <a:xfrm>
            <a:off x="2394014" y="4840551"/>
            <a:ext cx="1273727" cy="40110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rept 69">
            <a:extLst>
              <a:ext uri="{FF2B5EF4-FFF2-40B4-BE49-F238E27FC236}">
                <a16:creationId xmlns:a16="http://schemas.microsoft.com/office/drawing/2014/main" id="{F06F7024-A603-487A-8FF7-C45B1B877DA0}"/>
              </a:ext>
            </a:extLst>
          </p:cNvPr>
          <p:cNvCxnSpPr>
            <a:cxnSpLocks/>
            <a:stCxn id="2" idx="5"/>
            <a:endCxn id="42" idx="0"/>
          </p:cNvCxnSpPr>
          <p:nvPr/>
        </p:nvCxnSpPr>
        <p:spPr>
          <a:xfrm>
            <a:off x="10608506" y="3835405"/>
            <a:ext cx="68372" cy="117706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rept 72">
            <a:extLst>
              <a:ext uri="{FF2B5EF4-FFF2-40B4-BE49-F238E27FC236}">
                <a16:creationId xmlns:a16="http://schemas.microsoft.com/office/drawing/2014/main" id="{4259DE85-BFF9-43BC-BFE2-7B4614F57F17}"/>
              </a:ext>
            </a:extLst>
          </p:cNvPr>
          <p:cNvCxnSpPr>
            <a:cxnSpLocks/>
            <a:stCxn id="4" idx="3"/>
            <a:endCxn id="40" idx="6"/>
          </p:cNvCxnSpPr>
          <p:nvPr/>
        </p:nvCxnSpPr>
        <p:spPr>
          <a:xfrm flipH="1">
            <a:off x="7041470" y="5055671"/>
            <a:ext cx="1192950" cy="64300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rept 75">
            <a:extLst>
              <a:ext uri="{FF2B5EF4-FFF2-40B4-BE49-F238E27FC236}">
                <a16:creationId xmlns:a16="http://schemas.microsoft.com/office/drawing/2014/main" id="{5EDFBC26-675E-4D09-B43E-996510C8CC4C}"/>
              </a:ext>
            </a:extLst>
          </p:cNvPr>
          <p:cNvCxnSpPr>
            <a:cxnSpLocks/>
            <a:stCxn id="4" idx="1"/>
            <a:endCxn id="39" idx="5"/>
          </p:cNvCxnSpPr>
          <p:nvPr/>
        </p:nvCxnSpPr>
        <p:spPr>
          <a:xfrm flipH="1" flipV="1">
            <a:off x="6214518" y="4309946"/>
            <a:ext cx="2019902" cy="1126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rept 78">
            <a:extLst>
              <a:ext uri="{FF2B5EF4-FFF2-40B4-BE49-F238E27FC236}">
                <a16:creationId xmlns:a16="http://schemas.microsoft.com/office/drawing/2014/main" id="{1DE95769-D227-423B-95CB-709BA6D322E4}"/>
              </a:ext>
            </a:extLst>
          </p:cNvPr>
          <p:cNvCxnSpPr>
            <a:cxnSpLocks/>
            <a:stCxn id="4" idx="2"/>
            <a:endCxn id="30" idx="6"/>
          </p:cNvCxnSpPr>
          <p:nvPr/>
        </p:nvCxnSpPr>
        <p:spPr>
          <a:xfrm flipH="1">
            <a:off x="4706429" y="4688439"/>
            <a:ext cx="3375879" cy="55321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rept 82">
            <a:extLst>
              <a:ext uri="{FF2B5EF4-FFF2-40B4-BE49-F238E27FC236}">
                <a16:creationId xmlns:a16="http://schemas.microsoft.com/office/drawing/2014/main" id="{F99000D6-D46F-4465-8BDB-7D6E89A65FE6}"/>
              </a:ext>
            </a:extLst>
          </p:cNvPr>
          <p:cNvCxnSpPr>
            <a:cxnSpLocks/>
            <a:stCxn id="4" idx="0"/>
            <a:endCxn id="3" idx="5"/>
          </p:cNvCxnSpPr>
          <p:nvPr/>
        </p:nvCxnSpPr>
        <p:spPr>
          <a:xfrm flipH="1" flipV="1">
            <a:off x="6889358" y="2569023"/>
            <a:ext cx="1712294" cy="160007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rept 85">
            <a:extLst>
              <a:ext uri="{FF2B5EF4-FFF2-40B4-BE49-F238E27FC236}">
                <a16:creationId xmlns:a16="http://schemas.microsoft.com/office/drawing/2014/main" id="{A7853353-CE66-44B1-8F81-93E27669C8E0}"/>
              </a:ext>
            </a:extLst>
          </p:cNvPr>
          <p:cNvCxnSpPr>
            <a:cxnSpLocks/>
            <a:stCxn id="39" idx="0"/>
            <a:endCxn id="32" idx="5"/>
          </p:cNvCxnSpPr>
          <p:nvPr/>
        </p:nvCxnSpPr>
        <p:spPr>
          <a:xfrm flipH="1" flipV="1">
            <a:off x="4942715" y="1064869"/>
            <a:ext cx="904571" cy="235850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rept 88">
            <a:extLst>
              <a:ext uri="{FF2B5EF4-FFF2-40B4-BE49-F238E27FC236}">
                <a16:creationId xmlns:a16="http://schemas.microsoft.com/office/drawing/2014/main" id="{D7970C29-1F7D-49F7-9FB1-D473EA1B366D}"/>
              </a:ext>
            </a:extLst>
          </p:cNvPr>
          <p:cNvCxnSpPr>
            <a:cxnSpLocks/>
            <a:stCxn id="37" idx="6"/>
            <a:endCxn id="31" idx="2"/>
          </p:cNvCxnSpPr>
          <p:nvPr/>
        </p:nvCxnSpPr>
        <p:spPr>
          <a:xfrm flipV="1">
            <a:off x="2279796" y="2558538"/>
            <a:ext cx="1253515" cy="74307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tăText 33">
            <a:extLst>
              <a:ext uri="{FF2B5EF4-FFF2-40B4-BE49-F238E27FC236}">
                <a16:creationId xmlns:a16="http://schemas.microsoft.com/office/drawing/2014/main" id="{C4E0301D-F67F-4BCD-BEDC-DA9E0D96728A}"/>
              </a:ext>
            </a:extLst>
          </p:cNvPr>
          <p:cNvSpPr txBox="1"/>
          <p:nvPr/>
        </p:nvSpPr>
        <p:spPr>
          <a:xfrm>
            <a:off x="11066914" y="273190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0.1s</a:t>
            </a:r>
          </a:p>
        </p:txBody>
      </p:sp>
      <p:sp>
        <p:nvSpPr>
          <p:cNvPr id="36" name="CasetăText 35">
            <a:extLst>
              <a:ext uri="{FF2B5EF4-FFF2-40B4-BE49-F238E27FC236}">
                <a16:creationId xmlns:a16="http://schemas.microsoft.com/office/drawing/2014/main" id="{5033AFEA-6CF3-44C4-A47C-96B9643949A9}"/>
              </a:ext>
            </a:extLst>
          </p:cNvPr>
          <p:cNvSpPr txBox="1"/>
          <p:nvPr/>
        </p:nvSpPr>
        <p:spPr>
          <a:xfrm>
            <a:off x="2628836" y="118606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0.4s</a:t>
            </a:r>
          </a:p>
        </p:txBody>
      </p:sp>
      <p:sp>
        <p:nvSpPr>
          <p:cNvPr id="41" name="CasetăText 40">
            <a:extLst>
              <a:ext uri="{FF2B5EF4-FFF2-40B4-BE49-F238E27FC236}">
                <a16:creationId xmlns:a16="http://schemas.microsoft.com/office/drawing/2014/main" id="{877D3601-6275-4A39-942C-95447519C714}"/>
              </a:ext>
            </a:extLst>
          </p:cNvPr>
          <p:cNvSpPr txBox="1"/>
          <p:nvPr/>
        </p:nvSpPr>
        <p:spPr>
          <a:xfrm>
            <a:off x="7738480" y="170891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0.1s</a:t>
            </a:r>
          </a:p>
        </p:txBody>
      </p:sp>
      <p:sp>
        <p:nvSpPr>
          <p:cNvPr id="43" name="CasetăText 42">
            <a:extLst>
              <a:ext uri="{FF2B5EF4-FFF2-40B4-BE49-F238E27FC236}">
                <a16:creationId xmlns:a16="http://schemas.microsoft.com/office/drawing/2014/main" id="{384D969B-57CE-434E-9664-02E28B9940C7}"/>
              </a:ext>
            </a:extLst>
          </p:cNvPr>
          <p:cNvSpPr txBox="1"/>
          <p:nvPr/>
        </p:nvSpPr>
        <p:spPr>
          <a:xfrm>
            <a:off x="5302643" y="124701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0.5s</a:t>
            </a:r>
          </a:p>
        </p:txBody>
      </p:sp>
    </p:spTree>
    <p:extLst>
      <p:ext uri="{BB962C8B-B14F-4D97-AF65-F5344CB8AC3E}">
        <p14:creationId xmlns:p14="http://schemas.microsoft.com/office/powerpoint/2010/main" val="302301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C8B4D1D-A901-49FD-891A-5117AF9F2A99}"/>
              </a:ext>
            </a:extLst>
          </p:cNvPr>
          <p:cNvSpPr/>
          <p:nvPr/>
        </p:nvSpPr>
        <p:spPr>
          <a:xfrm>
            <a:off x="9721930" y="2948829"/>
            <a:ext cx="1038688" cy="1038688"/>
          </a:xfrm>
          <a:prstGeom prst="ellipse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14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652A935-08E3-4473-8646-2372F28D4F26}"/>
              </a:ext>
            </a:extLst>
          </p:cNvPr>
          <p:cNvSpPr/>
          <p:nvPr/>
        </p:nvSpPr>
        <p:spPr>
          <a:xfrm>
            <a:off x="6002782" y="1682447"/>
            <a:ext cx="1038688" cy="10386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EFC856-A68A-4CA2-BECA-25453E9F3AC4}"/>
              </a:ext>
            </a:extLst>
          </p:cNvPr>
          <p:cNvSpPr/>
          <p:nvPr/>
        </p:nvSpPr>
        <p:spPr>
          <a:xfrm>
            <a:off x="8082308" y="4169095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6CD526-1A94-402B-9AED-EE29BD723E33}"/>
              </a:ext>
            </a:extLst>
          </p:cNvPr>
          <p:cNvSpPr/>
          <p:nvPr/>
        </p:nvSpPr>
        <p:spPr>
          <a:xfrm>
            <a:off x="8337610" y="263659"/>
            <a:ext cx="1038688" cy="1038688"/>
          </a:xfrm>
          <a:prstGeom prst="ellipse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C0CB13-D4AD-4BFD-B406-27414A436E37}"/>
              </a:ext>
            </a:extLst>
          </p:cNvPr>
          <p:cNvSpPr/>
          <p:nvPr/>
        </p:nvSpPr>
        <p:spPr>
          <a:xfrm>
            <a:off x="813357" y="876092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4C8357-9D6C-4EA1-8895-729AB3EA96C7}"/>
              </a:ext>
            </a:extLst>
          </p:cNvPr>
          <p:cNvSpPr/>
          <p:nvPr/>
        </p:nvSpPr>
        <p:spPr>
          <a:xfrm>
            <a:off x="1507438" y="4688439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1" name="Conector drept 10">
            <a:extLst>
              <a:ext uri="{FF2B5EF4-FFF2-40B4-BE49-F238E27FC236}">
                <a16:creationId xmlns:a16="http://schemas.microsoft.com/office/drawing/2014/main" id="{3985EE44-CFED-4416-8832-EDEE049979D2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6889358" y="1150235"/>
            <a:ext cx="1600364" cy="68432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rept 13">
            <a:extLst>
              <a:ext uri="{FF2B5EF4-FFF2-40B4-BE49-F238E27FC236}">
                <a16:creationId xmlns:a16="http://schemas.microsoft.com/office/drawing/2014/main" id="{414F731D-1648-4C9D-AA7E-377978F13117}"/>
              </a:ext>
            </a:extLst>
          </p:cNvPr>
          <p:cNvCxnSpPr>
            <a:cxnSpLocks/>
            <a:stCxn id="32" idx="2"/>
            <a:endCxn id="6" idx="6"/>
          </p:cNvCxnSpPr>
          <p:nvPr/>
        </p:nvCxnSpPr>
        <p:spPr>
          <a:xfrm flipH="1">
            <a:off x="1852045" y="697637"/>
            <a:ext cx="2204094" cy="69779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rept 14">
            <a:extLst>
              <a:ext uri="{FF2B5EF4-FFF2-40B4-BE49-F238E27FC236}">
                <a16:creationId xmlns:a16="http://schemas.microsoft.com/office/drawing/2014/main" id="{58ED786D-12F2-46B5-802D-CDF9020ED590}"/>
              </a:ext>
            </a:extLst>
          </p:cNvPr>
          <p:cNvCxnSpPr>
            <a:cxnSpLocks/>
            <a:stCxn id="6" idx="4"/>
            <a:endCxn id="37" idx="0"/>
          </p:cNvCxnSpPr>
          <p:nvPr/>
        </p:nvCxnSpPr>
        <p:spPr>
          <a:xfrm>
            <a:off x="1332701" y="1914780"/>
            <a:ext cx="427751" cy="86748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rept 16">
            <a:extLst>
              <a:ext uri="{FF2B5EF4-FFF2-40B4-BE49-F238E27FC236}">
                <a16:creationId xmlns:a16="http://schemas.microsoft.com/office/drawing/2014/main" id="{3742E30F-DDBD-4DB4-969A-0D2B99EF59F1}"/>
              </a:ext>
            </a:extLst>
          </p:cNvPr>
          <p:cNvCxnSpPr>
            <a:cxnSpLocks/>
            <a:stCxn id="44" idx="3"/>
            <a:endCxn id="39" idx="6"/>
          </p:cNvCxnSpPr>
          <p:nvPr/>
        </p:nvCxnSpPr>
        <p:spPr>
          <a:xfrm flipH="1">
            <a:off x="6366630" y="1879362"/>
            <a:ext cx="4470044" cy="206335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rept 26">
            <a:extLst>
              <a:ext uri="{FF2B5EF4-FFF2-40B4-BE49-F238E27FC236}">
                <a16:creationId xmlns:a16="http://schemas.microsoft.com/office/drawing/2014/main" id="{F56BC616-9329-48AE-BCE6-0411BFE150BD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9097697" y="3835405"/>
            <a:ext cx="776345" cy="96034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51A809B-D38E-41E7-B02D-97A2098F1545}"/>
              </a:ext>
            </a:extLst>
          </p:cNvPr>
          <p:cNvSpPr/>
          <p:nvPr/>
        </p:nvSpPr>
        <p:spPr>
          <a:xfrm>
            <a:off x="3667741" y="4722308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BEC6954-F61E-40C4-9268-2D7FE850E31F}"/>
              </a:ext>
            </a:extLst>
          </p:cNvPr>
          <p:cNvSpPr/>
          <p:nvPr/>
        </p:nvSpPr>
        <p:spPr>
          <a:xfrm>
            <a:off x="3533311" y="2039194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C04916-D191-4D57-9900-48052F0DD348}"/>
              </a:ext>
            </a:extLst>
          </p:cNvPr>
          <p:cNvSpPr/>
          <p:nvPr/>
        </p:nvSpPr>
        <p:spPr>
          <a:xfrm>
            <a:off x="4056139" y="178293"/>
            <a:ext cx="1038688" cy="10386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49E4788-1569-4637-9D5D-F63F1BF55716}"/>
              </a:ext>
            </a:extLst>
          </p:cNvPr>
          <p:cNvSpPr/>
          <p:nvPr/>
        </p:nvSpPr>
        <p:spPr>
          <a:xfrm>
            <a:off x="1241108" y="2782265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127F3A7-CD2D-4873-8028-ED2F7091740B}"/>
              </a:ext>
            </a:extLst>
          </p:cNvPr>
          <p:cNvSpPr/>
          <p:nvPr/>
        </p:nvSpPr>
        <p:spPr>
          <a:xfrm>
            <a:off x="5327942" y="3423370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375DFE1-F6DF-49B9-B91D-202325EB33A7}"/>
              </a:ext>
            </a:extLst>
          </p:cNvPr>
          <p:cNvSpPr/>
          <p:nvPr/>
        </p:nvSpPr>
        <p:spPr>
          <a:xfrm>
            <a:off x="6002782" y="5179335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1BDFB9F-CDF2-4623-A61D-F6C0B96BDE2B}"/>
              </a:ext>
            </a:extLst>
          </p:cNvPr>
          <p:cNvSpPr/>
          <p:nvPr/>
        </p:nvSpPr>
        <p:spPr>
          <a:xfrm>
            <a:off x="10157534" y="5012473"/>
            <a:ext cx="1038688" cy="1038688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2FF0CCA-F958-43E3-9DA2-874EDD28F572}"/>
              </a:ext>
            </a:extLst>
          </p:cNvPr>
          <p:cNvSpPr/>
          <p:nvPr/>
        </p:nvSpPr>
        <p:spPr>
          <a:xfrm>
            <a:off x="10684562" y="992786"/>
            <a:ext cx="1038688" cy="103868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5" name="Conector drept 44">
            <a:extLst>
              <a:ext uri="{FF2B5EF4-FFF2-40B4-BE49-F238E27FC236}">
                <a16:creationId xmlns:a16="http://schemas.microsoft.com/office/drawing/2014/main" id="{A9402DC3-475F-494E-BF5A-AE020F73A51F}"/>
              </a:ext>
            </a:extLst>
          </p:cNvPr>
          <p:cNvCxnSpPr>
            <a:cxnSpLocks/>
            <a:stCxn id="39" idx="1"/>
            <a:endCxn id="31" idx="5"/>
          </p:cNvCxnSpPr>
          <p:nvPr/>
        </p:nvCxnSpPr>
        <p:spPr>
          <a:xfrm flipH="1" flipV="1">
            <a:off x="4419887" y="2925770"/>
            <a:ext cx="1060167" cy="64971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rept 51">
            <a:extLst>
              <a:ext uri="{FF2B5EF4-FFF2-40B4-BE49-F238E27FC236}">
                <a16:creationId xmlns:a16="http://schemas.microsoft.com/office/drawing/2014/main" id="{E4C6C0D7-BCF3-45AB-9BFB-8808B18CAB8C}"/>
              </a:ext>
            </a:extLst>
          </p:cNvPr>
          <p:cNvCxnSpPr>
            <a:cxnSpLocks/>
            <a:stCxn id="32" idx="6"/>
            <a:endCxn id="5" idx="2"/>
          </p:cNvCxnSpPr>
          <p:nvPr/>
        </p:nvCxnSpPr>
        <p:spPr>
          <a:xfrm>
            <a:off x="5094827" y="697637"/>
            <a:ext cx="3242783" cy="8536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rept 54">
            <a:extLst>
              <a:ext uri="{FF2B5EF4-FFF2-40B4-BE49-F238E27FC236}">
                <a16:creationId xmlns:a16="http://schemas.microsoft.com/office/drawing/2014/main" id="{59516B08-F640-491C-A93C-B798B725458D}"/>
              </a:ext>
            </a:extLst>
          </p:cNvPr>
          <p:cNvCxnSpPr>
            <a:cxnSpLocks/>
            <a:stCxn id="5" idx="6"/>
            <a:endCxn id="44" idx="2"/>
          </p:cNvCxnSpPr>
          <p:nvPr/>
        </p:nvCxnSpPr>
        <p:spPr>
          <a:xfrm>
            <a:off x="9376298" y="783003"/>
            <a:ext cx="1308264" cy="72912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rept 60">
            <a:extLst>
              <a:ext uri="{FF2B5EF4-FFF2-40B4-BE49-F238E27FC236}">
                <a16:creationId xmlns:a16="http://schemas.microsoft.com/office/drawing/2014/main" id="{6B6C794B-FE08-48AC-BB9B-6380AFA07A21}"/>
              </a:ext>
            </a:extLst>
          </p:cNvPr>
          <p:cNvCxnSpPr>
            <a:cxnSpLocks/>
            <a:stCxn id="44" idx="5"/>
            <a:endCxn id="2" idx="6"/>
          </p:cNvCxnSpPr>
          <p:nvPr/>
        </p:nvCxnSpPr>
        <p:spPr>
          <a:xfrm flipH="1">
            <a:off x="10760618" y="1879362"/>
            <a:ext cx="810520" cy="158881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rept 65">
            <a:extLst>
              <a:ext uri="{FF2B5EF4-FFF2-40B4-BE49-F238E27FC236}">
                <a16:creationId xmlns:a16="http://schemas.microsoft.com/office/drawing/2014/main" id="{1A0F53A8-C266-4797-AA9B-939D83415200}"/>
              </a:ext>
            </a:extLst>
          </p:cNvPr>
          <p:cNvCxnSpPr>
            <a:cxnSpLocks/>
            <a:stCxn id="7" idx="7"/>
            <a:endCxn id="30" idx="2"/>
          </p:cNvCxnSpPr>
          <p:nvPr/>
        </p:nvCxnSpPr>
        <p:spPr>
          <a:xfrm>
            <a:off x="2394014" y="4840551"/>
            <a:ext cx="1273727" cy="40110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rept 69">
            <a:extLst>
              <a:ext uri="{FF2B5EF4-FFF2-40B4-BE49-F238E27FC236}">
                <a16:creationId xmlns:a16="http://schemas.microsoft.com/office/drawing/2014/main" id="{F06F7024-A603-487A-8FF7-C45B1B877DA0}"/>
              </a:ext>
            </a:extLst>
          </p:cNvPr>
          <p:cNvCxnSpPr>
            <a:cxnSpLocks/>
            <a:stCxn id="2" idx="5"/>
            <a:endCxn id="42" idx="0"/>
          </p:cNvCxnSpPr>
          <p:nvPr/>
        </p:nvCxnSpPr>
        <p:spPr>
          <a:xfrm>
            <a:off x="10608506" y="3835405"/>
            <a:ext cx="68372" cy="117706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rept 72">
            <a:extLst>
              <a:ext uri="{FF2B5EF4-FFF2-40B4-BE49-F238E27FC236}">
                <a16:creationId xmlns:a16="http://schemas.microsoft.com/office/drawing/2014/main" id="{4259DE85-BFF9-43BC-BFE2-7B4614F57F17}"/>
              </a:ext>
            </a:extLst>
          </p:cNvPr>
          <p:cNvCxnSpPr>
            <a:cxnSpLocks/>
            <a:stCxn id="4" idx="3"/>
            <a:endCxn id="40" idx="6"/>
          </p:cNvCxnSpPr>
          <p:nvPr/>
        </p:nvCxnSpPr>
        <p:spPr>
          <a:xfrm flipH="1">
            <a:off x="7041470" y="5055671"/>
            <a:ext cx="1192950" cy="64300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rept 75">
            <a:extLst>
              <a:ext uri="{FF2B5EF4-FFF2-40B4-BE49-F238E27FC236}">
                <a16:creationId xmlns:a16="http://schemas.microsoft.com/office/drawing/2014/main" id="{5EDFBC26-675E-4D09-B43E-996510C8CC4C}"/>
              </a:ext>
            </a:extLst>
          </p:cNvPr>
          <p:cNvCxnSpPr>
            <a:cxnSpLocks/>
            <a:stCxn id="4" idx="1"/>
            <a:endCxn id="39" idx="5"/>
          </p:cNvCxnSpPr>
          <p:nvPr/>
        </p:nvCxnSpPr>
        <p:spPr>
          <a:xfrm flipH="1" flipV="1">
            <a:off x="6214518" y="4309946"/>
            <a:ext cx="2019902" cy="1126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rept 78">
            <a:extLst>
              <a:ext uri="{FF2B5EF4-FFF2-40B4-BE49-F238E27FC236}">
                <a16:creationId xmlns:a16="http://schemas.microsoft.com/office/drawing/2014/main" id="{1DE95769-D227-423B-95CB-709BA6D322E4}"/>
              </a:ext>
            </a:extLst>
          </p:cNvPr>
          <p:cNvCxnSpPr>
            <a:cxnSpLocks/>
            <a:stCxn id="4" idx="2"/>
            <a:endCxn id="30" idx="6"/>
          </p:cNvCxnSpPr>
          <p:nvPr/>
        </p:nvCxnSpPr>
        <p:spPr>
          <a:xfrm flipH="1">
            <a:off x="4706429" y="4688439"/>
            <a:ext cx="3375879" cy="55321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rept 82">
            <a:extLst>
              <a:ext uri="{FF2B5EF4-FFF2-40B4-BE49-F238E27FC236}">
                <a16:creationId xmlns:a16="http://schemas.microsoft.com/office/drawing/2014/main" id="{F99000D6-D46F-4465-8BDB-7D6E89A65FE6}"/>
              </a:ext>
            </a:extLst>
          </p:cNvPr>
          <p:cNvCxnSpPr>
            <a:cxnSpLocks/>
            <a:stCxn id="4" idx="0"/>
            <a:endCxn id="3" idx="5"/>
          </p:cNvCxnSpPr>
          <p:nvPr/>
        </p:nvCxnSpPr>
        <p:spPr>
          <a:xfrm flipH="1" flipV="1">
            <a:off x="6889358" y="2569023"/>
            <a:ext cx="1712294" cy="160007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rept 85">
            <a:extLst>
              <a:ext uri="{FF2B5EF4-FFF2-40B4-BE49-F238E27FC236}">
                <a16:creationId xmlns:a16="http://schemas.microsoft.com/office/drawing/2014/main" id="{A7853353-CE66-44B1-8F81-93E27669C8E0}"/>
              </a:ext>
            </a:extLst>
          </p:cNvPr>
          <p:cNvCxnSpPr>
            <a:cxnSpLocks/>
            <a:stCxn id="39" idx="0"/>
            <a:endCxn id="32" idx="5"/>
          </p:cNvCxnSpPr>
          <p:nvPr/>
        </p:nvCxnSpPr>
        <p:spPr>
          <a:xfrm flipH="1" flipV="1">
            <a:off x="4942715" y="1064869"/>
            <a:ext cx="904571" cy="235850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rept 88">
            <a:extLst>
              <a:ext uri="{FF2B5EF4-FFF2-40B4-BE49-F238E27FC236}">
                <a16:creationId xmlns:a16="http://schemas.microsoft.com/office/drawing/2014/main" id="{D7970C29-1F7D-49F7-9FB1-D473EA1B366D}"/>
              </a:ext>
            </a:extLst>
          </p:cNvPr>
          <p:cNvCxnSpPr>
            <a:cxnSpLocks/>
            <a:stCxn id="37" idx="6"/>
            <a:endCxn id="31" idx="2"/>
          </p:cNvCxnSpPr>
          <p:nvPr/>
        </p:nvCxnSpPr>
        <p:spPr>
          <a:xfrm flipV="1">
            <a:off x="2279796" y="2558538"/>
            <a:ext cx="1253515" cy="74307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tăText 35">
            <a:extLst>
              <a:ext uri="{FF2B5EF4-FFF2-40B4-BE49-F238E27FC236}">
                <a16:creationId xmlns:a16="http://schemas.microsoft.com/office/drawing/2014/main" id="{5033AFEA-6CF3-44C4-A47C-96B9643949A9}"/>
              </a:ext>
            </a:extLst>
          </p:cNvPr>
          <p:cNvSpPr txBox="1"/>
          <p:nvPr/>
        </p:nvSpPr>
        <p:spPr>
          <a:xfrm>
            <a:off x="2628836" y="118606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0.3s</a:t>
            </a:r>
          </a:p>
        </p:txBody>
      </p:sp>
      <p:sp>
        <p:nvSpPr>
          <p:cNvPr id="43" name="CasetăText 42">
            <a:extLst>
              <a:ext uri="{FF2B5EF4-FFF2-40B4-BE49-F238E27FC236}">
                <a16:creationId xmlns:a16="http://schemas.microsoft.com/office/drawing/2014/main" id="{384D969B-57CE-434E-9664-02E28B9940C7}"/>
              </a:ext>
            </a:extLst>
          </p:cNvPr>
          <p:cNvSpPr txBox="1"/>
          <p:nvPr/>
        </p:nvSpPr>
        <p:spPr>
          <a:xfrm>
            <a:off x="5302643" y="124701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0.4s</a:t>
            </a:r>
          </a:p>
        </p:txBody>
      </p:sp>
    </p:spTree>
    <p:extLst>
      <p:ext uri="{BB962C8B-B14F-4D97-AF65-F5344CB8AC3E}">
        <p14:creationId xmlns:p14="http://schemas.microsoft.com/office/powerpoint/2010/main" val="58919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4000" dirty="0"/>
              <a:t>KADEMLIA-</a:t>
            </a:r>
            <a:r>
              <a:rPr lang="en-US" sz="4000" dirty="0" err="1"/>
              <a:t>RLPx</a:t>
            </a:r>
            <a:r>
              <a:rPr lang="en-US" sz="4000" dirty="0"/>
              <a:t> </a:t>
            </a:r>
            <a:r>
              <a:rPr lang="en-US" sz="4000" dirty="0" err="1"/>
              <a:t>EThereum</a:t>
            </a:r>
            <a:endParaRPr lang="ro-RO" sz="40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1660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/>
              <a:t>Kademlia-RLPx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Peer-to-peer &lt;key, value&gt; storage. </a:t>
            </a:r>
            <a:r>
              <a:rPr lang="en-US" b="1" dirty="0"/>
              <a:t>DHT</a:t>
            </a:r>
            <a:r>
              <a:rPr lang="en-US" dirty="0"/>
              <a:t> - distributed hash table.</a:t>
            </a:r>
          </a:p>
          <a:p>
            <a:pPr rtl="0"/>
            <a:r>
              <a:rPr lang="en-US" dirty="0"/>
              <a:t>Lookup system. </a:t>
            </a:r>
          </a:p>
          <a:p>
            <a:pPr lvl="1"/>
            <a:r>
              <a:rPr lang="en-US" sz="2000" dirty="0"/>
              <a:t>Routing algorithm based on routing tables</a:t>
            </a:r>
          </a:p>
          <a:p>
            <a:pPr lvl="1"/>
            <a:r>
              <a:rPr lang="en-US" sz="2000" dirty="0"/>
              <a:t>Locates servers </a:t>
            </a:r>
            <a:r>
              <a:rPr lang="en-US" sz="2000" i="1" dirty="0"/>
              <a:t>near </a:t>
            </a:r>
            <a:r>
              <a:rPr lang="en-US" sz="2000" dirty="0"/>
              <a:t>a destination key.</a:t>
            </a:r>
          </a:p>
          <a:p>
            <a:pPr rtl="0"/>
            <a:r>
              <a:rPr lang="en-US" dirty="0"/>
              <a:t>Minimizes number of messages nodes must send to each other (configuration messages).</a:t>
            </a:r>
          </a:p>
          <a:p>
            <a:r>
              <a:rPr lang="en-US" dirty="0"/>
              <a:t>Uses parallel asynchronous queries.</a:t>
            </a:r>
          </a:p>
          <a:p>
            <a:r>
              <a:rPr lang="en-US" dirty="0"/>
              <a:t>Yields a topology of low diameter.</a:t>
            </a:r>
          </a:p>
          <a:p>
            <a:pPr rtl="0"/>
            <a:r>
              <a:rPr lang="en-US" dirty="0" err="1"/>
              <a:t>RLPx</a:t>
            </a:r>
            <a:r>
              <a:rPr lang="en-US" dirty="0"/>
              <a:t>, Ethereum node discovery protocol is based on </a:t>
            </a:r>
            <a:r>
              <a:rPr lang="en-US" dirty="0" err="1"/>
              <a:t>Kademlia</a:t>
            </a:r>
            <a:r>
              <a:rPr lang="en-US" dirty="0"/>
              <a:t>.</a:t>
            </a:r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5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/>
              <a:t>Kademlia-RLPx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Each node has an </a:t>
            </a:r>
            <a:r>
              <a:rPr lang="en-US" b="1" dirty="0"/>
              <a:t>id,</a:t>
            </a:r>
            <a:r>
              <a:rPr lang="en-US" dirty="0"/>
              <a:t> in Ethereum </a:t>
            </a:r>
            <a:r>
              <a:rPr lang="en-US" b="1" dirty="0"/>
              <a:t>ENODEID</a:t>
            </a:r>
            <a:r>
              <a:rPr lang="en-US" dirty="0"/>
              <a:t>, secp256 hash.</a:t>
            </a:r>
          </a:p>
          <a:p>
            <a:pPr rtl="0"/>
            <a:r>
              <a:rPr lang="en-US" dirty="0"/>
              <a:t>Each node store a node record, in Ethereum </a:t>
            </a:r>
            <a:r>
              <a:rPr lang="en-US" b="1" dirty="0"/>
              <a:t>ENR</a:t>
            </a:r>
            <a:r>
              <a:rPr lang="en-US" dirty="0"/>
              <a:t>. </a:t>
            </a:r>
          </a:p>
          <a:p>
            <a:pPr rtl="0"/>
            <a:r>
              <a:rPr lang="en-US" dirty="0"/>
              <a:t>Distance between nodes is given by XOR metric.</a:t>
            </a:r>
          </a:p>
          <a:p>
            <a:pPr lvl="1"/>
            <a:r>
              <a:rPr lang="en-US" sz="2000" dirty="0"/>
              <a:t>distance(n1,n2) =  keccak256(n₁) XOR keccak256(n₂)</a:t>
            </a:r>
          </a:p>
          <a:p>
            <a:r>
              <a:rPr lang="en-US" dirty="0"/>
              <a:t>XOR symmetric distance: nodes receives queries from nodes contained in their routing tables.</a:t>
            </a:r>
          </a:p>
          <a:p>
            <a:r>
              <a:rPr lang="en-US" dirty="0"/>
              <a:t>Routing information are learned from received queries. </a:t>
            </a:r>
          </a:p>
          <a:p>
            <a:r>
              <a:rPr lang="en-US" dirty="0"/>
              <a:t>Every message includes sender’s node ID, permitting the recipient to record sender’s ID if necessary. </a:t>
            </a:r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4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/>
              <a:t>Kademlia-RLPx</a:t>
            </a:r>
            <a:r>
              <a:rPr lang="en-US" dirty="0"/>
              <a:t> </a:t>
            </a: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ubstituent conținut 13"/>
              <p:cNvSpPr>
                <a:spLocks noGrp="1"/>
              </p:cNvSpPr>
              <p:nvPr>
                <p:ph idx="1"/>
              </p:nvPr>
            </p:nvSpPr>
            <p:spPr/>
            <p:txBody>
              <a:bodyPr rtlCol="0"/>
              <a:lstStyle/>
              <a:p>
                <a:pPr rtl="0"/>
                <a:r>
                  <a:rPr lang="en-US" b="1" dirty="0">
                    <a:solidFill>
                      <a:srgbClr val="FF0000"/>
                    </a:solidFill>
                  </a:rPr>
                  <a:t>XOR distance</a:t>
                </a:r>
                <a:r>
                  <a:rPr lang="en-US" dirty="0"/>
                  <a:t>: d(</a:t>
                </a:r>
                <a:r>
                  <a:rPr lang="en-US" dirty="0" err="1"/>
                  <a:t>x,x</a:t>
                </a:r>
                <a:r>
                  <a:rPr lang="en-US" dirty="0"/>
                  <a:t>) = 0, d(</a:t>
                </a:r>
                <a:r>
                  <a:rPr lang="en-US" dirty="0" err="1"/>
                  <a:t>x,y</a:t>
                </a:r>
                <a:r>
                  <a:rPr lang="en-US" dirty="0"/>
                  <a:t>)=d(</a:t>
                </a:r>
                <a:r>
                  <a:rPr lang="en-US" dirty="0" err="1"/>
                  <a:t>y,x</a:t>
                </a:r>
                <a:r>
                  <a:rPr lang="en-US" dirty="0"/>
                  <a:t>), d(</a:t>
                </a:r>
                <a:r>
                  <a:rPr lang="en-US" dirty="0" err="1"/>
                  <a:t>x,y</a:t>
                </a:r>
                <a:r>
                  <a:rPr lang="en-US" dirty="0"/>
                  <a:t>)+d(</a:t>
                </a:r>
                <a:r>
                  <a:rPr lang="en-US" dirty="0" err="1"/>
                  <a:t>y,z</a:t>
                </a:r>
                <a:r>
                  <a:rPr lang="en-US" dirty="0"/>
                  <a:t>)&gt;=d(</a:t>
                </a:r>
                <a:r>
                  <a:rPr lang="en-US" dirty="0" err="1"/>
                  <a:t>x,z</a:t>
                </a:r>
                <a:r>
                  <a:rPr lang="en-US" dirty="0"/>
                  <a:t>).</a:t>
                </a:r>
              </a:p>
              <a:p>
                <a:pPr rtl="0"/>
                <a:r>
                  <a:rPr lang="en-US" b="1" dirty="0"/>
                  <a:t>Unidirectional </a:t>
                </a:r>
                <a:r>
                  <a:rPr lang="en-US" dirty="0"/>
                  <a:t>distance: for any given point </a:t>
                </a:r>
                <a:r>
                  <a:rPr lang="en-US" i="1" dirty="0"/>
                  <a:t>x</a:t>
                </a:r>
                <a:r>
                  <a:rPr lang="en-US" dirty="0"/>
                  <a:t> and a distance </a:t>
                </a:r>
                <a:r>
                  <a:rPr lang="en-US" i="1" dirty="0"/>
                  <a:t>D, </a:t>
                </a:r>
                <a:r>
                  <a:rPr lang="en-US" dirty="0"/>
                  <a:t>there is exactly only one point </a:t>
                </a:r>
                <a:r>
                  <a:rPr lang="en-US" i="1" dirty="0"/>
                  <a:t>y</a:t>
                </a:r>
                <a:r>
                  <a:rPr lang="en-US" dirty="0"/>
                  <a:t> such that </a:t>
                </a:r>
                <a:r>
                  <a:rPr lang="en-US" i="1" dirty="0"/>
                  <a:t>d(</a:t>
                </a:r>
                <a:r>
                  <a:rPr lang="en-US" i="1" dirty="0" err="1"/>
                  <a:t>x,y</a:t>
                </a:r>
                <a:r>
                  <a:rPr lang="en-US" i="1" dirty="0"/>
                  <a:t>) = D</a:t>
                </a:r>
              </a:p>
              <a:p>
                <a:pPr rtl="0"/>
                <a:r>
                  <a:rPr lang="en-US" dirty="0"/>
                  <a:t>All lookups for the same key follow the same path, regardless of the starting node.</a:t>
                </a:r>
                <a:endParaRPr lang="en-US" sz="2000" dirty="0"/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&lt;160</m:t>
                    </m:r>
                  </m:oMath>
                </a14:m>
                <a:r>
                  <a:rPr lang="en-US" dirty="0"/>
                  <a:t>, every node keeps a list of tuples: (</a:t>
                </a:r>
                <a:r>
                  <a:rPr lang="en-US" b="1" dirty="0">
                    <a:solidFill>
                      <a:srgbClr val="FF0000"/>
                    </a:solidFill>
                  </a:rPr>
                  <a:t>k-bucket list</a:t>
                </a:r>
                <a:r>
                  <a:rPr lang="en-US" dirty="0"/>
                  <a:t>) </a:t>
                </a:r>
              </a:p>
              <a:p>
                <a:endParaRPr lang="en-US" dirty="0"/>
              </a:p>
              <a:p>
                <a:pPr lvl="1"/>
                <a:r>
                  <a:rPr lang="en-US" sz="2000" dirty="0"/>
                  <a:t>&lt;IP address, UPD port, NODE ID&gt; for nodes of distance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000" dirty="0"/>
                  <a:t> from itself.</a:t>
                </a:r>
              </a:p>
              <a:p>
                <a:pPr lvl="1"/>
                <a:r>
                  <a:rPr lang="en-US" sz="2000" dirty="0"/>
                  <a:t>tuples in a k-bucket list are sorted by time last seen-least-recently seen node at the head</a:t>
                </a:r>
              </a:p>
              <a:p>
                <a:pPr lvl="1"/>
                <a:r>
                  <a:rPr lang="en-US" sz="2000" dirty="0"/>
                  <a:t>The number of elements in a bucket can grow up to size </a:t>
                </a:r>
                <a:r>
                  <a:rPr lang="en-US" sz="2000" i="1" dirty="0"/>
                  <a:t>k.</a:t>
                </a:r>
              </a:p>
              <a:p>
                <a:pPr marL="0" indent="0" rtl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4" name="Substituent conținut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65" t="-1467" r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34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4000" dirty="0"/>
              <a:t>BITCOIN TOPOLOGY</a:t>
            </a:r>
            <a:endParaRPr lang="ro-RO" sz="40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1799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/>
              <a:t>Kademlia-RLPx</a:t>
            </a:r>
            <a:r>
              <a:rPr lang="en-US" dirty="0"/>
              <a:t> 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en-US" dirty="0"/>
              <a:t>Live nodes are never removed from the k-bucket list.</a:t>
            </a:r>
          </a:p>
          <a:p>
            <a:pPr rtl="0"/>
            <a:r>
              <a:rPr lang="en-US" dirty="0"/>
              <a:t>When a node receives a request or a replay from a node it updates the k-bucket list.</a:t>
            </a:r>
          </a:p>
          <a:p>
            <a:pPr lvl="1" algn="just"/>
            <a:r>
              <a:rPr lang="en-US" sz="1800" dirty="0"/>
              <a:t>If the sender already exists in the recipient list, the recipient moves it at the </a:t>
            </a:r>
            <a:r>
              <a:rPr lang="en-US" sz="1800" b="1" dirty="0"/>
              <a:t>tail </a:t>
            </a:r>
            <a:r>
              <a:rPr lang="en-US" sz="1800" dirty="0"/>
              <a:t>of the list.</a:t>
            </a:r>
          </a:p>
          <a:p>
            <a:pPr lvl="1"/>
            <a:endParaRPr lang="en-US" sz="1800" dirty="0"/>
          </a:p>
          <a:p>
            <a:pPr lvl="1" algn="just"/>
            <a:r>
              <a:rPr lang="en-US" sz="1800" dirty="0"/>
              <a:t>If the node is not already in the appropriate k-bucket and the bucket has fewer than k entries, then the recipient inserts the new sender at the </a:t>
            </a:r>
            <a:r>
              <a:rPr lang="en-US" sz="1800" b="1" dirty="0"/>
              <a:t>tail </a:t>
            </a:r>
            <a:r>
              <a:rPr lang="en-US" sz="1800" dirty="0"/>
              <a:t>of the list.</a:t>
            </a:r>
          </a:p>
          <a:p>
            <a:pPr lvl="1"/>
            <a:endParaRPr lang="en-US" sz="1800" dirty="0"/>
          </a:p>
          <a:p>
            <a:pPr lvl="1" algn="just"/>
            <a:r>
              <a:rPr lang="en-US" sz="1800" dirty="0"/>
              <a:t>If the node is not already in the appropriate k-bucket and the bucket is full, then the recipient pings the s the k-bucket’s least-recently seen node (</a:t>
            </a:r>
            <a:r>
              <a:rPr lang="en-US" sz="1800" b="1" dirty="0"/>
              <a:t>head</a:t>
            </a:r>
            <a:r>
              <a:rPr lang="en-US" sz="1800" dirty="0"/>
              <a:t>). </a:t>
            </a:r>
          </a:p>
          <a:p>
            <a:pPr lvl="2" algn="just"/>
            <a:r>
              <a:rPr lang="en-US" sz="1800" dirty="0"/>
              <a:t>If the least-recently seen node doesn’t respond, it is evicted from the k-bucket and the new sender inserted at the tail. </a:t>
            </a:r>
          </a:p>
          <a:p>
            <a:pPr lvl="2" algn="just"/>
            <a:endParaRPr lang="en-US" sz="1800" dirty="0"/>
          </a:p>
          <a:p>
            <a:pPr lvl="2" algn="just"/>
            <a:r>
              <a:rPr lang="en-US" sz="1800" dirty="0"/>
              <a:t>if the least-recently seen node responds, it is moved to the </a:t>
            </a:r>
            <a:r>
              <a:rPr lang="en-US" sz="1800" b="1" dirty="0"/>
              <a:t>tail </a:t>
            </a:r>
            <a:r>
              <a:rPr lang="en-US" sz="1800" dirty="0"/>
              <a:t>of the list, and the new sender’s contact is discarded.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62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/>
              <a:t>Kademlia-RLPx</a:t>
            </a:r>
            <a:r>
              <a:rPr lang="en-US" dirty="0"/>
              <a:t> 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k-buckets maximize the probability that the nodes they contain will remain online, the longer a node has been up, the more likely it is to remain up another hour.</a:t>
            </a:r>
            <a:endParaRPr lang="en-US" sz="2000" dirty="0"/>
          </a:p>
          <a:p>
            <a:pPr algn="just"/>
            <a:r>
              <a:rPr lang="en-US" dirty="0"/>
              <a:t>Node failures are inversely related to uptime.</a:t>
            </a:r>
          </a:p>
          <a:p>
            <a:pPr algn="just"/>
            <a:r>
              <a:rPr lang="en-US" dirty="0"/>
              <a:t>DoS attacks resistance</a:t>
            </a:r>
            <a:r>
              <a:rPr lang="en-US" sz="2400" dirty="0"/>
              <a:t>.</a:t>
            </a:r>
            <a:endParaRPr lang="en-US" dirty="0"/>
          </a:p>
          <a:p>
            <a:pPr algn="just"/>
            <a:endParaRPr lang="en-US" sz="2000" dirty="0"/>
          </a:p>
          <a:p>
            <a:pPr lvl="1" algn="just"/>
            <a:r>
              <a:rPr lang="en-US" sz="2000" b="1" dirty="0"/>
              <a:t>RPCs:</a:t>
            </a:r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PING </a:t>
            </a:r>
            <a:r>
              <a:rPr lang="en-US" sz="2000" dirty="0"/>
              <a:t>check </a:t>
            </a:r>
            <a:r>
              <a:rPr lang="en-US" dirty="0"/>
              <a:t>if a node is online.</a:t>
            </a:r>
          </a:p>
          <a:p>
            <a:pPr algn="just"/>
            <a:endParaRPr lang="en-US" dirty="0"/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STORE &lt;key, value&gt; </a:t>
            </a:r>
            <a:r>
              <a:rPr lang="en-US" sz="2000" dirty="0"/>
              <a:t>request a node to store a &lt;key, value&gt; pair.</a:t>
            </a:r>
          </a:p>
          <a:p>
            <a:pPr algn="just"/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9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/>
              <a:t>Kademlia-RLPx</a:t>
            </a:r>
            <a:r>
              <a:rPr lang="en-US" dirty="0"/>
              <a:t> 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FIND-NODE  </a:t>
            </a:r>
            <a:r>
              <a:rPr lang="en-US" dirty="0"/>
              <a:t>finds 160-bit ID. It returns a k triples of type:</a:t>
            </a:r>
          </a:p>
          <a:p>
            <a:pPr lvl="1" algn="just"/>
            <a:r>
              <a:rPr lang="en-US" sz="2000" dirty="0"/>
              <a:t>&lt;IP address, UDP port, Node Id&gt; for the k-nearest nodes the recipient knows about closest to requested ID.</a:t>
            </a:r>
          </a:p>
          <a:p>
            <a:pPr lvl="1" algn="just"/>
            <a:r>
              <a:rPr lang="en-US" sz="2000" dirty="0"/>
              <a:t>k triples are gathered from one or more buckets.</a:t>
            </a:r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FIND-VALUE </a:t>
            </a:r>
          </a:p>
          <a:p>
            <a:pPr lvl="1" algn="just"/>
            <a:r>
              <a:rPr lang="en-US" sz="2000" dirty="0"/>
              <a:t>if the recipient previously received a </a:t>
            </a:r>
            <a:r>
              <a:rPr lang="en-US" sz="2000" b="1" dirty="0">
                <a:solidFill>
                  <a:srgbClr val="FF0000"/>
                </a:solidFill>
              </a:rPr>
              <a:t>STORE &lt;key, value&gt; </a:t>
            </a:r>
            <a:r>
              <a:rPr lang="en-US" sz="2000" dirty="0"/>
              <a:t>request it returns the value it stored.</a:t>
            </a:r>
          </a:p>
          <a:p>
            <a:pPr lvl="1" algn="just"/>
            <a:r>
              <a:rPr lang="en-US" sz="2000" dirty="0"/>
              <a:t>If the recipient didn’t receive a STORE&lt;key, value&gt; request it returns a list of k triples: </a:t>
            </a:r>
          </a:p>
          <a:p>
            <a:pPr lvl="2" algn="just"/>
            <a:r>
              <a:rPr lang="en-US" sz="1800" dirty="0"/>
              <a:t>&lt;IP address, UDP port, Node Id&gt; for the k-nearest nodes the recipient knows about closest to requested key.</a:t>
            </a:r>
          </a:p>
          <a:p>
            <a:pPr lvl="1" algn="just"/>
            <a:endParaRPr lang="en-US" sz="2000" dirty="0"/>
          </a:p>
          <a:p>
            <a:pPr algn="just"/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5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/>
              <a:t>Kademlia-RLPx</a:t>
            </a:r>
            <a:r>
              <a:rPr lang="en-US" dirty="0"/>
              <a:t> </a:t>
            </a: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ubstituent conținut 13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r>
                  <a:rPr lang="en-US" dirty="0"/>
                  <a:t>Recursive lookup.</a:t>
                </a:r>
              </a:p>
              <a:p>
                <a:pPr rtl="0"/>
                <a:r>
                  <a:rPr lang="en-US" sz="2000" dirty="0"/>
                  <a:t>Locates the </a:t>
                </a:r>
                <a:r>
                  <a:rPr lang="en-US" dirty="0"/>
                  <a:t>closest node to a node ID</a:t>
                </a:r>
                <a:r>
                  <a:rPr lang="en-US" sz="2000" dirty="0"/>
                  <a:t>.</a:t>
                </a:r>
              </a:p>
              <a:p>
                <a:pPr lvl="1"/>
                <a:endParaRPr lang="en-US" sz="2000" dirty="0"/>
              </a:p>
              <a:p>
                <a:pPr lvl="1" algn="just"/>
                <a:r>
                  <a:rPr lang="en-US" sz="2000" dirty="0"/>
                  <a:t>The initiator picks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closest nodes to the target it knows of.</a:t>
                </a:r>
              </a:p>
              <a:p>
                <a:pPr lvl="1" algn="just"/>
                <a:r>
                  <a:rPr lang="en-US" sz="2000" dirty="0"/>
                  <a:t>The initiator sends concurrent Find-Node packets to the selected nodes.</a:t>
                </a:r>
              </a:p>
              <a:p>
                <a:pPr lvl="1" algn="just"/>
                <a:r>
                  <a:rPr lang="en-US" sz="2000" dirty="0"/>
                  <a:t>Recursive-step: The initiator picks 𝛼  closest nodes to the target it knows of from previous queries.</a:t>
                </a:r>
              </a:p>
              <a:p>
                <a:pPr lvl="1" algn="just"/>
                <a:endParaRPr lang="en-US" sz="2000" dirty="0"/>
              </a:p>
              <a:p>
                <a:pPr lvl="1" algn="just"/>
                <a:r>
                  <a:rPr lang="en-US" sz="2000" dirty="0"/>
                  <a:t>If a FIND-NODE round fails to return a node closer than the closest already seen, the initiator resends FIND-NODE to all k-closest node it has not queried.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4" name="Substituent conținut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65" t="-1467" r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82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/>
              <a:t>Kademlia-RLPx</a:t>
            </a:r>
            <a:r>
              <a:rPr lang="en-US" dirty="0"/>
              <a:t> 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Extension of RLP serialization format.</a:t>
            </a:r>
          </a:p>
          <a:p>
            <a:pPr rtl="0"/>
            <a:r>
              <a:rPr lang="en-US" dirty="0"/>
              <a:t>Does not use STORE and FIND_VALUE. </a:t>
            </a:r>
          </a:p>
          <a:p>
            <a:pPr rtl="0"/>
            <a:r>
              <a:rPr lang="en-US" dirty="0"/>
              <a:t>Keys are randomly defined. Geographic information cannot be inferred from distance.</a:t>
            </a:r>
          </a:p>
          <a:p>
            <a:pPr rtl="0"/>
            <a:r>
              <a:rPr lang="en-US" dirty="0"/>
              <a:t>Nodes generate a ECDSA key-pair, with 512-public key as ENODEID.</a:t>
            </a:r>
          </a:p>
          <a:p>
            <a:pPr rtl="0"/>
            <a:r>
              <a:rPr lang="en-US" dirty="0"/>
              <a:t>The distance between two nodes N1, N2 is the length of the common prefix of N1 and N2.</a:t>
            </a:r>
          </a:p>
        </p:txBody>
      </p:sp>
    </p:spTree>
    <p:extLst>
      <p:ext uri="{BB962C8B-B14F-4D97-AF65-F5344CB8AC3E}">
        <p14:creationId xmlns:p14="http://schemas.microsoft.com/office/powerpoint/2010/main" val="234731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4000" dirty="0"/>
              <a:t>Wire protocol</a:t>
            </a:r>
            <a:endParaRPr lang="ro-RO" sz="40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8167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Wire protocol-Ethereum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sz="1800" dirty="0"/>
              <a:t>Application layer protocol for propagating transactions and block.</a:t>
            </a:r>
          </a:p>
          <a:p>
            <a:pPr rtl="0"/>
            <a:r>
              <a:rPr lang="en-US" sz="1800" dirty="0"/>
              <a:t>Facilitates exchange of Ethereum blockchain information between peers over </a:t>
            </a:r>
            <a:r>
              <a:rPr lang="en-US" sz="1800" b="1" dirty="0"/>
              <a:t>TCP</a:t>
            </a:r>
          </a:p>
          <a:p>
            <a:pPr rtl="0"/>
            <a:endParaRPr lang="en-US" dirty="0"/>
          </a:p>
          <a:p>
            <a:pPr rtl="0"/>
            <a:r>
              <a:rPr lang="en-US" sz="1800" dirty="0"/>
              <a:t>To establish a connection </a:t>
            </a:r>
            <a:r>
              <a:rPr lang="en-US" sz="1800" b="1" dirty="0"/>
              <a:t>STATUS</a:t>
            </a:r>
            <a:r>
              <a:rPr lang="en-US" sz="1800" dirty="0"/>
              <a:t> messages are sent. Recipient is informed about:</a:t>
            </a:r>
          </a:p>
          <a:p>
            <a:pPr lvl="1"/>
            <a:r>
              <a:rPr lang="en-US" sz="1800" dirty="0"/>
              <a:t>version: the current protocol version.</a:t>
            </a:r>
          </a:p>
          <a:p>
            <a:pPr lvl="1"/>
            <a:r>
              <a:rPr lang="en-US" sz="1800" dirty="0" err="1"/>
              <a:t>networkid</a:t>
            </a:r>
            <a:endParaRPr lang="en-US" sz="1800" dirty="0"/>
          </a:p>
          <a:p>
            <a:pPr lvl="1"/>
            <a:r>
              <a:rPr lang="en-US" sz="1800" dirty="0"/>
              <a:t>td: total difficulty of the best chain</a:t>
            </a:r>
          </a:p>
          <a:p>
            <a:pPr lvl="1"/>
            <a:r>
              <a:rPr lang="en-US" sz="1800" dirty="0" err="1"/>
              <a:t>blockhash</a:t>
            </a:r>
            <a:r>
              <a:rPr lang="en-US" sz="1800" dirty="0"/>
              <a:t>: hash of the block with the highest TD known</a:t>
            </a:r>
          </a:p>
          <a:p>
            <a:pPr lvl="1"/>
            <a:r>
              <a:rPr lang="en-US" sz="1800" dirty="0"/>
              <a:t>genesis: hash of the genesis block</a:t>
            </a:r>
          </a:p>
          <a:p>
            <a:pPr lvl="1"/>
            <a:r>
              <a:rPr lang="en-US" sz="1800" dirty="0" err="1"/>
              <a:t>forkid</a:t>
            </a:r>
            <a:r>
              <a:rPr lang="en-US" sz="1800" dirty="0"/>
              <a:t>: fork identifier RLP([FORK_HASH, FORK_NEXT])  </a:t>
            </a:r>
          </a:p>
        </p:txBody>
      </p:sp>
    </p:spTree>
    <p:extLst>
      <p:ext uri="{BB962C8B-B14F-4D97-AF65-F5344CB8AC3E}">
        <p14:creationId xmlns:p14="http://schemas.microsoft.com/office/powerpoint/2010/main" val="7253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Wire protocol-Ethereum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dirty="0"/>
              <a:t>Examples of validation rules for connections EIP-2124</a:t>
            </a:r>
          </a:p>
          <a:p>
            <a:pPr lvl="1"/>
            <a:r>
              <a:rPr lang="en-US" sz="1800" dirty="0"/>
              <a:t>Nodes must run on the same network</a:t>
            </a:r>
          </a:p>
          <a:p>
            <a:pPr lvl="1"/>
            <a:r>
              <a:rPr lang="en-US" sz="1800" dirty="0"/>
              <a:t>If two chains share the same genesis, but not forks (ETH / ETC), they should reject each other.</a:t>
            </a:r>
          </a:p>
          <a:p>
            <a:pPr lvl="1"/>
            <a:r>
              <a:rPr lang="en-US" sz="1800" dirty="0"/>
              <a:t>If the remote FORK_HASH is a subset of the local past forks and the remote FORK_NEXT matches with the locally following fork block number, connect.</a:t>
            </a:r>
          </a:p>
          <a:p>
            <a:pPr lvl="2"/>
            <a:r>
              <a:rPr lang="en-US" sz="1800" dirty="0"/>
              <a:t>Remote node is currently syncing. It might eventually diverge from, but at this current point in time we don’t have enough information</a:t>
            </a:r>
          </a:p>
          <a:p>
            <a:pPr lvl="2"/>
            <a:endParaRPr lang="en-US" dirty="0"/>
          </a:p>
          <a:p>
            <a:pPr rtl="0"/>
            <a:r>
              <a:rPr lang="en-US" dirty="0"/>
              <a:t>Following STATUS message reception, three operations can be performed: </a:t>
            </a:r>
          </a:p>
          <a:p>
            <a:pPr lvl="1"/>
            <a:r>
              <a:rPr lang="en-US" dirty="0"/>
              <a:t>Chain synchronization: New clients request blocks and sync to existing state.</a:t>
            </a:r>
          </a:p>
          <a:p>
            <a:pPr lvl="1"/>
            <a:r>
              <a:rPr lang="en-US" dirty="0"/>
              <a:t>Block propagation: newly mined blocks are relied to all nodes.</a:t>
            </a:r>
          </a:p>
          <a:p>
            <a:pPr lvl="1"/>
            <a:r>
              <a:rPr lang="en-US" dirty="0"/>
              <a:t>Transaction exchange: pending transactions are relied to miners.</a:t>
            </a:r>
          </a:p>
        </p:txBody>
      </p:sp>
    </p:spTree>
    <p:extLst>
      <p:ext uri="{BB962C8B-B14F-4D97-AF65-F5344CB8AC3E}">
        <p14:creationId xmlns:p14="http://schemas.microsoft.com/office/powerpoint/2010/main" val="225326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Wire protocol-Ethereum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b="1" dirty="0">
                <a:solidFill>
                  <a:schemeClr val="tx2"/>
                </a:solidFill>
              </a:rPr>
              <a:t>Chain synchronization</a:t>
            </a:r>
            <a:r>
              <a:rPr lang="en-US" b="1" dirty="0"/>
              <a:t>:</a:t>
            </a:r>
            <a:r>
              <a:rPr lang="en-US" dirty="0"/>
              <a:t> New clients request blocks and sync to existing state </a:t>
            </a:r>
          </a:p>
          <a:p>
            <a:pPr rtl="0"/>
            <a:r>
              <a:rPr lang="en-US" sz="1800" dirty="0"/>
              <a:t>STATUS message includes total difficulty TD and the hash of the best known block.</a:t>
            </a:r>
          </a:p>
          <a:p>
            <a:pPr rtl="0"/>
            <a:r>
              <a:rPr lang="en-US" sz="1800" dirty="0"/>
              <a:t>NODE with worst TD sends </a:t>
            </a:r>
            <a:r>
              <a:rPr lang="en-US" sz="1800" b="1" dirty="0" err="1">
                <a:solidFill>
                  <a:srgbClr val="0070C0"/>
                </a:solidFill>
              </a:rPr>
              <a:t>GetBlockHeaders</a:t>
            </a:r>
            <a:r>
              <a:rPr lang="en-US" sz="1800" dirty="0"/>
              <a:t> </a:t>
            </a:r>
          </a:p>
          <a:p>
            <a:pPr lvl="1"/>
            <a:r>
              <a:rPr lang="en-US" dirty="0"/>
              <a:t>The response contain a number of block headers, beginning a </a:t>
            </a:r>
            <a:r>
              <a:rPr lang="en-US" dirty="0" err="1"/>
              <a:t>a</a:t>
            </a:r>
            <a:r>
              <a:rPr lang="en-US" dirty="0"/>
              <a:t> certain </a:t>
            </a:r>
            <a:r>
              <a:rPr lang="en-US" dirty="0" err="1"/>
              <a:t>start_block</a:t>
            </a:r>
            <a:r>
              <a:rPr lang="en-US" dirty="0"/>
              <a:t>, with most limit number of blocks.</a:t>
            </a:r>
          </a:p>
          <a:p>
            <a:r>
              <a:rPr lang="en-US" sz="1800" dirty="0"/>
              <a:t>After receiving </a:t>
            </a:r>
            <a:r>
              <a:rPr lang="en-US" sz="1800" dirty="0" err="1"/>
              <a:t>BlockHeaders</a:t>
            </a:r>
            <a:r>
              <a:rPr lang="en-US" sz="1800" dirty="0"/>
              <a:t> nodes verifies </a:t>
            </a:r>
            <a:r>
              <a:rPr lang="en-US" sz="1800" dirty="0" err="1"/>
              <a:t>PoW</a:t>
            </a:r>
            <a:r>
              <a:rPr lang="en-US" sz="1800" dirty="0"/>
              <a:t> and sends a </a:t>
            </a:r>
            <a:r>
              <a:rPr lang="en-US" sz="1800" b="1" dirty="0" err="1">
                <a:solidFill>
                  <a:srgbClr val="0070C0"/>
                </a:solidFill>
              </a:rPr>
              <a:t>GetBlockBodies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message.</a:t>
            </a:r>
          </a:p>
          <a:p>
            <a:r>
              <a:rPr lang="en-US" sz="1800" dirty="0"/>
              <a:t>Received blocks are executed in the EVM. </a:t>
            </a:r>
          </a:p>
          <a:p>
            <a:r>
              <a:rPr lang="en-US" sz="1800" dirty="0"/>
              <a:t>Fast sync: synchronize transactions results (tree states and receipts)</a:t>
            </a:r>
          </a:p>
        </p:txBody>
      </p:sp>
    </p:spTree>
    <p:extLst>
      <p:ext uri="{BB962C8B-B14F-4D97-AF65-F5344CB8AC3E}">
        <p14:creationId xmlns:p14="http://schemas.microsoft.com/office/powerpoint/2010/main" val="146342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Wire protocol-Ethereum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sz="1700" b="1" dirty="0">
                <a:solidFill>
                  <a:schemeClr val="tx2"/>
                </a:solidFill>
              </a:rPr>
              <a:t>Block propagation</a:t>
            </a:r>
            <a:r>
              <a:rPr lang="en-US" sz="1700" b="1" dirty="0"/>
              <a:t>:</a:t>
            </a:r>
            <a:r>
              <a:rPr lang="en-US" sz="1700" dirty="0"/>
              <a:t> newly mined blocks are relied to all nodes </a:t>
            </a:r>
          </a:p>
          <a:p>
            <a:pPr rtl="0"/>
            <a:r>
              <a:rPr lang="en-US" sz="1700" b="1" dirty="0" err="1">
                <a:solidFill>
                  <a:srgbClr val="0070C0"/>
                </a:solidFill>
              </a:rPr>
              <a:t>NewBlock</a:t>
            </a:r>
            <a:r>
              <a:rPr lang="en-US" sz="1700" b="1" dirty="0">
                <a:solidFill>
                  <a:srgbClr val="0070C0"/>
                </a:solidFill>
              </a:rPr>
              <a:t> </a:t>
            </a:r>
            <a:r>
              <a:rPr lang="en-US" sz="1700" dirty="0"/>
              <a:t>announces the receiver of the existence of a new block.</a:t>
            </a:r>
          </a:p>
          <a:p>
            <a:pPr rtl="0"/>
            <a:endParaRPr lang="en-US" sz="1700" dirty="0"/>
          </a:p>
          <a:p>
            <a:pPr lvl="1"/>
            <a:r>
              <a:rPr lang="en-US" sz="1700" dirty="0"/>
              <a:t>Store that sender knows block hash.</a:t>
            </a:r>
          </a:p>
          <a:p>
            <a:pPr lvl="1"/>
            <a:r>
              <a:rPr lang="en-US" sz="1700" dirty="0"/>
              <a:t>Receiver verifies header of the block.</a:t>
            </a:r>
          </a:p>
          <a:p>
            <a:pPr lvl="2"/>
            <a:r>
              <a:rPr lang="en-US" sz="1700" dirty="0" err="1"/>
              <a:t>PoW</a:t>
            </a:r>
            <a:endParaRPr lang="en-US" sz="1700" dirty="0"/>
          </a:p>
          <a:p>
            <a:pPr lvl="2"/>
            <a:r>
              <a:rPr lang="en-US" sz="1700" dirty="0"/>
              <a:t>Gas limit</a:t>
            </a:r>
          </a:p>
          <a:p>
            <a:pPr lvl="2"/>
            <a:r>
              <a:rPr lang="en-US" sz="1700" dirty="0"/>
              <a:t>Difficulty’</a:t>
            </a:r>
          </a:p>
          <a:p>
            <a:pPr lvl="2"/>
            <a:r>
              <a:rPr lang="en-US" sz="1700" dirty="0"/>
              <a:t>Block time etc.</a:t>
            </a:r>
          </a:p>
          <a:p>
            <a:pPr lvl="1"/>
            <a:r>
              <a:rPr lang="en-US" sz="1700" dirty="0"/>
              <a:t>Receiver send the block to a small fraction of connected peers which it didn’t notify earlier.</a:t>
            </a:r>
          </a:p>
          <a:p>
            <a:pPr lvl="1"/>
            <a:r>
              <a:rPr lang="en-US" sz="1700" dirty="0"/>
              <a:t>Block is executed and state-root must match the post state-root.</a:t>
            </a:r>
          </a:p>
          <a:p>
            <a:pPr lvl="1"/>
            <a:r>
              <a:rPr lang="en-US" sz="1700" dirty="0"/>
              <a:t>Receiver sends </a:t>
            </a:r>
            <a:r>
              <a:rPr lang="en-US" sz="1700" b="1" dirty="0" err="1">
                <a:solidFill>
                  <a:srgbClr val="0070C0"/>
                </a:solidFill>
              </a:rPr>
              <a:t>NewBlockHashes</a:t>
            </a:r>
            <a:r>
              <a:rPr lang="en-US" sz="1700" dirty="0"/>
              <a:t> message about the new block to all peers which </a:t>
            </a:r>
            <a:r>
              <a:rPr lang="en-US" sz="1700" dirty="0" err="1"/>
              <a:t>which</a:t>
            </a:r>
            <a:r>
              <a:rPr lang="en-US" sz="1700" dirty="0"/>
              <a:t> it didn’t notify earlier.</a:t>
            </a:r>
          </a:p>
          <a:p>
            <a:pPr lvl="1"/>
            <a:endParaRPr lang="en-US" sz="1700" dirty="0"/>
          </a:p>
          <a:p>
            <a:r>
              <a:rPr lang="en-US" sz="1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771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Bitcoin topology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Nodes in the network form a random graph. </a:t>
            </a:r>
          </a:p>
          <a:p>
            <a:pPr rtl="0"/>
            <a:r>
              <a:rPr lang="en-US" dirty="0"/>
              <a:t>Newly joined nodes query DNS servers. </a:t>
            </a:r>
          </a:p>
          <a:p>
            <a:pPr rtl="0"/>
            <a:r>
              <a:rPr lang="en-US" dirty="0"/>
              <a:t>DNS servers return a random set of bootstrap nodes.</a:t>
            </a:r>
          </a:p>
          <a:p>
            <a:r>
              <a:rPr lang="en-US" dirty="0"/>
              <a:t>A node learns about other nodes by listening from advertisements of new addresses coming from their neighbors.</a:t>
            </a:r>
          </a:p>
          <a:p>
            <a:pPr rtl="0"/>
            <a:r>
              <a:rPr lang="en-US" dirty="0"/>
              <a:t>Each node keeps list of opened connections. Node randomly selects an address from a set of known addresses and attempts to establish a connection.</a:t>
            </a:r>
          </a:p>
          <a:p>
            <a:pPr rtl="0"/>
            <a:r>
              <a:rPr lang="en-US" dirty="0"/>
              <a:t>Default number of connections: 8. Node’s number of connections may exceed the default number due to incoming connections.</a:t>
            </a:r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Wire protocol-Ethereum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2000" dirty="0"/>
              <a:t>The reception of a block announcement may also trigger chain synchronization.</a:t>
            </a:r>
            <a:endParaRPr lang="en-US" b="1" dirty="0">
              <a:solidFill>
                <a:schemeClr val="tx2"/>
              </a:solidFill>
            </a:endParaRPr>
          </a:p>
          <a:p>
            <a:pPr rtl="0"/>
            <a:endParaRPr lang="en-US" b="1" dirty="0">
              <a:solidFill>
                <a:schemeClr val="tx2"/>
              </a:solidFill>
            </a:endParaRPr>
          </a:p>
          <a:p>
            <a:pPr rtl="0"/>
            <a:r>
              <a:rPr lang="en-US" b="1" dirty="0">
                <a:solidFill>
                  <a:schemeClr val="tx2"/>
                </a:solidFill>
              </a:rPr>
              <a:t>Reduce block reputation for a block if block</a:t>
            </a:r>
            <a:r>
              <a:rPr lang="en-US" b="1" dirty="0"/>
              <a:t>:</a:t>
            </a:r>
            <a:endParaRPr lang="en-US" dirty="0"/>
          </a:p>
          <a:p>
            <a:pPr rtl="0"/>
            <a:r>
              <a:rPr lang="en-US" sz="1800" dirty="0"/>
              <a:t>Announces hashes that later refuses to honor with Block messages.</a:t>
            </a:r>
          </a:p>
          <a:p>
            <a:pPr rtl="0"/>
            <a:r>
              <a:rPr lang="en-US" sz="1800" dirty="0"/>
              <a:t>Sends hashes or blocks already known to peers.</a:t>
            </a:r>
          </a:p>
          <a:p>
            <a:pPr rtl="0"/>
            <a:r>
              <a:rPr lang="en-US" sz="1800" dirty="0"/>
              <a:t>Sends transaction back to a peer that already know of it.</a:t>
            </a:r>
          </a:p>
          <a:p>
            <a:pPr rtl="0"/>
            <a:endParaRPr lang="en-US" sz="1800" dirty="0"/>
          </a:p>
          <a:p>
            <a:pPr rtl="0"/>
            <a:r>
              <a:rPr lang="en-US" sz="1800" dirty="0"/>
              <a:t>A node remembers transactions hashes it has relayed to connected peers.</a:t>
            </a:r>
          </a:p>
          <a:p>
            <a:r>
              <a:rPr lang="en-US" sz="1800" dirty="0"/>
              <a:t>A node remembers block hashes it has relayed to connected peers.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rtl="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9780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Wire protocol-Ethereum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b="1" dirty="0">
                <a:solidFill>
                  <a:schemeClr val="tx2"/>
                </a:solidFill>
              </a:rPr>
              <a:t>Transaction exchange</a:t>
            </a:r>
          </a:p>
          <a:p>
            <a:pPr rtl="0"/>
            <a:r>
              <a:rPr lang="en-US" dirty="0"/>
              <a:t>Nodes store pending transactions in transaction pool</a:t>
            </a:r>
          </a:p>
          <a:p>
            <a:pPr algn="just" rtl="0"/>
            <a:r>
              <a:rPr lang="en-US" sz="1800" b="1" dirty="0" err="1">
                <a:solidFill>
                  <a:srgbClr val="0070C0"/>
                </a:solidFill>
              </a:rPr>
              <a:t>NewPooledTransactionHashes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and </a:t>
            </a:r>
            <a:r>
              <a:rPr lang="en-US" sz="1800" b="1" dirty="0" err="1">
                <a:solidFill>
                  <a:srgbClr val="0070C0"/>
                </a:solidFill>
              </a:rPr>
              <a:t>GetPooledTransactions</a:t>
            </a:r>
            <a:r>
              <a:rPr lang="en-US" sz="1800" dirty="0"/>
              <a:t> for transaction pool synchronization when a new connection is established.</a:t>
            </a:r>
          </a:p>
          <a:p>
            <a:r>
              <a:rPr lang="en-US" sz="1800" dirty="0"/>
              <a:t>New transactions are propagated using </a:t>
            </a:r>
            <a:r>
              <a:rPr lang="en-US" sz="1800" b="1" dirty="0">
                <a:solidFill>
                  <a:srgbClr val="0070C0"/>
                </a:solidFill>
              </a:rPr>
              <a:t>Transactions</a:t>
            </a:r>
            <a:r>
              <a:rPr lang="en-US" sz="1800" dirty="0"/>
              <a:t> and </a:t>
            </a:r>
            <a:r>
              <a:rPr lang="en-US" sz="1800" b="1" dirty="0" err="1">
                <a:solidFill>
                  <a:srgbClr val="0070C0"/>
                </a:solidFill>
              </a:rPr>
              <a:t>NewPooledTransactionHashes</a:t>
            </a:r>
            <a:r>
              <a:rPr lang="en-US" sz="1800" dirty="0"/>
              <a:t>.</a:t>
            </a:r>
          </a:p>
          <a:p>
            <a:r>
              <a:rPr lang="en-US" sz="1800" b="1" dirty="0"/>
              <a:t>Transaction</a:t>
            </a:r>
            <a:r>
              <a:rPr lang="en-US" sz="1800" dirty="0"/>
              <a:t> messages are sent to a small fraction of connected peers.</a:t>
            </a:r>
          </a:p>
          <a:p>
            <a:r>
              <a:rPr lang="en-US" sz="1800" b="1" dirty="0" err="1"/>
              <a:t>NewPooledTransactionHashes</a:t>
            </a:r>
            <a:r>
              <a:rPr lang="en-US" sz="1800" dirty="0"/>
              <a:t> is sent to all peers unnotified before.</a:t>
            </a:r>
          </a:p>
          <a:p>
            <a:r>
              <a:rPr lang="en-US" sz="1800" dirty="0"/>
              <a:t>All peers receiving a notification of the transaction hash can request the complete transaction object if it is unknown to them </a:t>
            </a:r>
            <a:r>
              <a:rPr lang="en-US" sz="1800" b="1" dirty="0" err="1">
                <a:solidFill>
                  <a:srgbClr val="0070C0"/>
                </a:solidFill>
              </a:rPr>
              <a:t>GetPooledTransactions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924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9929FD1-80F6-469E-A778-707366FC6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6DEFC26-75D3-4A3E-8CA0-0BFAABDB6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Bitcoin nodes: </a:t>
            </a:r>
            <a:r>
              <a:rPr lang="en-US" dirty="0">
                <a:hlinkClick r:id="rId2"/>
              </a:rPr>
              <a:t>https://bitnodes.io/</a:t>
            </a:r>
            <a:endParaRPr lang="en-US" dirty="0"/>
          </a:p>
          <a:p>
            <a:r>
              <a:rPr lang="en-US" dirty="0"/>
              <a:t>Information Propagation in the Bitcoin Network Christian Decker,∗ Roger </a:t>
            </a:r>
            <a:r>
              <a:rPr lang="en-US" dirty="0" err="1"/>
              <a:t>Wattenhofer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https://tik-old.ee.ethz.ch/file/49318d3f56c1d525aabf7fda78b23fc0/p2p2013_041.pdf</a:t>
            </a:r>
            <a:endParaRPr lang="en-US" dirty="0"/>
          </a:p>
          <a:p>
            <a:r>
              <a:rPr lang="en-US" dirty="0" err="1"/>
              <a:t>Bitocin</a:t>
            </a:r>
            <a:r>
              <a:rPr lang="en-US" dirty="0"/>
              <a:t> full nodes: </a:t>
            </a:r>
            <a:r>
              <a:rPr lang="en-US" dirty="0">
                <a:hlinkClick r:id="rId4"/>
              </a:rPr>
              <a:t>https://bitcoin.org/en/full-node#what-is-a-full-node</a:t>
            </a:r>
            <a:endParaRPr lang="en-US" dirty="0"/>
          </a:p>
          <a:p>
            <a:r>
              <a:rPr lang="en-US" dirty="0">
                <a:hlinkClick r:id="rId5"/>
              </a:rPr>
              <a:t>https://en.bitcoin.it/wiki/Protocol_documentation</a:t>
            </a:r>
            <a:endParaRPr lang="en-US" dirty="0"/>
          </a:p>
          <a:p>
            <a:pPr algn="just"/>
            <a:r>
              <a:rPr lang="en-US" dirty="0" err="1"/>
              <a:t>Kademlia</a:t>
            </a:r>
            <a:r>
              <a:rPr lang="en-US" dirty="0"/>
              <a:t>: A Peer-to-peer Information System Based on the XOR Metric https://www.scs.stanford.edu/~dm/home/papers/kpos.pdf</a:t>
            </a:r>
          </a:p>
          <a:p>
            <a:r>
              <a:rPr lang="en-US" dirty="0"/>
              <a:t>Ethereum </a:t>
            </a:r>
            <a:r>
              <a:rPr lang="en-US" dirty="0" err="1"/>
              <a:t>RLPx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https://github.com/ethereum/devp2p/blob/master/discv4.md</a:t>
            </a:r>
            <a:endParaRPr lang="en-US" dirty="0"/>
          </a:p>
          <a:p>
            <a:r>
              <a:rPr lang="en-US" dirty="0"/>
              <a:t>Ethereum Wire Protocol </a:t>
            </a:r>
            <a:r>
              <a:rPr lang="en-US" dirty="0">
                <a:hlinkClick r:id="rId7"/>
              </a:rPr>
              <a:t>https://github.com/ethereum/devp2p/blob/master/caps/eth.md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0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Bitcoin topology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/>
              <a:t>Each node tries to connect to peers using TCP (</a:t>
            </a:r>
            <a:r>
              <a:rPr lang="en-US" b="1" i="1" dirty="0"/>
              <a:t>outbound connections</a:t>
            </a:r>
            <a:r>
              <a:rPr lang="en-US" dirty="0"/>
              <a:t>).</a:t>
            </a:r>
          </a:p>
          <a:p>
            <a:r>
              <a:rPr lang="en-US" dirty="0"/>
              <a:t>Default number of outbound connections: 8.</a:t>
            </a:r>
          </a:p>
          <a:p>
            <a:pPr rtl="0"/>
            <a:r>
              <a:rPr lang="en-US" dirty="0"/>
              <a:t>A node stores IP addresses in two lists: </a:t>
            </a:r>
            <a:r>
              <a:rPr lang="en-US" b="1" dirty="0"/>
              <a:t>new</a:t>
            </a:r>
            <a:r>
              <a:rPr lang="en-US" dirty="0"/>
              <a:t> and </a:t>
            </a:r>
            <a:r>
              <a:rPr lang="en-US" b="1" dirty="0"/>
              <a:t>tried</a:t>
            </a:r>
            <a:r>
              <a:rPr lang="en-US" dirty="0"/>
              <a:t>. 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new</a:t>
            </a:r>
            <a:r>
              <a:rPr lang="en-US" sz="2000" b="1" dirty="0"/>
              <a:t> list</a:t>
            </a:r>
            <a:r>
              <a:rPr lang="en-US" sz="2000" dirty="0"/>
              <a:t>. Addresses of peers to which the node has not yet tried to connect.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tried</a:t>
            </a:r>
            <a:r>
              <a:rPr lang="en-US" sz="2000" dirty="0"/>
              <a:t> list. Addresses known as reachable</a:t>
            </a:r>
          </a:p>
          <a:p>
            <a:pPr rtl="0"/>
            <a:r>
              <a:rPr lang="en-US" dirty="0"/>
              <a:t>A nodes accepts </a:t>
            </a:r>
            <a:r>
              <a:rPr lang="en-US" b="1" i="1" dirty="0"/>
              <a:t>inbound connections </a:t>
            </a:r>
            <a:r>
              <a:rPr lang="en-US" dirty="0"/>
              <a:t>from other peers.</a:t>
            </a:r>
          </a:p>
        </p:txBody>
      </p:sp>
    </p:spTree>
    <p:extLst>
      <p:ext uri="{BB962C8B-B14F-4D97-AF65-F5344CB8AC3E}">
        <p14:creationId xmlns:p14="http://schemas.microsoft.com/office/powerpoint/2010/main" val="43473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Bitcoin topology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r>
              <a:rPr lang="en-US" sz="2100" dirty="0"/>
              <a:t>A nodes accepts </a:t>
            </a:r>
            <a:r>
              <a:rPr lang="en-US" sz="2100" b="1" i="1" dirty="0"/>
              <a:t>inbound connections </a:t>
            </a:r>
            <a:r>
              <a:rPr lang="en-US" sz="2100" dirty="0"/>
              <a:t>from other peers.</a:t>
            </a:r>
          </a:p>
          <a:p>
            <a:pPr rtl="0"/>
            <a:r>
              <a:rPr lang="en-US" sz="2100" dirty="0"/>
              <a:t>A listening node (a node that accepts inbound connections) may issue </a:t>
            </a:r>
          </a:p>
          <a:p>
            <a:pPr marL="0" indent="0" rtl="0">
              <a:buNone/>
            </a:pPr>
            <a:r>
              <a:rPr lang="en-US" sz="2100" b="1" dirty="0">
                <a:solidFill>
                  <a:srgbClr val="0070C0"/>
                </a:solidFill>
              </a:rPr>
              <a:t>	ADDR</a:t>
            </a:r>
            <a:r>
              <a:rPr lang="en-US" sz="2100" dirty="0"/>
              <a:t> messages to advertise neighbors that it accepts inbound connections</a:t>
            </a:r>
          </a:p>
          <a:p>
            <a:pPr marL="0" indent="0" rtl="0">
              <a:buNone/>
            </a:pPr>
            <a:r>
              <a:rPr lang="en-US" sz="2100" dirty="0"/>
              <a:t>	neighbors may relay ADDR message to their own neighbors by following</a:t>
            </a:r>
          </a:p>
          <a:p>
            <a:pPr marL="0" indent="0" rtl="0">
              <a:buNone/>
            </a:pPr>
            <a:r>
              <a:rPr lang="en-US" sz="2100" dirty="0"/>
              <a:t>	a </a:t>
            </a:r>
            <a:r>
              <a:rPr lang="en-US" sz="2100" b="1" i="1" dirty="0"/>
              <a:t>gossip protocol</a:t>
            </a:r>
            <a:r>
              <a:rPr lang="en-US" sz="2100" dirty="0"/>
              <a:t>.</a:t>
            </a:r>
          </a:p>
          <a:p>
            <a:pPr marL="0" indent="0" rtl="0">
              <a:buNone/>
            </a:pPr>
            <a:endParaRPr lang="en-US" dirty="0"/>
          </a:p>
          <a:p>
            <a:r>
              <a:rPr lang="en-US" sz="2100" dirty="0"/>
              <a:t>A node may request to discover other active peers by sending a 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70C0"/>
                </a:solidFill>
              </a:rPr>
              <a:t>	GETADDR</a:t>
            </a:r>
            <a:r>
              <a:rPr lang="en-US" sz="2100" dirty="0"/>
              <a:t> message.</a:t>
            </a:r>
          </a:p>
          <a:p>
            <a:pPr marL="0" indent="0">
              <a:buNone/>
            </a:pPr>
            <a:endParaRPr lang="en-US" sz="2100" dirty="0"/>
          </a:p>
          <a:p>
            <a:pPr rtl="0"/>
            <a:r>
              <a:rPr lang="en-US" sz="2100" dirty="0"/>
              <a:t>A nodes periodically verifies the state of the nodes it is connected to by issuing a </a:t>
            </a:r>
          </a:p>
          <a:p>
            <a:pPr marL="0" indent="0" rtl="0">
              <a:buNone/>
            </a:pPr>
            <a:r>
              <a:rPr lang="en-US" sz="2100" b="1" dirty="0">
                <a:solidFill>
                  <a:srgbClr val="0070C0"/>
                </a:solidFill>
              </a:rPr>
              <a:t>	PING</a:t>
            </a:r>
            <a:r>
              <a:rPr lang="en-US" sz="2100" dirty="0"/>
              <a:t> messages and waiting for </a:t>
            </a:r>
            <a:r>
              <a:rPr lang="en-US" sz="2100" b="1" dirty="0">
                <a:solidFill>
                  <a:srgbClr val="0070C0"/>
                </a:solidFill>
              </a:rPr>
              <a:t>PONG</a:t>
            </a:r>
            <a:r>
              <a:rPr lang="en-US" sz="2100" dirty="0"/>
              <a:t> responses.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5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Bitcoin topology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b="1" dirty="0">
                <a:solidFill>
                  <a:schemeClr val="tx2"/>
                </a:solidFill>
              </a:rPr>
              <a:t>Full nodes </a:t>
            </a:r>
            <a:r>
              <a:rPr lang="en-US" dirty="0"/>
              <a:t>download every block and every transaction and verifies all consensus rules.</a:t>
            </a:r>
          </a:p>
          <a:p>
            <a:pPr rtl="0"/>
            <a:r>
              <a:rPr lang="en-US" b="1" dirty="0">
                <a:solidFill>
                  <a:schemeClr val="tx2"/>
                </a:solidFill>
              </a:rPr>
              <a:t>Miners </a:t>
            </a:r>
            <a:r>
              <a:rPr lang="en-US" dirty="0"/>
              <a:t>nodes extending the blockchain by creating new blocks.</a:t>
            </a:r>
          </a:p>
          <a:p>
            <a:pPr lvl="1"/>
            <a:r>
              <a:rPr lang="en-US" dirty="0"/>
              <a:t>Miners may work alone or in mining pool with an administrator running a full node.</a:t>
            </a:r>
          </a:p>
          <a:p>
            <a:pPr rtl="0"/>
            <a:r>
              <a:rPr lang="en-US" b="1" dirty="0">
                <a:solidFill>
                  <a:schemeClr val="tx2"/>
                </a:solidFill>
              </a:rPr>
              <a:t>Lightweight nodes </a:t>
            </a:r>
            <a:r>
              <a:rPr lang="en-US" dirty="0"/>
              <a:t>download only block headers and relies on full nodes.</a:t>
            </a:r>
          </a:p>
          <a:p>
            <a:pPr lvl="1"/>
            <a:r>
              <a:rPr lang="en-US" sz="1800" dirty="0"/>
              <a:t>Full nodes serve lightweight clients by notifying them when a transaction affects their wallet and transmitting transactions to the network.</a:t>
            </a:r>
            <a:endParaRPr lang="en-US" dirty="0"/>
          </a:p>
          <a:p>
            <a:pPr rtl="0"/>
            <a:r>
              <a:rPr lang="en-US" b="1" dirty="0">
                <a:solidFill>
                  <a:schemeClr val="tx2"/>
                </a:solidFill>
              </a:rPr>
              <a:t>DNS seeder </a:t>
            </a:r>
            <a:r>
              <a:rPr lang="en-US" dirty="0"/>
              <a:t>server that responds to DNS query by initiating a message that contains a list of IPS. Six DNS seeds periodically crawl the network to obtain active IP addresses</a:t>
            </a:r>
          </a:p>
          <a:p>
            <a:pPr lvl="1"/>
            <a:r>
              <a:rPr lang="en-US" dirty="0"/>
              <a:t>DNS seeders are queried by new nodes</a:t>
            </a:r>
          </a:p>
          <a:p>
            <a:pPr lvl="1"/>
            <a:r>
              <a:rPr lang="en-US" dirty="0"/>
              <a:t>DNS seeders are queried by a node that restarts and tries to reconnect to new peers.   </a:t>
            </a:r>
          </a:p>
          <a:p>
            <a:pPr rtl="0"/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6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Bitcoin topology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b="1" dirty="0">
                <a:solidFill>
                  <a:schemeClr val="tx2"/>
                </a:solidFill>
              </a:rPr>
              <a:t>DNS seeder </a:t>
            </a:r>
            <a:r>
              <a:rPr lang="en-US" dirty="0"/>
              <a:t>server that responds to DNS query by initiating a message that contains a list of IPS. Six DNS seeds periodically crawl the network to obtain active IP addresses</a:t>
            </a:r>
          </a:p>
          <a:p>
            <a:pPr lvl="1"/>
            <a:r>
              <a:rPr lang="en-US" dirty="0"/>
              <a:t>DNS seeders are queried by new nodes</a:t>
            </a:r>
          </a:p>
          <a:p>
            <a:pPr lvl="1"/>
            <a:r>
              <a:rPr lang="en-US" dirty="0"/>
              <a:t>DNS seeders are queried by a node that restarts and tries to reconnect to new peers.   </a:t>
            </a:r>
          </a:p>
          <a:p>
            <a:pPr lvl="1"/>
            <a:endParaRPr lang="en-US" dirty="0"/>
          </a:p>
          <a:p>
            <a:r>
              <a:rPr lang="en-US" dirty="0"/>
              <a:t>DNS servers are hard-coded as trusted DNS servers maintained by the core developers.</a:t>
            </a:r>
          </a:p>
          <a:p>
            <a:endParaRPr lang="en-US" dirty="0"/>
          </a:p>
          <a:p>
            <a:r>
              <a:rPr lang="en-US" b="1" dirty="0"/>
              <a:t>SPAM score</a:t>
            </a:r>
            <a:r>
              <a:rPr lang="en-US" dirty="0"/>
              <a:t>. Each node scores peers, higher scores are assigned if a peer act as malicious node. Node stops sending messages to a peer that accumulated 100 points, for a period of 24h.</a:t>
            </a:r>
          </a:p>
          <a:p>
            <a:pPr rtl="0"/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4000" dirty="0"/>
              <a:t>Bitcoin network messages</a:t>
            </a:r>
            <a:endParaRPr lang="ro-RO" sz="40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0963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teratură academică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50521063_TF03431380_Win32" id="{12189309-B2C2-41A9-96C9-4C1092347D8D}" vid="{1B3EB6EE-D438-40D9-AC84-F58477982193}"/>
    </a:ext>
  </a:extLst>
</a:theme>
</file>

<file path=ppt/theme/theme2.xml><?xml version="1.0" encoding="utf-8"?>
<a:theme xmlns:a="http://schemas.openxmlformats.org/drawingml/2006/main" name="Temă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105B273C4DE8448CDDBEE7FB52AF9D" ma:contentTypeVersion="7" ma:contentTypeDescription="Create a new document." ma:contentTypeScope="" ma:versionID="c2fc389951dfd49ade7143325889266b">
  <xsd:schema xmlns:xsd="http://www.w3.org/2001/XMLSchema" xmlns:xs="http://www.w3.org/2001/XMLSchema" xmlns:p="http://schemas.microsoft.com/office/2006/metadata/properties" xmlns:ns2="849bcb71-18f6-4b5b-9727-bb6cf041d844" xmlns:ns3="703885a9-c170-4b58-a66e-527c51aa831a" targetNamespace="http://schemas.microsoft.com/office/2006/metadata/properties" ma:root="true" ma:fieldsID="4adc3a160bf32bd45318457e5db8bb52" ns2:_="" ns3:_="">
    <xsd:import namespace="849bcb71-18f6-4b5b-9727-bb6cf041d844"/>
    <xsd:import namespace="703885a9-c170-4b58-a66e-527c51aa83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9bcb71-18f6-4b5b-9727-bb6cf041d8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885a9-c170-4b58-a66e-527c51aa831a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05C5C0-058D-43B6-8B6C-B63FFE0D5907}"/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A35EF70-395B-45F3-AAC0-3E139ABED561}"/>
</file>

<file path=docProps/app.xml><?xml version="1.0" encoding="utf-8"?>
<Properties xmlns="http://schemas.openxmlformats.org/officeDocument/2006/extended-properties" xmlns:vt="http://schemas.openxmlformats.org/officeDocument/2006/docPropsVTypes">
  <Template>Prezentare academică, proiectare linii decorative și panglică (ecran lat)</Template>
  <TotalTime>7698</TotalTime>
  <Words>2494</Words>
  <Application>Microsoft Office PowerPoint</Application>
  <PresentationFormat>Ecran lat</PresentationFormat>
  <Paragraphs>430</Paragraphs>
  <Slides>42</Slides>
  <Notes>40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42</vt:i4>
      </vt:variant>
    </vt:vector>
  </HeadingPairs>
  <TitlesOfParts>
    <vt:vector size="48" baseType="lpstr">
      <vt:lpstr>Arial</vt:lpstr>
      <vt:lpstr>Cambria Math</vt:lpstr>
      <vt:lpstr>Euphemia</vt:lpstr>
      <vt:lpstr>Plantagenet Cherokee</vt:lpstr>
      <vt:lpstr>Wingdings</vt:lpstr>
      <vt:lpstr>Literatură academică 16x9</vt:lpstr>
      <vt:lpstr>Blockchain P2P network</vt:lpstr>
      <vt:lpstr>Course overview</vt:lpstr>
      <vt:lpstr>BITCOIN TOPOLOGY</vt:lpstr>
      <vt:lpstr>Bitcoin topology</vt:lpstr>
      <vt:lpstr>Bitcoin topology</vt:lpstr>
      <vt:lpstr>Bitcoin topology</vt:lpstr>
      <vt:lpstr>Bitcoin topology</vt:lpstr>
      <vt:lpstr>Bitcoin topology</vt:lpstr>
      <vt:lpstr>Bitcoin network messages</vt:lpstr>
      <vt:lpstr>Updating and synchronization</vt:lpstr>
      <vt:lpstr>Prezentare PowerPoint</vt:lpstr>
      <vt:lpstr>GOSSIP PROTOCOLS</vt:lpstr>
      <vt:lpstr>Gossip protocols</vt:lpstr>
      <vt:lpstr>Prezentare PowerPoint</vt:lpstr>
      <vt:lpstr>Prezentare PowerPoint</vt:lpstr>
      <vt:lpstr>Prezentare PowerPoint</vt:lpstr>
      <vt:lpstr>Prezentare PowerPoint</vt:lpstr>
      <vt:lpstr>Prezentare PowerPoint</vt:lpstr>
      <vt:lpstr>Gossip protocols</vt:lpstr>
      <vt:lpstr>Gossip protocols -- diffusion</vt:lpstr>
      <vt:lpstr>Prezentare PowerPoint</vt:lpstr>
      <vt:lpstr>Prezentare PowerPoint</vt:lpstr>
      <vt:lpstr>Prezentare PowerPoint</vt:lpstr>
      <vt:lpstr>Prezentare PowerPoint</vt:lpstr>
      <vt:lpstr>Prezentare PowerPoint</vt:lpstr>
      <vt:lpstr>KADEMLIA-RLPx EThereum</vt:lpstr>
      <vt:lpstr>Kademlia-RLPx</vt:lpstr>
      <vt:lpstr>Kademlia-RLPx</vt:lpstr>
      <vt:lpstr>Kademlia-RLPx </vt:lpstr>
      <vt:lpstr>Kademlia-RLPx </vt:lpstr>
      <vt:lpstr>Kademlia-RLPx </vt:lpstr>
      <vt:lpstr>Kademlia-RLPx </vt:lpstr>
      <vt:lpstr>Kademlia-RLPx </vt:lpstr>
      <vt:lpstr>Kademlia-RLPx </vt:lpstr>
      <vt:lpstr>Wire protocol</vt:lpstr>
      <vt:lpstr>Wire protocol-Ethereum</vt:lpstr>
      <vt:lpstr>Wire protocol-Ethereum</vt:lpstr>
      <vt:lpstr>Wire protocol-Ethereum</vt:lpstr>
      <vt:lpstr>Wire protocol-Ethereum</vt:lpstr>
      <vt:lpstr>Wire protocol-Ethereum</vt:lpstr>
      <vt:lpstr>Wire protocol-Ethereum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Titlu cu aspect de imagine</dc:title>
  <dc:creator>Iulia Banu</dc:creator>
  <cp:lastModifiedBy>Iulia Banu</cp:lastModifiedBy>
  <cp:revision>132</cp:revision>
  <dcterms:created xsi:type="dcterms:W3CDTF">2021-11-26T10:15:48Z</dcterms:created>
  <dcterms:modified xsi:type="dcterms:W3CDTF">2022-03-22T04:22:47Z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0x01010037105B273C4DE8448CDDBEE7FB52AF9D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