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26109b0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26109b0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f26109b0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f26109b0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f26109b0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f26109b0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f26109b0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f26109b0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f26109b0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f26109b0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f26109b0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f26109b0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f26109b0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f26109b0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SoilScan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Поварич Дмитрий, Строганов Леонид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 оптимизация процесса оценивания плодородности и безопасности почвы.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создать нейронную сеть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создать веб-приложение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проанализировать рынок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Нейронная сеть: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можно увидеть по графикам, точность растет, а функция потери становится ниже: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 как для обучения предоставлено очень мало данных - по 100 случаев выращивания определенной культуры (21 культура).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получения больших данных для обучения идет рассылка писем аграарным университетам России.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825" y="1641375"/>
            <a:ext cx="5202726" cy="24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Веб-приложение: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49450" y="122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Сейчас продолжается создание веб-приложения для использования нашей нейронной сети, была создана основная страница сайта и ее css оформление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5" y="1875800"/>
            <a:ext cx="2070024" cy="27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Актуальность: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 время идет деградация почв из за несбалансированности питательных веществ в ее химическом составе (№1), поэтому ее плодородность снижается и влияет на сельскохозяйственные культуры.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Таким образом одной из главных задач проекта становится снижение </a:t>
            </a:r>
            <a:r>
              <a:rPr lang="ru"/>
              <a:t>стоимости анализа плодородности почвы (от 5000 руб.)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400" y="49675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7678575" y="356875"/>
            <a:ext cx="76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№1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Конкуренты: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сайте Kaggle были найдены проекты, с похожей на нашу темой и использованием нейронных сетей для классификации культур: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Crop Recommendation”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ru" sz="139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Crop Recommendation | Classification | Data Viz</a:t>
            </a: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ru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and Classification with 99.6% accuracy</a:t>
            </a: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Благодарим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988450" y="1424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Нашего научного руководителя - Тайлакова Александра </a:t>
            </a:r>
            <a:r>
              <a:rPr lang="ru" sz="1800"/>
              <a:t>Александровича</a:t>
            </a:r>
            <a:r>
              <a:rPr lang="ru" sz="1800"/>
              <a:t>, преподавателя “ЦДНИТТ при КузГту УниУм”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2597800" y="1968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