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f26109b0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cf26109b0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cf26109b0e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cf26109b0e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cf26109b0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cf26109b0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cf26109b0e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cf26109b0e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cf26109b0e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cf26109b0e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cf26109b0e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cf26109b0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cf26109b0e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cf26109b0e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SoilScan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Авторы: Поварич Дмитрий, Строганов Леонид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и задачи: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Цель: оптимизация процесса оценивания плодородности и безопасности почвы.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Задачи: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создать нейронную сеть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создать веб-приложение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проанализировать рынок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Нейронная сеть: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300950"/>
            <a:ext cx="7030500" cy="3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можно увидеть по графикам, точность растет, а функция потери становится ниже: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Так как для обучения предоставлено очень мало данных - по 100 случаев выращивания определенной культуры (21 культура).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Для получения больших данных для обучения идет рассылка писем аграарным университетам России.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250" y="1657225"/>
            <a:ext cx="5594150" cy="23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Веб-приложение: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249450" y="12288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Сейчас продолжается создание веб-приложения для использования нашей нейронной сети, была создана основная страница сайта и ее css оформление 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75" y="1875800"/>
            <a:ext cx="2070024" cy="279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Актуальность: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наше время идет деградация почв из за несбалансированности питательных веществ в ее химическом составе (№1), поэтому ее плодородность снижается и влияет на сельскохозяйственные культуры.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Таким образом одной из главных задач проекта становится снижение </a:t>
            </a:r>
            <a:r>
              <a:rPr lang="ru"/>
              <a:t>стоимости анализа плодородности почвы (от 5000 руб.)</a:t>
            </a: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4400" y="49675"/>
            <a:ext cx="999300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7"/>
          <p:cNvSpPr txBox="1"/>
          <p:nvPr/>
        </p:nvSpPr>
        <p:spPr>
          <a:xfrm>
            <a:off x="7678575" y="356875"/>
            <a:ext cx="763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№1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Конкуренты: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сайте Kaggle были найдены проекты, с похожей на нашу темой и использованием нейронных сетей для классификации культур:</a:t>
            </a:r>
            <a:endParaRPr/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lang="ru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Crop Recommendation”</a:t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lang="ru" sz="1391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Crop Recommendation | Classification | Data Viz</a:t>
            </a:r>
            <a:r>
              <a:rPr b="1" lang="ru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”</a:t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lang="ru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EDA and Classification with 99.6% accuracy</a:t>
            </a:r>
            <a:r>
              <a:rPr b="1" lang="ru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”</a:t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Благодарим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988450" y="14246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/>
              <a:t>Нашего научного руководителя - Тайлакова Александра </a:t>
            </a:r>
            <a:r>
              <a:rPr lang="ru" sz="1800"/>
              <a:t>Александровича</a:t>
            </a:r>
            <a:r>
              <a:rPr lang="ru" sz="1800"/>
              <a:t>, преподавателя “ЦДНИТТ при КузГту УниУм”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2597800" y="19687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