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5" r:id="rId8"/>
    <p:sldId id="260" r:id="rId9"/>
    <p:sldId id="261" r:id="rId10"/>
    <p:sldId id="262" r:id="rId11"/>
    <p:sldId id="263" r:id="rId12"/>
  </p:sldIdLst>
  <p:sldSz cx="9144000" cy="5143500"/>
  <p:notesSz cx="6858000" cy="9144000"/>
  <p:embeddedFontLst>
    <p:embeddedFont>
      <p:font typeface="Maven Pro"/>
      <p:regular r:id="rId16"/>
    </p:embeddedFont>
    <p:embeddedFont>
      <p:font typeface="Nunito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2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12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f26109b0e_0_2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f26109b0e_0_2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f26109b0e_0_2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f26109b0e_0_2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f26109b0e_0_2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f26109b0e_0_2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f26109b0e_0_2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f26109b0e_0_2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f26109b0e_0_2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cf26109b0e_0_2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f26109b0e_0_3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f26109b0e_0_3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f26109b0e_0_3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cf26109b0e_0_3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/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/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GIF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SoilScan</a:t>
            </a:r>
            <a:endParaRPr lang="en-US"/>
          </a:p>
        </p:txBody>
      </p:sp>
      <p:sp>
        <p:nvSpPr>
          <p:cNvPr id="278" name="Google Shape;278;p13"/>
          <p:cNvSpPr txBox="1"/>
          <p:nvPr>
            <p:ph type="subTitle" idx="1"/>
          </p:nvPr>
        </p:nvSpPr>
        <p:spPr>
          <a:xfrm>
            <a:off x="824230" y="3596005"/>
            <a:ext cx="4956175" cy="695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Авторы: Поварич Дмитрий, Строганов</a:t>
            </a:r>
            <a:r>
              <a:rPr lang="ru-RU" altLang="en-US"/>
              <a:t> </a:t>
            </a:r>
            <a:r>
              <a:rPr lang="en-US"/>
              <a:t>Леонид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Цель и задачи:</a:t>
            </a:r>
            <a:endParaRPr lang="en-US"/>
          </a:p>
        </p:txBody>
      </p:sp>
      <p:sp>
        <p:nvSpPr>
          <p:cNvPr id="284" name="Google Shape;284;p14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Цель: оптимизация процесса оценивания плодородности и безопасности почвы.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Задачи:</a:t>
            </a:r>
            <a:endParaRPr lang="en-US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создать нейронную сеть</a:t>
            </a: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создать веб-приложение </a:t>
            </a: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проанализировать рынок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Нейронная сеть:</a:t>
            </a:r>
            <a:endParaRPr lang="en-US"/>
          </a:p>
        </p:txBody>
      </p:sp>
      <p:sp>
        <p:nvSpPr>
          <p:cNvPr id="290" name="Google Shape;290;p15"/>
          <p:cNvSpPr txBox="1"/>
          <p:nvPr>
            <p:ph type="body" idx="1"/>
          </p:nvPr>
        </p:nvSpPr>
        <p:spPr>
          <a:xfrm>
            <a:off x="1303800" y="1209510"/>
            <a:ext cx="7030500" cy="3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можно увидеть по графикам, точность растет, а функция потери становится ниже: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Так как для обучения предоставлено очень мало данных - по 100 случаев выращивания определенной культуры (21 культура).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Для получения больших данных для обучения идет рассылка писем аграарным университетам России.</a:t>
            </a:r>
            <a:endParaRPr lang="en-US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21825" y="1641375"/>
            <a:ext cx="5202726" cy="241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Веб-приложение:</a:t>
            </a:r>
            <a:endParaRPr lang="en-US"/>
          </a:p>
        </p:txBody>
      </p:sp>
      <p:sp>
        <p:nvSpPr>
          <p:cNvPr id="297" name="Google Shape;297;p16"/>
          <p:cNvSpPr txBox="1"/>
          <p:nvPr>
            <p:ph type="body" idx="1"/>
          </p:nvPr>
        </p:nvSpPr>
        <p:spPr>
          <a:xfrm>
            <a:off x="1249680" y="1228725"/>
            <a:ext cx="7030720" cy="646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Сейчас продолжается создание веб-приложения для использования нашей нейронной сети, была создана основная страница сайта и ее css оформление </a:t>
            </a:r>
            <a:endParaRPr lang="en-US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88080" y="1875155"/>
            <a:ext cx="2849245" cy="31597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640080" y="282130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Иерархия файлов выглядит так:</a:t>
            </a:r>
            <a:endParaRPr lang="ru-RU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/>
          <p:nvPr>
            <p:ph type="title"/>
          </p:nvPr>
        </p:nvSpPr>
        <p:spPr/>
        <p:txBody>
          <a:bodyPr/>
          <a:p>
            <a:r>
              <a:rPr lang="ru-RU" altLang="en-US"/>
              <a:t>Веб-приложение</a:t>
            </a:r>
            <a:endParaRPr lang="ru-RU" altLang="en-US"/>
          </a:p>
        </p:txBody>
      </p:sp>
      <p:sp>
        <p:nvSpPr>
          <p:cNvPr id="3" name="Замещающий текст 2"/>
          <p:cNvSpPr/>
          <p:nvPr>
            <p:ph type="body" idx="1"/>
          </p:nvPr>
        </p:nvSpPr>
        <p:spPr>
          <a:xfrm>
            <a:off x="1152670" y="1300440"/>
            <a:ext cx="7030500" cy="2541600"/>
          </a:xfrm>
        </p:spPr>
        <p:txBody>
          <a:bodyPr/>
          <a:p>
            <a:pPr marL="146050" indent="0">
              <a:buNone/>
            </a:pPr>
            <a:r>
              <a:rPr lang="ru-RU" altLang="en-US"/>
              <a:t>С главной страницы мы можем перейти в такие разделы, как «О нас», «Услуги», «Контакты»</a:t>
            </a:r>
            <a:endParaRPr lang="ru-RU" altLang="en-US"/>
          </a:p>
        </p:txBody>
      </p:sp>
      <p:pic>
        <p:nvPicPr>
          <p:cNvPr id="4" name="Изображение 3" descr="photo17147952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655" y="1904365"/>
            <a:ext cx="5520690" cy="3103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Актуальность:</a:t>
            </a:r>
            <a:endParaRPr lang="en-US"/>
          </a:p>
        </p:txBody>
      </p:sp>
      <p:sp>
        <p:nvSpPr>
          <p:cNvPr id="304" name="Google Shape;304;p17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 наше время идет деградация почв из за несбалансированности питательных веществ в ее химическом составе (№1), поэтому ее плодородность снижается и влияет на сельскохозяйственные культуры.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Таким образом одной из главных задач проекта становится снижение стоимости анализа плодородности почвы (от 5000 руб.)</a:t>
            </a:r>
            <a:r>
              <a:rPr lang="en-US"/>
              <a:t> 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94400" y="49675"/>
            <a:ext cx="999300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7678575" y="356875"/>
            <a:ext cx="763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№1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Конкуренты:</a:t>
            </a:r>
            <a:endParaRPr lang="en-US"/>
          </a:p>
        </p:txBody>
      </p:sp>
      <p:sp>
        <p:nvSpPr>
          <p:cNvPr id="312" name="Google Shape;312;p18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 сайте Kaggle были найдены проекты, с похожей на нашу темой и использованием нейронных сетей для классификации культур:</a:t>
            </a:r>
            <a:endParaRPr lang="en-US"/>
          </a:p>
          <a:p>
            <a:pPr marL="0" lvl="0" indent="0" algn="l" rtl="0">
              <a:lnSpc>
                <a:spcPct val="12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“Crop Recommendation”</a:t>
            </a:r>
            <a:r>
              <a:rPr lang="ru-RU" altLang="en-US" sz="12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(№1)</a:t>
            </a:r>
            <a:endParaRPr sz="1200" b="1">
              <a:solidFill>
                <a:srgbClr val="202124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2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en-US" sz="139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Crop Recommendation | Classification | Data Viz</a:t>
            </a:r>
            <a:r>
              <a:rPr lang="en-US" sz="12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ru-RU" altLang="en-US" sz="12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(№2)</a:t>
            </a:r>
            <a:endParaRPr sz="1200" b="1">
              <a:solidFill>
                <a:srgbClr val="202124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2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en-US" sz="15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EDA and Classification with 99.6% accuracy</a:t>
            </a:r>
            <a:r>
              <a:rPr lang="en-US" sz="12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ru-RU" altLang="en-US" sz="12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(№3)</a:t>
            </a:r>
            <a:endParaRPr sz="1200" b="1">
              <a:solidFill>
                <a:srgbClr val="202124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" name="Изображение 0" descr="qr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1030" y="0"/>
            <a:ext cx="902970" cy="902970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7766685" y="29210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№1</a:t>
            </a:r>
            <a:endParaRPr lang="ru-RU" altLang="en-US"/>
          </a:p>
        </p:txBody>
      </p:sp>
      <p:pic>
        <p:nvPicPr>
          <p:cNvPr id="3" name="Изображение 2" descr="qr-code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5" y="902970"/>
            <a:ext cx="770255" cy="77025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7766685" y="122237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№2</a:t>
            </a:r>
            <a:endParaRPr lang="ru-RU" altLang="en-US"/>
          </a:p>
        </p:txBody>
      </p:sp>
      <p:pic>
        <p:nvPicPr>
          <p:cNvPr id="5" name="Изображение 4" descr="qr-code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625" y="4302125"/>
            <a:ext cx="841375" cy="84137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7893685" y="456946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№3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2951625" y="99672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Благодарим</a:t>
            </a:r>
            <a:endParaRPr lang="en-US"/>
          </a:p>
        </p:txBody>
      </p:sp>
      <p:sp>
        <p:nvSpPr>
          <p:cNvPr id="318" name="Google Shape;318;p19"/>
          <p:cNvSpPr txBox="1"/>
          <p:nvPr>
            <p:ph type="body" idx="1"/>
          </p:nvPr>
        </p:nvSpPr>
        <p:spPr>
          <a:xfrm>
            <a:off x="1135770" y="19961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/>
              <a:t>Нашего научного руководителя - Тайлакова Александра </a:t>
            </a:r>
            <a:r>
              <a:rPr lang="en-US" sz="1800"/>
              <a:t>Александровича</a:t>
            </a:r>
            <a:r>
              <a:rPr lang="en-US" sz="1800"/>
              <a:t>, преподавателя “ЦДНИТТ при КузГту УниУм”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2597800" y="19687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Спасибо за внимание!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1527</Words>
  <Application>WPS Presentation</Application>
  <PresentationFormat/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</vt:lpstr>
      <vt:lpstr>Maven Pro</vt:lpstr>
      <vt:lpstr>Nunito</vt:lpstr>
      <vt:lpstr>Microsoft YaHei</vt:lpstr>
      <vt:lpstr>Arial Unicode MS</vt:lpstr>
      <vt:lpstr>Niagara Solid</vt:lpstr>
      <vt:lpstr>Momentum</vt:lpstr>
      <vt:lpstr>SoilScan</vt:lpstr>
      <vt:lpstr>Цель и задачи:</vt:lpstr>
      <vt:lpstr>Нейронная сеть:</vt:lpstr>
      <vt:lpstr>Веб-приложение:</vt:lpstr>
      <vt:lpstr>PowerPoint 演示文稿</vt:lpstr>
      <vt:lpstr>Актуальность:</vt:lpstr>
      <vt:lpstr>Конкуренты:</vt:lpstr>
      <vt:lpstr>Благодарим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SoilScan</dc:title>
  <dc:creator/>
  <cp:lastModifiedBy>Unicum_Student</cp:lastModifiedBy>
  <cp:revision>1</cp:revision>
  <dcterms:created xsi:type="dcterms:W3CDTF">2024-05-04T04:11:59Z</dcterms:created>
  <dcterms:modified xsi:type="dcterms:W3CDTF">2024-05-04T04:11:59Z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D3B3EB23FC56492EA4C1ADDF362E5264_12</vt:lpwstr>
  </property>
  <property fmtid="{D5CDD505-2E9C-101B-9397-08002B2CF9AE}" pid="3" name="KSOProductBuildVer">
    <vt:lpwstr>1049-12.2.0.16731</vt:lpwstr>
  </property>
</Properties>
</file>