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Телеграм бот - Пиццерия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Автор: Поварич Дмитрий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9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34660" y="-10499"/>
            <a:ext cx="9592732" cy="2954868"/>
          </a:xfrm>
        </p:spPr>
        <p:txBody>
          <a:bodyPr/>
          <a:lstStyle/>
          <a:p>
            <a:r>
              <a:rPr lang="ru-RU" smtClean="0"/>
              <a:t>СПАСИБО ЗА ВНИМАНИЕ!!!!!!!!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1" y="3410712"/>
            <a:ext cx="4068763" cy="26631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44" y="3360164"/>
            <a:ext cx="5914285" cy="27642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67" y="1318194"/>
            <a:ext cx="3630168" cy="20419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0" y="1773833"/>
            <a:ext cx="2115488" cy="14388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95" y="1818158"/>
            <a:ext cx="3801935" cy="14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Файлы: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моем проекте есть 4 файла:</a:t>
            </a:r>
          </a:p>
          <a:p>
            <a:r>
              <a:rPr lang="en-US" smtClean="0"/>
              <a:t>Main.py</a:t>
            </a:r>
          </a:p>
          <a:p>
            <a:r>
              <a:rPr lang="en-US" smtClean="0"/>
              <a:t>Check.py</a:t>
            </a:r>
          </a:p>
          <a:p>
            <a:r>
              <a:rPr lang="en-US" smtClean="0"/>
              <a:t>Order_history.txt</a:t>
            </a:r>
          </a:p>
          <a:p>
            <a:r>
              <a:rPr lang="en-US" smtClean="0"/>
              <a:t>Undefinded_messages.txt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7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Main.py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Там короче то, все короче там находится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1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Check.py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Там только одна функция – </a:t>
            </a:r>
            <a:r>
              <a:rPr lang="en-US" smtClean="0"/>
              <a:t>check_int()</a:t>
            </a:r>
            <a:endParaRPr lang="ru-RU" smtClean="0"/>
          </a:p>
          <a:p>
            <a:r>
              <a:rPr lang="ru-RU" smtClean="0"/>
              <a:t>Она проверяет является ли отправленное сообщение цифрой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Order_history.txt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сохраняется история оплаченных заказов</a:t>
            </a:r>
          </a:p>
          <a:p>
            <a:r>
              <a:rPr lang="ru-RU" smtClean="0"/>
              <a:t>При желании пользователь может получить файл со всеми своими заказами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Undefinded_messages.txt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Сюда сохраняются все сообщения пользователя, которые не являлись командами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3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функции в </a:t>
            </a:r>
            <a:r>
              <a:rPr lang="en-US" smtClean="0"/>
              <a:t>main.py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Order() – </a:t>
            </a:r>
            <a:r>
              <a:rPr lang="ru-RU" smtClean="0"/>
              <a:t>сделать заказ</a:t>
            </a:r>
          </a:p>
          <a:p>
            <a:r>
              <a:rPr lang="en-US" smtClean="0"/>
              <a:t>Pay() – </a:t>
            </a:r>
            <a:r>
              <a:rPr lang="ru-RU" smtClean="0"/>
              <a:t>оплатить заказы</a:t>
            </a:r>
            <a:r>
              <a:rPr lang="en-US" smtClean="0"/>
              <a:t>, </a:t>
            </a:r>
            <a:r>
              <a:rPr lang="ru-RU" smtClean="0"/>
              <a:t>есть оплата наличными и картой</a:t>
            </a:r>
          </a:p>
          <a:p>
            <a:r>
              <a:rPr lang="en-US" smtClean="0"/>
              <a:t>Check</a:t>
            </a:r>
            <a:r>
              <a:rPr lang="ru-RU" smtClean="0"/>
              <a:t>()</a:t>
            </a:r>
            <a:r>
              <a:rPr lang="en-US" smtClean="0"/>
              <a:t> – </a:t>
            </a:r>
            <a:r>
              <a:rPr lang="ru-RU" smtClean="0"/>
              <a:t>выписываем чек с использованием двумерного массива</a:t>
            </a:r>
          </a:p>
          <a:p>
            <a:r>
              <a:rPr lang="en-US" smtClean="0"/>
              <a:t>Basket() – </a:t>
            </a:r>
            <a:r>
              <a:rPr lang="ru-RU" smtClean="0"/>
              <a:t>показываем содержимое корзины, если есть</a:t>
            </a:r>
          </a:p>
          <a:p>
            <a:r>
              <a:rPr lang="en-US" smtClean="0"/>
              <a:t>History() – </a:t>
            </a:r>
            <a:r>
              <a:rPr lang="ru-RU" smtClean="0"/>
              <a:t>отправляем файл с историей оплаченных заказов, если такие заказы есть</a:t>
            </a:r>
          </a:p>
          <a:p>
            <a:endParaRPr lang="ru-RU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2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Почему я достоин 44 балла: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Интерактивные кнопки</a:t>
            </a:r>
          </a:p>
          <a:p>
            <a:r>
              <a:rPr lang="ru-RU" smtClean="0"/>
              <a:t>Адекватный код(на перый взгляд)</a:t>
            </a:r>
          </a:p>
          <a:p>
            <a:r>
              <a:rPr lang="ru-RU" smtClean="0"/>
              <a:t>Коментарии в коде</a:t>
            </a:r>
          </a:p>
          <a:p>
            <a:r>
              <a:rPr lang="ru-RU" smtClean="0"/>
              <a:t>Прикльные смайлики</a:t>
            </a:r>
          </a:p>
          <a:p>
            <a:r>
              <a:rPr lang="ru-RU" smtClean="0"/>
              <a:t>Предусматривал почти везде что например корзина будет пустая или история заказов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3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Подробности: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</a:t>
            </a:r>
            <a:r>
              <a:rPr lang="en-US" smtClean="0"/>
              <a:t>/start </a:t>
            </a:r>
            <a:endParaRPr lang="ru-RU" smtClean="0"/>
          </a:p>
          <a:p>
            <a:r>
              <a:rPr lang="ru-RU" smtClean="0"/>
              <a:t>Я ничего не делал все зимние каникулы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169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Телеграм бот - Пиццерия</vt:lpstr>
      <vt:lpstr>Файлы:</vt:lpstr>
      <vt:lpstr>Main.py</vt:lpstr>
      <vt:lpstr>Check.py</vt:lpstr>
      <vt:lpstr>Order_history.txt</vt:lpstr>
      <vt:lpstr>Undefinded_messages.txt</vt:lpstr>
      <vt:lpstr>Основные функции в main.py</vt:lpstr>
      <vt:lpstr>Почему я достоин 44 балла:</vt:lpstr>
      <vt:lpstr>Подробности:</vt:lpstr>
      <vt:lpstr>СПАСИБО ЗА ВНИМАНИЕ!!!!!!!!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- Пиццерия</dc:title>
  <dc:creator>Student</dc:creator>
  <cp:lastModifiedBy>Student</cp:lastModifiedBy>
  <cp:revision>6</cp:revision>
  <dcterms:created xsi:type="dcterms:W3CDTF">2024-01-10T01:57:39Z</dcterms:created>
  <dcterms:modified xsi:type="dcterms:W3CDTF">2024-01-10T02:47:01Z</dcterms:modified>
</cp:coreProperties>
</file>