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CBE2D-86AB-5FC2-8068-982DC2EA6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3D996-4734-CC54-BD14-1611BD8F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92238-F6CB-A004-5579-F16EB679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303FC-5FB0-1B0C-B59B-C0177F8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180EF-80DB-9422-FCE7-BB7E24F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7321-BEA2-AB48-77D7-C4D52BF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2EB92-9DA8-0708-0D28-567D13C6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8FA89-2E0D-9216-D4E2-F502CFFB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02446-D5F1-E20A-2A32-D4A712E9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63EB8-69E8-BC27-9BF0-21463586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E17F7F-52FD-E82A-3C72-1D906456E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43209-A33B-8388-B215-3F4CAF40E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FF4C9-EC8D-7BF3-B3F3-DAE54CD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D1619-46EA-59B9-0A1F-FA750734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072ED-DDB1-230C-ED0E-8E61B5CD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2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EC74A-0525-621E-6679-F0F5E078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E064D-C061-4543-6C9D-13586282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B247D-09AC-15F4-190D-A8A3B42E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2F7CF-EAF9-9302-7E37-695EEA1A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2C3DE-646B-0677-FBC5-46A9A176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2311-E1D7-9515-EBCD-DD683E6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8814D-1D5E-69D8-B90D-C697310C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8EF82-F367-C210-D2F4-762536D3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85DF9-280E-E99A-4C67-98472954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4BD8F-D78D-C264-441B-3997F557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0D4F-3363-5D38-63CE-49F9F8F8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97169-887E-FFF6-A441-266743DA0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DCB7BD-91FA-A6BF-DB17-40D3136D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590BB-2C86-50F5-28F4-9239F39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84AC2D-CA3C-B009-8B11-62EC6F3D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2FD9AE-99B7-DA7C-B0C9-E0D17489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C0F81-C604-7736-1434-238757E3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96B345-AF49-1563-99E5-BF33C10B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B378B-3C6A-1E2D-36D5-74D9D082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1C879E-D377-38AA-331F-ECAE081D6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65B4C0-2DAD-7DF7-7B51-B732A1275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1BED7D-5FF6-EEA0-B5FD-C142E49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8A2E77-24B5-1F6F-51B5-E2302473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B4AFBD-8995-8EE2-C663-DC305651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4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ED794-FBEC-FAAA-6349-FFFB8D98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97BC9C-EDD3-9B68-AB5D-388E45A9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0BD533-C632-6FCA-84B6-28DACB36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B4BCFB-0701-10C2-FCB0-8761AD48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1E3871-F00F-518D-0D1E-DBC8A78E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B99AAF-4D45-335F-D695-52F98D84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A691B2-2C8A-603B-5F22-600FE12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35DB6-8268-4CBD-3E7F-0F12DC2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9C368-9420-D16D-4127-7BD697E7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07A0AF-FC3D-14B2-210D-3A565876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A6A75-F8F4-68A1-ECC3-ABAC881B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F4E433-6BC6-A5D5-914F-CA1D43A6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F9A048-F881-5562-A01F-661EDD26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8F834-9DFE-1F87-DE4C-E1A646C2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651691-6CFF-4B92-8573-533EF1A57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39B9FF-60AA-1018-F072-7E2029F4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6FDD67-6962-F3A7-C8B3-AA0BF802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5E9E5E-F6E2-9777-F947-EE4A16EA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F024-AB72-19D8-B51D-CBDB58BF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95E71-5607-E353-7855-6D069A12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13C53-B8F3-70BF-7B9C-81B7ABED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F258E-127D-168C-C82A-43B90B208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91EE-C822-4F18-A3DB-34A96B9ED8E9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96AAF-451B-8C7D-D0EB-390521CA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A2BAD-9A38-BA42-B489-AAF393A1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9BBB-F72D-449B-92FC-B7D440665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01635-1275-5FDE-52AD-ED860C3C7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268795-416E-3557-5527-AD3A187E7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Беспилотный аппарат по обеспечению подводной безопасности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3E1E1-27AC-DBC7-9099-FF27EAA8024E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E5537-1E2D-BF26-4130-93D0CE074678}"/>
              </a:ext>
            </a:extLst>
          </p:cNvPr>
          <p:cNvSpPr txBox="1"/>
          <p:nvPr/>
        </p:nvSpPr>
        <p:spPr>
          <a:xfrm>
            <a:off x="8407153" y="4661439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	Наконечный Дмитрий</a:t>
            </a:r>
          </a:p>
          <a:p>
            <a:r>
              <a:rPr lang="ru-RU" dirty="0"/>
              <a:t>	Ученик 9 класса </a:t>
            </a:r>
          </a:p>
        </p:txBody>
      </p:sp>
    </p:spTree>
    <p:extLst>
      <p:ext uri="{BB962C8B-B14F-4D97-AF65-F5344CB8AC3E}">
        <p14:creationId xmlns:p14="http://schemas.microsoft.com/office/powerpoint/2010/main" val="17671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7D387-47A2-4F3C-DFBD-05AFBD3A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0"/>
            <a:ext cx="10515600" cy="1325563"/>
          </a:xfrm>
        </p:spPr>
        <p:txBody>
          <a:bodyPr/>
          <a:lstStyle/>
          <a:p>
            <a:r>
              <a:rPr lang="ru-RU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1448A-FA7D-8FF8-D779-C041B01D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17" y="1100831"/>
            <a:ext cx="11860566" cy="5362112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Ещё в конце прошлого века беспилотные аппараты и ПО для них разрабатывались только в особых центрах или по государственному заказу. 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XXI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веке они получили широкое распространение и усовершенствовались – теперь они могут решать широкий круг задач почти в любой отрасли.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То, как беспилотник будет использован, лишь незначительно меняет его структуру и логику его работы (если при этом не меняется внешняя среда). У каждого беспилотника есть типичное техническое оснащение (корпус, моторы, камера) и ПО, например алгоритмы управления моторами и передвижения в пространстве, анализа окружающего пространства.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решил сделать главной задачей программируемого мной беспилотника обеспечение безопасности под водой (как в мирное время, например мониторинг состояния аквалангиста-туриста во время дайвинга, так и в военный период – обнаружение подозрительных объектов)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проект направлен на создание алгоритмов управления беспилотниками и распознавания объектов под водой, в том числе жестов аквалангиста.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2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EA519-C79A-7004-6B9B-EEEF754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Подводный аппарат </a:t>
            </a:r>
            <a:r>
              <a:rPr lang="en-US" sz="4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MiddleAUV</a:t>
            </a:r>
            <a:br>
              <a:rPr lang="ru-RU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E6EDA-8BFF-D715-11FD-0F8485D3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6" y="1381741"/>
            <a:ext cx="6877235" cy="4566297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подводный беспилотник имеет 4 мотора, способные работать в разных режимах и с регулируемой мощностью. Расположены по углам аппарата, за счёт чего обеспечивают максимально возможный момент силы и манёвренность за счёт этого. Также на нём установлены 2 камеры – фронтальная и нижняя. Может передвигаться только вперед и назад, вверх и вниз относительно собственного нуль-азимута: для поворота используется включение одного из задних двигателей.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The autonomous underwater vehicle named as MiddleAUV of sensors and has...  | Download Scientific Diagram">
            <a:extLst>
              <a:ext uri="{FF2B5EF4-FFF2-40B4-BE49-F238E27FC236}">
                <a16:creationId xmlns:a16="http://schemas.microsoft.com/office/drawing/2014/main" id="{5B224C37-2C5B-D03B-851D-A04414EE2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50" y="1738768"/>
            <a:ext cx="4734850" cy="338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21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512D3-D53A-B8D2-EB3A-13E86FC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kumimoji="0" lang="en-US" altLang="ru-RU" sz="4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MurIDE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ru-RU" dirty="0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D72FA752-710D-BACC-AE45-F6E7821E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5" y="2559616"/>
            <a:ext cx="10515600" cy="528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FB5474-AD80-E9D3-7067-6850440E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25" y="1359287"/>
            <a:ext cx="87118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среда разработки позволяет управлять подводным аппаратом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используя язык программирования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версии 3.5.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ней есть встроенный симулятор, написанный на основе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15B74-A00A-3E09-564D-08AE29F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4400" b="1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b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C0180-7871-9B86-D23E-FCD4FAE2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457C1-1651-9065-45CA-E0F80DCB0ECF}"/>
              </a:ext>
            </a:extLst>
          </p:cNvPr>
          <p:cNvSpPr txBox="1"/>
          <p:nvPr/>
        </p:nvSpPr>
        <p:spPr>
          <a:xfrm>
            <a:off x="838200" y="1176051"/>
            <a:ext cx="6094520" cy="503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невероятно обширный язык программирования высокого уровня с удобным синтаксисом, использование которого направлено на повышение эффективности разработчика. Он поддерживает множество парадигм программирования несмотря на то, что основной из них является объектно-ориентированная (она опирается на принцип, гласящий, что всё является объектом определённого типа, а для каждого типа определён обособленный класс с его уникальными свойствами). Его создал Гвидо ван </a:t>
            </a:r>
            <a:r>
              <a:rPr lang="ru-RU" sz="1800" kern="1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Россум</a:t>
            </a:r>
            <a:r>
              <a:rPr lang="ru-RU" sz="18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1991 году. Он удобен в использовании, имеет встроенные библиотеки для решения различных задач. 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2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AD6BD-F885-D313-D158-3C39EBFB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 </a:t>
            </a:r>
            <a:r>
              <a:rPr lang="ru-RU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библиотека машинного зрения</a:t>
            </a:r>
            <a:br>
              <a:rPr lang="ru-RU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9E99C-3DA2-9A12-0C60-439D5B21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6769963" cy="4351338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библиотека алгоритмов компьютерного зрения, обработки изображений и численных алгоритмов общего назначения с открытым кодом. Реализована на C/C++, также разрабатывается для Python, Java, Ruby,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других языков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Обертку для этой библиотеки можно установить и для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Оно позволяет не только, например, распознавать контуры на изображениях, но и выполнять с изображениями почти любые преобразования с ними, представляя их в качестве трёхмерной матрицы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Картинки по запросу opencv">
            <a:extLst>
              <a:ext uri="{FF2B5EF4-FFF2-40B4-BE49-F238E27FC236}">
                <a16:creationId xmlns:a16="http://schemas.microsoft.com/office/drawing/2014/main" id="{D1A94E35-AF8C-A72F-AAAC-72E64250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899" y="1390619"/>
            <a:ext cx="2985901" cy="36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3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B0528-C97C-41F7-C6CF-78C02D8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структуры проекта</a:t>
            </a:r>
            <a:br>
              <a:rPr lang="ru-RU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AC1BB-CB42-FFBD-3129-BC354C25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шаги, которые я выполнял перед написанием кода: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MurIDE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библиотеки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виртуального окружения и дополнительных файлов в проекте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симулятора к работе (установка шаблона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7D6F7-38B6-971D-7B3C-39ECAD1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кода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 будет почти полностью написан 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поэтому файлы будут иметь расширение .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49B8EA-09A2-C01E-FBC9-B48335094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683"/>
            <a:ext cx="4523913" cy="52454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D41C73-392F-F27E-AAFB-310DCA74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54" y="1603683"/>
            <a:ext cx="6281134" cy="5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D50B1-23C1-E70D-8FAC-2BD4E734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2FC71-D4E6-7057-0E80-EC80CD3B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86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можно запустить на самом аппарате или в симуляторе. Я отобразил результаты моей работы в виде скриншотов из симулятора</a:t>
            </a:r>
          </a:p>
          <a:p>
            <a:pPr marL="0" indent="0">
              <a:buNone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вы видите программу «регулятор глубины» и сам симулятор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F17813-596B-8039-86F7-13A1B1568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3" y="1690688"/>
            <a:ext cx="7740754" cy="37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5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Проектная работа</vt:lpstr>
      <vt:lpstr>Введение</vt:lpstr>
      <vt:lpstr>Подводный аппарат MiddleAUV </vt:lpstr>
      <vt:lpstr>Среда разработки MurIDE </vt:lpstr>
      <vt:lpstr>Язык программирования Python </vt:lpstr>
      <vt:lpstr>OpenCV – библиотека машинного зрения </vt:lpstr>
      <vt:lpstr>Организация структуры проекта </vt:lpstr>
      <vt:lpstr>Написание кода Код будет почти полностью написан на Python, поэтому файлы будут иметь расширение .py </vt:lpstr>
      <vt:lpstr>Запуск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PythonDemon</dc:creator>
  <cp:lastModifiedBy>Igor</cp:lastModifiedBy>
  <cp:revision>1</cp:revision>
  <dcterms:created xsi:type="dcterms:W3CDTF">2023-02-15T19:15:24Z</dcterms:created>
  <dcterms:modified xsi:type="dcterms:W3CDTF">2023-05-03T19:47:49Z</dcterms:modified>
</cp:coreProperties>
</file>