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8" r:id="rId1"/>
    <p:sldMasterId id="2147483659" r:id="rId2"/>
  </p:sldMasterIdLst>
  <p:notesMasterIdLst>
    <p:notesMasterId r:id="rId9"/>
  </p:notesMasterIdLst>
  <p:sldIdLst>
    <p:sldId id="256" r:id="rId3"/>
    <p:sldId id="261" r:id="rId4"/>
    <p:sldId id="257" r:id="rId5"/>
    <p:sldId id="260" r:id="rId6"/>
    <p:sldId id="258" r:id="rId7"/>
    <p:sldId id="25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712" autoAdjust="0"/>
  </p:normalViewPr>
  <p:slideViewPr>
    <p:cSldViewPr snapToGrid="0">
      <p:cViewPr varScale="1">
        <p:scale>
          <a:sx n="107" d="100"/>
          <a:sy n="107" d="100"/>
        </p:scale>
        <p:origin x="1013" y="8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4966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0a908c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510a908c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4B9103-E2C0-4214-94EF-D457572A679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D0-5C24-4BA8-8817-513BBB729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44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hajournals.org/doi/10.1161/01.CIR.0000121424.76486.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12025" y="2286325"/>
            <a:ext cx="83712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Моделирование принятия решений в работе службы скорой помощи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1397225" y="3270242"/>
            <a:ext cx="6400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Докладчик: 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Стоянов Д.А</a:t>
            </a:r>
            <a:r>
              <a:rPr lang="ru-RU" dirty="0"/>
              <a:t>., студент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Научный руководитель: Ковальчук С.В., к.т.н., доцент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ru-RU" dirty="0"/>
              <a:t>9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055250" y="4477350"/>
            <a:ext cx="198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508" y="70741"/>
            <a:ext cx="7772400" cy="378041"/>
          </a:xfrm>
        </p:spPr>
        <p:txBody>
          <a:bodyPr>
            <a:no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Краткая характеристика проведенного исследования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891541" y="0"/>
            <a:ext cx="1907704" cy="37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39552" y="877705"/>
            <a:ext cx="3944590" cy="34023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участников системы здравоохранения в городской среде</a:t>
            </a:r>
          </a:p>
          <a:p>
            <a:pPr algn="l"/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методы городского регулирования системы здравоохранения </a:t>
            </a:r>
          </a:p>
          <a:p>
            <a:pPr marL="354013" indent="-354013" algn="l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 – определение оптимального варианта управления системой здравоохранения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3603C98-85C0-42E1-B921-46695D8BCB45}"/>
              </a:ext>
            </a:extLst>
          </p:cNvPr>
          <p:cNvGrpSpPr/>
          <p:nvPr/>
        </p:nvGrpSpPr>
        <p:grpSpPr>
          <a:xfrm>
            <a:off x="5004700" y="698689"/>
            <a:ext cx="4139300" cy="4206751"/>
            <a:chOff x="5574097" y="1013014"/>
            <a:chExt cx="3620489" cy="3679486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9D9A2C5-291A-4DE5-9328-B01352FFC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1891" y="2941759"/>
              <a:ext cx="472683" cy="493987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5345C662-7F5B-447E-97D6-674B168E1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625" y="2489971"/>
              <a:ext cx="541873" cy="451788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F2603507-171C-4E8C-8136-51A694F9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386" y="2099662"/>
              <a:ext cx="1720875" cy="150913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06F028C-10C4-4399-B978-6C14C5A22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6363" y="2084292"/>
              <a:ext cx="433143" cy="420588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F37DD93-3D9B-475C-889E-AA73613A8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6118" y="2084292"/>
              <a:ext cx="387003" cy="40567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307CE68-68B1-435E-B180-66C89E50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49284" y="1350998"/>
              <a:ext cx="433143" cy="493986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05881C0-39E9-4234-BFF6-B31B269B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4084" y="1509686"/>
              <a:ext cx="465854" cy="54887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6DD7CA4A-7873-4109-9BF1-EB30F06E6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56550" y="1994692"/>
              <a:ext cx="468024" cy="510188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F5D216BC-5333-49D0-BBB5-66C2F44A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74097" y="3461692"/>
              <a:ext cx="460693" cy="548879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B867134-8B4B-45AC-8F10-86C1DF3F8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33003" y="3863470"/>
              <a:ext cx="498848" cy="548880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A59EFFA-871E-4F3C-A839-1EAC1A17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45822" y="3375450"/>
              <a:ext cx="397974" cy="54887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A97C6FA5-7762-4635-95C5-7058D0F5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90195" y="3736132"/>
              <a:ext cx="447407" cy="548880"/>
            </a:xfrm>
            <a:prstGeom prst="rect">
              <a:avLst/>
            </a:prstGeom>
          </p:spPr>
        </p:pic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1F7797A-5906-413A-AE11-8A419ADCB764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6265856" y="1844984"/>
              <a:ext cx="162653" cy="7267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453D909E-6F52-4557-B3E3-D0FAC6AA43A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5802935" y="2504880"/>
              <a:ext cx="348483" cy="2108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BC421DBC-EA82-463B-88AE-7189EAE0A6F8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6698999" y="2058564"/>
              <a:ext cx="288012" cy="9041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E1898BD-90FC-4DB8-8D2F-C480E80E45F3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7219938" y="2489971"/>
              <a:ext cx="229682" cy="2953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6A19D93F-6E46-4BBE-9461-12E24BE87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935" y="2962722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B8919E65-0BFD-47C2-9A9E-1298CB5B2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2427" y="3359307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784121F-E1AE-434C-93B5-09EC94FA5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7855" y="2876480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D948F3D-884C-4A87-9FFE-00CBF2FEE59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7501261" y="2854227"/>
              <a:ext cx="0" cy="88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Стрелка: вправо 27">
              <a:extLst>
                <a:ext uri="{FF2B5EF4-FFF2-40B4-BE49-F238E27FC236}">
                  <a16:creationId xmlns:a16="http://schemas.microsoft.com/office/drawing/2014/main" id="{F3C28C39-A371-4D59-98C1-F2CC4DE1CCD4}"/>
                </a:ext>
              </a:extLst>
            </p:cNvPr>
            <p:cNvSpPr/>
            <p:nvPr/>
          </p:nvSpPr>
          <p:spPr>
            <a:xfrm rot="10800000">
              <a:off x="7981564" y="2155507"/>
              <a:ext cx="326002" cy="125964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65AE322E-3D29-45CC-9586-FB8EB3AF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43058" y="3429079"/>
              <a:ext cx="490348" cy="4584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7AEB63-3529-4241-85B6-9CF2C6982322}"/>
                </a:ext>
              </a:extLst>
            </p:cNvPr>
            <p:cNvSpPr txBox="1"/>
            <p:nvPr/>
          </p:nvSpPr>
          <p:spPr>
            <a:xfrm>
              <a:off x="6224618" y="1013014"/>
              <a:ext cx="813491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Сервисы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58954B-7EA4-4C52-A517-86D3A978C77C}"/>
                </a:ext>
              </a:extLst>
            </p:cNvPr>
            <p:cNvSpPr txBox="1"/>
            <p:nvPr/>
          </p:nvSpPr>
          <p:spPr>
            <a:xfrm>
              <a:off x="6257747" y="4423299"/>
              <a:ext cx="1271972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Жители города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E80379-A3FC-4295-A225-329337A41688}"/>
                </a:ext>
              </a:extLst>
            </p:cNvPr>
            <p:cNvSpPr txBox="1"/>
            <p:nvPr/>
          </p:nvSpPr>
          <p:spPr>
            <a:xfrm>
              <a:off x="8072346" y="1633812"/>
              <a:ext cx="1122240" cy="26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Управление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95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</a:t>
            </a:r>
            <a:r>
              <a:rPr lang="ru-RU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облема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242451" y="1060481"/>
            <a:ext cx="3393478" cy="33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Пациенты с острым коронарным синдромом(ОКС)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Срочное лечение – чрезкожное коронарное вмешательство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Переполненность госпиталей, несбалансированность потока пациентов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3/10</a:t>
            </a:r>
            <a:endParaRPr dirty="0"/>
          </a:p>
        </p:txBody>
      </p:sp>
      <p:pic>
        <p:nvPicPr>
          <p:cNvPr id="1028" name="Picture 4" descr="image.png">
            <a:extLst>
              <a:ext uri="{FF2B5EF4-FFF2-40B4-BE49-F238E27FC236}">
                <a16:creationId xmlns:a16="http://schemas.microsoft.com/office/drawing/2014/main" id="{F0A44F70-795F-4B2F-8D98-10D87811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28" y="1114425"/>
            <a:ext cx="4762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2D4BE-35EC-4725-858F-1452009B0668}"/>
              </a:ext>
            </a:extLst>
          </p:cNvPr>
          <p:cNvSpPr txBox="1"/>
          <p:nvPr/>
        </p:nvSpPr>
        <p:spPr>
          <a:xfrm>
            <a:off x="4381500" y="4279689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Giuseppe De Luca et al. (2014) doi:10.1161/01.CIR.0000121424.76486.20</a:t>
            </a:r>
            <a:r>
              <a:rPr lang="it-IT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Задачи исследования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56725" y="865619"/>
            <a:ext cx="8954700" cy="341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Проанализировать системы государственного регулирования здравоохранения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Разработать методы регулирования для теоретико-игровой модели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Провести экспериментальные исследования для выявления оптимального поведения заинтересованных сторон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Сравнить эффективность полученных методов регулирования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4/10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92737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ф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56725" y="1431200"/>
            <a:ext cx="8954700" cy="2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57200" y="257868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www.ifmo.ru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146</Words>
  <Application>Microsoft Office PowerPoint</Application>
  <PresentationFormat>Экран (16:9)</PresentationFormat>
  <Paragraphs>41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Cover</vt:lpstr>
      <vt:lpstr>1_Cover</vt:lpstr>
      <vt:lpstr>Моделирование принятия решений в работе службы скорой помощи</vt:lpstr>
      <vt:lpstr>Краткая характеристика проведенного исследования</vt:lpstr>
      <vt:lpstr>Проблема</vt:lpstr>
      <vt:lpstr>Задачи исследования</vt:lpstr>
      <vt:lpstr>ф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эффективной Wi-Fi-инфраструктуры Университета ИТМО</dc:title>
  <dc:creator>Дима</dc:creator>
  <cp:lastModifiedBy>Стоянов Дмитрий Александрович</cp:lastModifiedBy>
  <cp:revision>10</cp:revision>
  <dcterms:modified xsi:type="dcterms:W3CDTF">2019-05-23T09:13:14Z</dcterms:modified>
</cp:coreProperties>
</file>