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61" r:id="rId4"/>
    <p:sldId id="257" r:id="rId5"/>
    <p:sldId id="260" r:id="rId6"/>
    <p:sldId id="262" r:id="rId7"/>
    <p:sldId id="263" r:id="rId8"/>
    <p:sldId id="258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ianov Dmitrii" initials="SD" lastIdx="1" clrIdx="0">
    <p:extLst>
      <p:ext uri="{19B8F6BF-5375-455C-9EA6-DF929625EA0E}">
        <p15:presenceInfo xmlns:p15="http://schemas.microsoft.com/office/powerpoint/2012/main" userId="S-1-5-21-2025429265-1364589140-1801674531-4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12" autoAdjust="0"/>
  </p:normalViewPr>
  <p:slideViewPr>
    <p:cSldViewPr snapToGrid="0">
      <p:cViewPr varScale="1">
        <p:scale>
          <a:sx n="110" d="100"/>
          <a:sy n="110" d="100"/>
        </p:scale>
        <p:origin x="917" y="7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3T16:39:12.17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3T16:39:12.17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3T16:39:12.17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0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6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5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0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85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ajournals.org/doi/10.1161/01.CIR.0000121424.76486.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93698-7_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 smtClean="0"/>
              <a:t>Стратегии диспетчера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872836"/>
            <a:ext cx="2909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Изначально – пассивный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нескольких отказов (из-за переполнения) – активный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Такой алгоритм определяет следующие стратегии: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Nearest 2 – </a:t>
            </a:r>
            <a:r>
              <a:rPr lang="ru-RU" dirty="0" smtClean="0"/>
              <a:t>активный диспетчер действует после 2 отказов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Nearest 1 – </a:t>
            </a:r>
            <a:r>
              <a:rPr lang="ru-RU" dirty="0" smtClean="0"/>
              <a:t>после 1 отказа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Expectation - </a:t>
            </a:r>
            <a:r>
              <a:rPr lang="ru-RU" dirty="0"/>
              <a:t>а</a:t>
            </a:r>
            <a:r>
              <a:rPr lang="ru-RU" dirty="0" smtClean="0"/>
              <a:t>ктивный диспетчер сразу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31010" y="1924232"/>
                <a:ext cx="4837544" cy="1738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&lt;0.75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10" y="1924232"/>
                <a:ext cx="4837544" cy="1738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0" y="1028700"/>
            <a:ext cx="33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Вычисление интенсивности потока для активного диспетчера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7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 smtClean="0"/>
              <a:t>Диспетчер - Равновесие Нэша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"/>
            <a:ext cx="4524441" cy="5130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72" y="12557"/>
            <a:ext cx="4824828" cy="51308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Равновесие Нэша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Глобальный минимум времени ожидания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 smtClean="0"/>
              <a:t>Стратегии диспетчера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2" y="0"/>
            <a:ext cx="5112328" cy="511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557"/>
            <a:ext cx="4232564" cy="513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866" y="158751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Смешанные стратегии для </a:t>
            </a:r>
            <a:r>
              <a:rPr lang="en-US" dirty="0" smtClean="0"/>
              <a:t>N2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217824" y="125016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Смешанные стратегии для </a:t>
            </a:r>
            <a:r>
              <a:rPr lang="en-US" dirty="0" smtClean="0"/>
              <a:t>N1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2/1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 smtClean="0"/>
              <a:t>Финансовое регулирование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Определим новую функцию наград для игроков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 выплаты за вылеченного пациента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 smtClean="0"/>
              <a:t>Финансовое регулирование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Определим новую функцию наград для игроков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 выплаты за вылеченного пациента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18"/>
            <a:ext cx="4757738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0"/>
            <a:ext cx="4386262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26182" cy="5126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0418" y="1911927"/>
            <a:ext cx="273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равном количестве серверов большая оплата оптимальна для системы. </a:t>
            </a:r>
          </a:p>
          <a:p>
            <a:endParaRPr lang="ru-RU" dirty="0"/>
          </a:p>
          <a:p>
            <a:r>
              <a:rPr lang="ru-RU" dirty="0" smtClean="0"/>
              <a:t>В обратном случае, низкая оплата мотивирует госпитали снижать риски смертности и кооперироваться с другими госпиталями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27" y="26412"/>
            <a:ext cx="398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Оптимальность равновесия Нэша с точки зрения глобального решения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7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8091" y="1821873"/>
            <a:ext cx="3318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Финансовое регулирование мотивирует участников к кооперации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Регулирование с помощью диспетчера эффективно с точки зрения системы, но не выгодно для ее участников</a:t>
            </a:r>
          </a:p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288724" cy="37804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5004700" y="698689"/>
            <a:ext cx="4139300" cy="420675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1"/>
            <a:ext cx="3393478" cy="3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3/1</a:t>
            </a:r>
            <a:r>
              <a:rPr lang="ru-RU" dirty="0" smtClean="0"/>
              <a:t>6</a:t>
            </a:r>
            <a:endParaRPr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F0A44F70-795F-4B2F-8D98-10D87811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8" y="111442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D4BE-35EC-4725-858F-1452009B0668}"/>
              </a:ext>
            </a:extLst>
          </p:cNvPr>
          <p:cNvSpPr txBox="1"/>
          <p:nvPr/>
        </p:nvSpPr>
        <p:spPr>
          <a:xfrm>
            <a:off x="4381500" y="4279689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4/1</a:t>
            </a:r>
            <a:r>
              <a:rPr lang="ru-RU" dirty="0" smtClean="0"/>
              <a:t>6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0"/>
            <a:ext cx="8229600" cy="620483"/>
          </a:xfrm>
        </p:spPr>
        <p:txBody>
          <a:bodyPr/>
          <a:lstStyle/>
          <a:p>
            <a:r>
              <a:rPr lang="ru-RU" dirty="0" smtClean="0"/>
              <a:t>Методы и средства исследования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5/1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270163" y="1538458"/>
            <a:ext cx="5673437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 smtClean="0"/>
              <a:t>Математический аппарат теории игр</a:t>
            </a:r>
            <a:endParaRPr lang="en-US" sz="2000" dirty="0" smtClean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 smtClean="0"/>
              <a:t> Математический аппарат теории массового обслуживания</a:t>
            </a:r>
            <a:endParaRPr lang="en-US" sz="2000" dirty="0" smtClean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 smtClean="0"/>
              <a:t>Язык программирования </a:t>
            </a:r>
            <a:r>
              <a:rPr lang="en-US" sz="2000" dirty="0" smtClean="0"/>
              <a:t>Python (</a:t>
            </a:r>
            <a:r>
              <a:rPr lang="ru-RU" sz="2000" dirty="0" smtClean="0"/>
              <a:t>библиотеки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nashpy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3603826"/>
            <a:ext cx="1711125" cy="17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queu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5" y="3179618"/>
            <a:ext cx="2555874" cy="1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1120963"/>
            <a:ext cx="3256483" cy="1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000"/>
            <a:ext cx="8229600" cy="620483"/>
          </a:xfrm>
        </p:spPr>
        <p:txBody>
          <a:bodyPr/>
          <a:lstStyle/>
          <a:p>
            <a:r>
              <a:rPr lang="ru-RU" dirty="0" smtClean="0"/>
              <a:t>Обзор известных решений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37098"/>
              </p:ext>
            </p:extLst>
          </p:nvPr>
        </p:nvGraphicFramePr>
        <p:xfrm>
          <a:off x="955963" y="1260763"/>
          <a:ext cx="7142019" cy="33635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80673">
                  <a:extLst>
                    <a:ext uri="{9D8B030D-6E8A-4147-A177-3AD203B41FA5}">
                      <a16:colId xmlns:a16="http://schemas.microsoft.com/office/drawing/2014/main" val="1158799283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126161702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935578676"/>
                    </a:ext>
                  </a:extLst>
                </a:gridCol>
              </a:tblGrid>
              <a:tr h="406979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статьи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Автор(ы)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Резюме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51267"/>
                  </a:ext>
                </a:extLst>
              </a:tr>
              <a:tr h="96490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Lessons from game theory about healthcare system price inflation: Evidence from a community-level case study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M. D. Agee and Z. Gates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Сравнение систем ценообразования</a:t>
                      </a:r>
                      <a:r>
                        <a:rPr lang="ru-RU" baseline="0" dirty="0" smtClean="0"/>
                        <a:t> за услуги здравоохранения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3455"/>
                  </a:ext>
                </a:extLst>
              </a:tr>
              <a:tr h="1115005"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Consequences of a decentralized healthcare governance model: Measuring regional authority support for patient choice in Sweden.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Fredriksson</a:t>
                      </a:r>
                      <a:r>
                        <a:rPr lang="en-US" dirty="0" smtClean="0"/>
                        <a:t>, M., &amp; </a:t>
                      </a:r>
                      <a:r>
                        <a:rPr lang="en-US" dirty="0" err="1" smtClean="0"/>
                        <a:t>Winblad</a:t>
                      </a:r>
                      <a:r>
                        <a:rPr lang="en-US" dirty="0" smtClean="0"/>
                        <a:t>, U. (2008).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Последствия децентрализованного</a:t>
                      </a:r>
                      <a:r>
                        <a:rPr lang="ru-RU" baseline="0" dirty="0" smtClean="0"/>
                        <a:t> управления привело к отсутствию к несбалансированности оказания медицинских услуг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56725" y="-9122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Модель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25" y="1018309"/>
            <a:ext cx="5041200" cy="317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основу взята модель из статьи</a:t>
            </a:r>
            <a:r>
              <a:rPr lang="ru-RU" sz="2000" dirty="0" smtClean="0"/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Towards Model-Based Policy Elaboration on City Scale Using Game Sergey V.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Kovalchuk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,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Mariia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A. Moskalenko, Alexey N. Yakovlev</a:t>
            </a:r>
            <a:endParaRPr lang="en-US" sz="1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 smtClean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800" dirty="0" smtClean="0"/>
              <a:t>Что нового: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 smtClean="0"/>
              <a:t>Смешанные стратегии (равновесие Нэша)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 smtClean="0"/>
              <a:t>Регулирование с помощью диспетчера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 smtClean="0"/>
              <a:t>Регулирование с помощью выплат за вылеченных больных</a:t>
            </a:r>
            <a:endParaRPr lang="en-US" sz="2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0"/>
            <a:ext cx="548700" cy="39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</a:t>
            </a:r>
            <a:r>
              <a:rPr lang="en-US" dirty="0" smtClean="0"/>
              <a:t>/1</a:t>
            </a:r>
            <a:r>
              <a:rPr lang="ru-RU" dirty="0" smtClean="0"/>
              <a:t>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25" y="1239982"/>
            <a:ext cx="3705691" cy="3438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 smtClean="0"/>
              <a:t>Диспетчер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618" y="1405176"/>
            <a:ext cx="2195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Диспетчер может быть активным или пассивным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Активный диспетчер сможет оптимально распределить нагрузку</a:t>
            </a:r>
            <a:endParaRPr lang="ru-R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98" y="1065283"/>
            <a:ext cx="5529386" cy="3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 smtClean="0"/>
              <a:t>Диспетчер</a:t>
            </a:r>
            <a:endParaRPr lang="ru-R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45" y="1108552"/>
            <a:ext cx="5598839" cy="3930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3" y="1593273"/>
            <a:ext cx="2632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Пассивный диспетчер действует как прежде – отправляет в ближайший госпиталь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Госпиталь может перенаправить пациента в случае переполнения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3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604</Words>
  <Application>Microsoft Office PowerPoint</Application>
  <PresentationFormat>On-screen Show (16:9)</PresentationFormat>
  <Paragraphs>157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Методы и средства исследования</vt:lpstr>
      <vt:lpstr>Обзор известных решений</vt:lpstr>
      <vt:lpstr>Модель</vt:lpstr>
      <vt:lpstr>Диспетчер</vt:lpstr>
      <vt:lpstr>Диспетчер</vt:lpstr>
      <vt:lpstr>Стратегии диспетчера</vt:lpstr>
      <vt:lpstr>Диспетчер - Равновесие Нэша</vt:lpstr>
      <vt:lpstr>Стратегии диспетчера</vt:lpstr>
      <vt:lpstr>Финансовое регулирование</vt:lpstr>
      <vt:lpstr>Финансовое регулирование</vt:lpstr>
      <vt:lpstr>PowerPoint Presentation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Stoianov Dmitrii</cp:lastModifiedBy>
  <cp:revision>25</cp:revision>
  <dcterms:modified xsi:type="dcterms:W3CDTF">2019-05-23T14:19:18Z</dcterms:modified>
</cp:coreProperties>
</file>