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7" r:id="rId4"/>
  </p:sldMasterIdLst>
  <p:notesMasterIdLst>
    <p:notesMasterId r:id="rId12"/>
  </p:notesMasterIdLst>
  <p:handoutMasterIdLst>
    <p:handoutMasterId r:id="rId13"/>
  </p:handoutMasterIdLst>
  <p:sldIdLst>
    <p:sldId id="258" r:id="rId5"/>
    <p:sldId id="284" r:id="rId6"/>
    <p:sldId id="261" r:id="rId7"/>
    <p:sldId id="262" r:id="rId8"/>
    <p:sldId id="264" r:id="rId9"/>
    <p:sldId id="287" r:id="rId10"/>
    <p:sldId id="290" r:id="rId1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5017" autoAdjust="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66A90C3-6D70-4CC0-90BD-7391CC100288}" type="datetime1">
              <a:rPr lang="ru-RU" smtClean="0"/>
              <a:t>25.05.2020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2858E0-3D38-47B7-97D4-4FE08D90D35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7CB3F-843C-4E4F-85F3-0CD250415562}" type="datetime1">
              <a:rPr lang="ru-RU" smtClean="0"/>
              <a:pPr/>
              <a:t>25.05.2020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ECAD9-32EE-4091-BDA5-6BD15ACC5E5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7934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5333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2779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8266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4674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6860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F0A853-421F-499A-8F2C-A30F50FFCB8A}" type="datetime1">
              <a:rPr lang="ru-RU" noProof="0" smtClean="0"/>
              <a:t>25.05.2020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араллелограмм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Дата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3144760-2842-4F87-B160-D6308138EEE4}" type="datetime1">
              <a:rPr lang="ru-RU" noProof="0" smtClean="0"/>
              <a:t>25.05.2020</a:t>
            </a:fld>
            <a:endParaRPr lang="ru-RU" noProof="0" dirty="0"/>
          </a:p>
        </p:txBody>
      </p:sp>
      <p:sp>
        <p:nvSpPr>
          <p:cNvPr id="13" name="Нижний колонтитул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14" name="Номер слайда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24F2B1-4382-4CD5-BF36-A76F658DDF8B}" type="datetime1">
              <a:rPr lang="ru-RU" noProof="0" smtClean="0"/>
              <a:t>25.05.2020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араллелограмм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Дата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CBCE005-CF70-47C7-943B-1B85D4E30B12}" type="datetime1">
              <a:rPr lang="ru-RU" noProof="0" smtClean="0"/>
              <a:t>25.05.2020</a:t>
            </a:fld>
            <a:endParaRPr lang="ru-RU" noProof="0" dirty="0"/>
          </a:p>
        </p:txBody>
      </p:sp>
      <p:sp>
        <p:nvSpPr>
          <p:cNvPr id="13" name="Нижний колонтитул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14" name="Номер слайда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Рисунок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0" name="Параллелограмм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2" name="Дата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232E15A-CF9A-465D-A43B-0E134366459B}" type="datetime1">
              <a:rPr lang="ru-RU" noProof="0" smtClean="0"/>
              <a:t>25.05.2020</a:t>
            </a:fld>
            <a:endParaRPr lang="ru-RU" noProof="0" dirty="0"/>
          </a:p>
        </p:txBody>
      </p:sp>
      <p:sp>
        <p:nvSpPr>
          <p:cNvPr id="13" name="Нижний колонтитул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14" name="Номер слайда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араллелограмм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rtlCol="0"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rtlCol="0"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2" name="Дата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6B3F4C8-7A25-444D-91C8-2271B0544136}" type="datetime1">
              <a:rPr lang="ru-RU" noProof="0" smtClean="0"/>
              <a:t>25.05.2020</a:t>
            </a:fld>
            <a:endParaRPr lang="ru-RU" noProof="0" dirty="0"/>
          </a:p>
        </p:txBody>
      </p:sp>
      <p:sp>
        <p:nvSpPr>
          <p:cNvPr id="13" name="Нижний колонтитул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14" name="Номер слайда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8" name="Рисунок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Рисунок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0" name="Параллелограмм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rtlCol="0"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2" name="Дата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6F1E128-3D17-4B8C-8CB3-9EB08D9C14A6}" type="datetime1">
              <a:rPr lang="ru-RU" noProof="0" smtClean="0"/>
              <a:t>25.05.2020</a:t>
            </a:fld>
            <a:endParaRPr lang="ru-RU" noProof="0" dirty="0"/>
          </a:p>
        </p:txBody>
      </p:sp>
      <p:sp>
        <p:nvSpPr>
          <p:cNvPr id="13" name="Нижний колонтитул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14" name="Номер слайда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араллелограмм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2" name="Дата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31CEDC5-4545-46C4-8C01-50930980F9C3}" type="datetime1">
              <a:rPr lang="ru-RU" noProof="0" smtClean="0"/>
              <a:t>25.05.2020</a:t>
            </a:fld>
            <a:endParaRPr lang="ru-RU" noProof="0" dirty="0"/>
          </a:p>
        </p:txBody>
      </p:sp>
      <p:sp>
        <p:nvSpPr>
          <p:cNvPr id="13" name="Нижний колонтитул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14" name="Номер слайда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араллелограмм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2" name="Дата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1750109-67ED-4BB9-A441-1C74886B4944}" type="datetime1">
              <a:rPr lang="ru-RU" noProof="0" smtClean="0"/>
              <a:t>25.05.2020</a:t>
            </a:fld>
            <a:endParaRPr lang="ru-RU" noProof="0" dirty="0"/>
          </a:p>
        </p:txBody>
      </p:sp>
      <p:sp>
        <p:nvSpPr>
          <p:cNvPr id="13" name="Нижний колонтитул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14" name="Номер слайда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0F981BA-4C3A-4604-A431-6A18CA52E143}" type="datetime1">
              <a:rPr lang="ru-RU" noProof="0" smtClean="0"/>
              <a:t>25.05.2020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4A5B61-B2AB-48DF-B122-84C1DD627AD8}" type="datetime1">
              <a:rPr lang="ru-RU" noProof="0" smtClean="0"/>
              <a:t>25.05.2020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араллелограмм 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28F629-0A04-47CB-9FC5-F24EBCAF694D}" type="datetime1">
              <a:rPr lang="ru-RU" noProof="0" smtClean="0"/>
              <a:t>25.05.2020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2BCE6D-20D5-4AE9-A17E-E68A25EDB90D}" type="datetime1">
              <a:rPr lang="ru-RU" noProof="0" smtClean="0"/>
              <a:t>25.05.2020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35498C-2776-4754-BDFD-6B3FF9B6428D}" type="datetime1">
              <a:rPr lang="ru-RU" noProof="0" smtClean="0"/>
              <a:t>25.05.2020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араллелограмм 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A961358-1323-4982-B48F-0004A3782D73}" type="datetime1">
              <a:rPr lang="ru-RU" noProof="0" smtClean="0"/>
              <a:t>25.05.2020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2" name="Рисунок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ru-RU" sz="1400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rtlCol="0"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1_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Дата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A4266B6-E8E7-4F04-A054-74B8F86E3EF1}" type="datetime1">
              <a:rPr lang="ru-RU" noProof="0" smtClean="0"/>
              <a:t>25.05.2020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2" name="Рисунок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ru-RU" sz="1400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rtlCol="0"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7EF5D0-540D-41D6-9136-7FA831C4823F}" type="datetime1">
              <a:rPr lang="ru-RU" noProof="0" smtClean="0"/>
              <a:t>25.05.2020</a:t>
            </a:fld>
            <a:endParaRPr lang="ru-RU" noProof="0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E13BE9-C5CD-4F25-838C-97788D4410C6}" type="datetime1">
              <a:rPr lang="ru-RU" noProof="0" smtClean="0"/>
              <a:t>25.05.2020</a:t>
            </a:fld>
            <a:endParaRPr lang="ru-RU" noProof="0" dirty="0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0EC7FF-E9B9-46A2-ABB1-6B02C8E64350}" type="datetime1">
              <a:rPr lang="ru-RU" noProof="0" smtClean="0"/>
              <a:t>25.05.2020</a:t>
            </a:fld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араллелограмм 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C6181B7-7F56-4175-9C58-A45071D8DE7F}" type="datetime1">
              <a:rPr lang="ru-RU" noProof="0" smtClean="0"/>
              <a:t>25.05.2020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араллелограмм 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9F2D1E7-3267-41E6-9552-D507126B74F6}" type="datetime1">
              <a:rPr lang="ru-RU" noProof="0" smtClean="0"/>
              <a:t>25.05.2020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/>
              <a:t>Онтология</a:t>
            </a:r>
            <a:br>
              <a:rPr lang="ru-RU" dirty="0"/>
            </a:br>
            <a:r>
              <a:rPr lang="ru-RU" dirty="0"/>
              <a:t>Мемов</a:t>
            </a: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>
                <a:latin typeface="+mj-lt"/>
              </a:rPr>
              <a:t>P</a:t>
            </a:r>
            <a:r>
              <a:rPr lang="en-001" dirty="0">
                <a:latin typeface="+mj-lt"/>
              </a:rPr>
              <a:t>41182</a:t>
            </a:r>
          </a:p>
          <a:p>
            <a:pPr rtl="0"/>
            <a:r>
              <a:rPr lang="ru-RU" dirty="0">
                <a:latin typeface="+mj-lt"/>
              </a:rPr>
              <a:t>Стоянов Дмитрий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6F7C0D1-6D63-4312-A67E-237ECDB32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6219"/>
            <a:ext cx="6311900" cy="539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Назначение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2F0ED2-1567-4F0D-A5CD-20C402DED64C}"/>
              </a:ext>
            </a:extLst>
          </p:cNvPr>
          <p:cNvSpPr txBox="1"/>
          <p:nvPr/>
        </p:nvSpPr>
        <p:spPr>
          <a:xfrm>
            <a:off x="5470358" y="705853"/>
            <a:ext cx="562944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Структуризация мемов                          </a:t>
            </a:r>
          </a:p>
          <a:p>
            <a:endParaRPr lang="ru-RU" dirty="0"/>
          </a:p>
          <a:p>
            <a:r>
              <a:rPr lang="ru-RU" dirty="0"/>
              <a:t>Мемы – современный популярный вид  искусства. </a:t>
            </a:r>
          </a:p>
          <a:p>
            <a:r>
              <a:rPr lang="ru-RU" dirty="0"/>
              <a:t>Видов (жанров) мемов очень много, однако они слабо структурированы. </a:t>
            </a:r>
            <a:endParaRPr lang="en-001" dirty="0"/>
          </a:p>
          <a:p>
            <a:endParaRPr lang="en-001" dirty="0"/>
          </a:p>
          <a:p>
            <a:endParaRPr lang="en-001" dirty="0"/>
          </a:p>
          <a:p>
            <a:r>
              <a:rPr lang="ru-RU" b="1" dirty="0"/>
              <a:t>Извлечение информации</a:t>
            </a:r>
          </a:p>
          <a:p>
            <a:endParaRPr lang="ru-RU" dirty="0"/>
          </a:p>
          <a:p>
            <a:r>
              <a:rPr lang="ru-RU" dirty="0"/>
              <a:t>Получение дополнительной информации о меме – создателя, источник. Например – нахождение визуального мема по текстовому содержанию</a:t>
            </a:r>
          </a:p>
          <a:p>
            <a:endParaRPr lang="ru-RU" dirty="0"/>
          </a:p>
          <a:p>
            <a:endParaRPr lang="ru-RU" dirty="0"/>
          </a:p>
          <a:p>
            <a:r>
              <a:rPr lang="ru-RU" b="1" dirty="0"/>
              <a:t>Рекомендационная система</a:t>
            </a:r>
          </a:p>
          <a:p>
            <a:endParaRPr lang="ru-RU" b="1" dirty="0"/>
          </a:p>
          <a:p>
            <a:r>
              <a:rPr lang="ru-RU" dirty="0"/>
              <a:t>Генерация подборки мемов на основе выбора людей с похожими предпочтениями</a:t>
            </a:r>
          </a:p>
        </p:txBody>
      </p:sp>
    </p:spTree>
    <p:extLst>
      <p:ext uri="{BB962C8B-B14F-4D97-AF65-F5344CB8AC3E}">
        <p14:creationId xmlns:p14="http://schemas.microsoft.com/office/powerpoint/2010/main" val="266731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dirty="0"/>
              <a:t>Классы</a:t>
            </a:r>
          </a:p>
        </p:txBody>
      </p:sp>
      <p:grpSp>
        <p:nvGrpSpPr>
          <p:cNvPr id="10" name="Группа 9" descr="Информация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Полилиния: Фигура 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" name="Полилиния: фигура 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" name="Полилиния: Фигура 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426E601-9E13-4F80-8450-B9F0148CE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812" y="1537040"/>
            <a:ext cx="3002894" cy="305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0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Прямоугольник 1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8146B020-2B12-4533-AB98-A078339B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4863" y="348034"/>
            <a:ext cx="5059679" cy="14507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Объектные Свойства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>
            <a:extLst>
              <a:ext uri="{FF2B5EF4-FFF2-40B4-BE49-F238E27FC236}">
                <a16:creationId xmlns:a16="http://schemas.microsoft.com/office/drawing/2014/main" id="{F3D22D53-586E-4F80-B549-03B4A942D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1115" y="2334092"/>
            <a:ext cx="4963427" cy="3502879"/>
          </a:xfrm>
        </p:spPr>
        <p:txBody>
          <a:bodyPr vert="horz" lIns="0" tIns="45720" rIns="0" bIns="45720" rtlCol="0">
            <a:normAutofit/>
          </a:bodyPr>
          <a:lstStyle/>
          <a:p>
            <a:pPr rtl="0"/>
            <a:r>
              <a:rPr lang="en-001" dirty="0">
                <a:latin typeface="+mj-lt"/>
              </a:rPr>
              <a:t>Viewer </a:t>
            </a:r>
            <a:r>
              <a:rPr lang="en-001" u="sng" dirty="0">
                <a:latin typeface="+mj-lt"/>
              </a:rPr>
              <a:t>likes</a:t>
            </a:r>
            <a:r>
              <a:rPr lang="en-001" dirty="0">
                <a:latin typeface="+mj-lt"/>
              </a:rPr>
              <a:t>, </a:t>
            </a:r>
            <a:r>
              <a:rPr lang="en-US" u="sng" dirty="0">
                <a:latin typeface="+mj-lt"/>
              </a:rPr>
              <a:t>r</a:t>
            </a:r>
            <a:r>
              <a:rPr lang="en-001" u="sng" dirty="0">
                <a:latin typeface="+mj-lt"/>
              </a:rPr>
              <a:t>e</a:t>
            </a:r>
            <a:r>
              <a:rPr lang="en-US" u="sng" dirty="0">
                <a:latin typeface="+mj-lt"/>
              </a:rPr>
              <a:t>p</a:t>
            </a:r>
            <a:r>
              <a:rPr lang="en-001" u="sng" dirty="0">
                <a:latin typeface="+mj-lt"/>
              </a:rPr>
              <a:t>o</a:t>
            </a:r>
            <a:r>
              <a:rPr lang="en-US" u="sng" dirty="0">
                <a:latin typeface="+mj-lt"/>
              </a:rPr>
              <a:t>s</a:t>
            </a:r>
            <a:r>
              <a:rPr lang="en-001" u="sng" dirty="0">
                <a:latin typeface="+mj-lt"/>
              </a:rPr>
              <a:t>t </a:t>
            </a:r>
            <a:r>
              <a:rPr lang="en-US" dirty="0">
                <a:latin typeface="+mj-lt"/>
              </a:rPr>
              <a:t>o</a:t>
            </a:r>
            <a:r>
              <a:rPr lang="en-001" dirty="0">
                <a:latin typeface="+mj-lt"/>
              </a:rPr>
              <a:t>r </a:t>
            </a:r>
            <a:r>
              <a:rPr lang="en-US" u="sng" dirty="0">
                <a:latin typeface="+mj-lt"/>
              </a:rPr>
              <a:t>r</a:t>
            </a:r>
            <a:r>
              <a:rPr lang="en-001" u="sng" dirty="0">
                <a:latin typeface="+mj-lt"/>
              </a:rPr>
              <a:t>e</a:t>
            </a:r>
            <a:r>
              <a:rPr lang="en-US" u="sng" dirty="0">
                <a:latin typeface="+mj-lt"/>
              </a:rPr>
              <a:t>p</a:t>
            </a:r>
            <a:r>
              <a:rPr lang="en-001" u="sng" dirty="0">
                <a:latin typeface="+mj-lt"/>
              </a:rPr>
              <a:t>o</a:t>
            </a:r>
            <a:r>
              <a:rPr lang="en-US" u="sng" dirty="0">
                <a:latin typeface="+mj-lt"/>
              </a:rPr>
              <a:t>r</a:t>
            </a:r>
            <a:r>
              <a:rPr lang="en-001" u="sng" dirty="0">
                <a:latin typeface="+mj-lt"/>
              </a:rPr>
              <a:t>t</a:t>
            </a:r>
            <a:r>
              <a:rPr lang="en-001" dirty="0">
                <a:latin typeface="+mj-lt"/>
              </a:rPr>
              <a:t> Meme</a:t>
            </a:r>
          </a:p>
          <a:p>
            <a:pPr rtl="0"/>
            <a:r>
              <a:rPr lang="en-US" dirty="0">
                <a:latin typeface="+mj-lt"/>
              </a:rPr>
              <a:t>C</a:t>
            </a:r>
            <a:r>
              <a:rPr lang="en-001" dirty="0">
                <a:latin typeface="+mj-lt"/>
              </a:rPr>
              <a:t>r</a:t>
            </a:r>
            <a:r>
              <a:rPr lang="en-US" dirty="0">
                <a:latin typeface="+mj-lt"/>
              </a:rPr>
              <a:t>e</a:t>
            </a:r>
            <a:r>
              <a:rPr lang="en-001" dirty="0">
                <a:latin typeface="+mj-lt"/>
              </a:rPr>
              <a:t>a</a:t>
            </a:r>
            <a:r>
              <a:rPr lang="en-US" dirty="0">
                <a:latin typeface="+mj-lt"/>
              </a:rPr>
              <a:t>t</a:t>
            </a:r>
            <a:r>
              <a:rPr lang="en-001" dirty="0">
                <a:latin typeface="+mj-lt"/>
              </a:rPr>
              <a:t>o</a:t>
            </a:r>
            <a:r>
              <a:rPr lang="en-US" dirty="0">
                <a:latin typeface="+mj-lt"/>
              </a:rPr>
              <a:t>r</a:t>
            </a:r>
            <a:r>
              <a:rPr lang="en-001" dirty="0">
                <a:latin typeface="+mj-lt"/>
              </a:rPr>
              <a:t> </a:t>
            </a:r>
            <a:r>
              <a:rPr lang="en-US" u="sng" dirty="0">
                <a:latin typeface="+mj-lt"/>
              </a:rPr>
              <a:t>c</a:t>
            </a:r>
            <a:r>
              <a:rPr lang="en-001" u="sng" dirty="0">
                <a:latin typeface="+mj-lt"/>
              </a:rPr>
              <a:t>r</a:t>
            </a:r>
            <a:r>
              <a:rPr lang="en-US" u="sng" dirty="0">
                <a:latin typeface="+mj-lt"/>
              </a:rPr>
              <a:t>e</a:t>
            </a:r>
            <a:r>
              <a:rPr lang="en-001" u="sng" dirty="0">
                <a:latin typeface="+mj-lt"/>
              </a:rPr>
              <a:t>a</a:t>
            </a:r>
            <a:r>
              <a:rPr lang="en-US" u="sng" dirty="0">
                <a:latin typeface="+mj-lt"/>
              </a:rPr>
              <a:t>t</a:t>
            </a:r>
            <a:r>
              <a:rPr lang="en-001" u="sng" dirty="0">
                <a:latin typeface="+mj-lt"/>
              </a:rPr>
              <a:t>e</a:t>
            </a:r>
            <a:r>
              <a:rPr lang="en-US" u="sng" dirty="0">
                <a:latin typeface="+mj-lt"/>
              </a:rPr>
              <a:t>s</a:t>
            </a:r>
            <a:r>
              <a:rPr lang="en-001" dirty="0">
                <a:latin typeface="+mj-lt"/>
              </a:rPr>
              <a:t> </a:t>
            </a:r>
            <a:r>
              <a:rPr lang="en-US" dirty="0">
                <a:latin typeface="+mj-lt"/>
              </a:rPr>
              <a:t>M</a:t>
            </a:r>
            <a:r>
              <a:rPr lang="en-001" dirty="0">
                <a:latin typeface="+mj-lt"/>
              </a:rPr>
              <a:t>e</a:t>
            </a:r>
            <a:r>
              <a:rPr lang="en-US" dirty="0">
                <a:latin typeface="+mj-lt"/>
              </a:rPr>
              <a:t>m</a:t>
            </a:r>
            <a:r>
              <a:rPr lang="en-001" dirty="0">
                <a:latin typeface="+mj-lt"/>
              </a:rPr>
              <a:t>e</a:t>
            </a:r>
          </a:p>
          <a:p>
            <a:pPr rtl="0"/>
            <a:r>
              <a:rPr lang="en-001" dirty="0">
                <a:latin typeface="+mj-lt"/>
              </a:rPr>
              <a:t>Creator </a:t>
            </a:r>
            <a:r>
              <a:rPr lang="en-001" u="sng" dirty="0">
                <a:latin typeface="+mj-lt"/>
              </a:rPr>
              <a:t>works</a:t>
            </a:r>
            <a:r>
              <a:rPr lang="en-001" dirty="0">
                <a:latin typeface="+mj-lt"/>
              </a:rPr>
              <a:t> for Company</a:t>
            </a:r>
          </a:p>
          <a:p>
            <a:pPr rtl="0"/>
            <a:r>
              <a:rPr lang="en-001" dirty="0">
                <a:latin typeface="+mj-lt"/>
              </a:rPr>
              <a:t>Company </a:t>
            </a:r>
            <a:r>
              <a:rPr lang="en-001" u="sng" dirty="0">
                <a:latin typeface="+mj-lt"/>
              </a:rPr>
              <a:t>owns</a:t>
            </a:r>
            <a:r>
              <a:rPr lang="en-001" dirty="0">
                <a:latin typeface="+mj-lt"/>
              </a:rPr>
              <a:t> Source</a:t>
            </a:r>
          </a:p>
          <a:p>
            <a:pPr rtl="0"/>
            <a:r>
              <a:rPr lang="en-001" dirty="0">
                <a:latin typeface="+mj-lt"/>
              </a:rPr>
              <a:t>Meme </a:t>
            </a:r>
            <a:r>
              <a:rPr lang="en-001" u="sng" dirty="0">
                <a:latin typeface="+mj-lt"/>
              </a:rPr>
              <a:t>posted in</a:t>
            </a:r>
            <a:r>
              <a:rPr lang="en-001" dirty="0">
                <a:latin typeface="+mj-lt"/>
              </a:rPr>
              <a:t> </a:t>
            </a:r>
            <a:r>
              <a:rPr lang="en-US" dirty="0">
                <a:latin typeface="+mj-lt"/>
              </a:rPr>
              <a:t>Source</a:t>
            </a:r>
            <a:endParaRPr lang="ru-RU" dirty="0">
              <a:latin typeface="+mj-lt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03DF263-7F39-49F9-A74C-E2CBD056C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5325"/>
            <a:ext cx="530542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76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6DB04AA-2B2C-4162-AD6D-1FF802682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884" y="125736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Свойства данных</a:t>
            </a: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бъект 7">
            <a:extLst>
              <a:ext uri="{FF2B5EF4-FFF2-40B4-BE49-F238E27FC236}">
                <a16:creationId xmlns:a16="http://schemas.microsoft.com/office/drawing/2014/main" id="{6CCBAAA8-DE36-46A7-8728-72C3486FD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 marL="87313" indent="0" rtl="0">
              <a:buFont typeface="Calibri" panose="020F0502020204030204" pitchFamily="34" charset="0"/>
              <a:buNone/>
            </a:pPr>
            <a:r>
              <a:rPr lang="en-001" dirty="0">
                <a:latin typeface="+mj-lt"/>
              </a:rPr>
              <a:t>M</a:t>
            </a:r>
            <a:r>
              <a:rPr lang="en-US" dirty="0">
                <a:latin typeface="+mj-lt"/>
              </a:rPr>
              <a:t>e</a:t>
            </a:r>
            <a:r>
              <a:rPr lang="en-001" dirty="0">
                <a:latin typeface="+mj-lt"/>
              </a:rPr>
              <a:t>m</a:t>
            </a:r>
            <a:r>
              <a:rPr lang="en-US" dirty="0">
                <a:latin typeface="+mj-lt"/>
              </a:rPr>
              <a:t>e</a:t>
            </a:r>
            <a:r>
              <a:rPr lang="en-001" dirty="0">
                <a:latin typeface="+mj-lt"/>
              </a:rPr>
              <a:t>: </a:t>
            </a:r>
          </a:p>
          <a:p>
            <a:pPr marL="430213" indent="-342900"/>
            <a:r>
              <a:rPr lang="en-US" dirty="0">
                <a:latin typeface="+mj-lt"/>
              </a:rPr>
              <a:t>C</a:t>
            </a:r>
            <a:r>
              <a:rPr lang="en-001" dirty="0">
                <a:latin typeface="+mj-lt"/>
              </a:rPr>
              <a:t>r</a:t>
            </a:r>
            <a:r>
              <a:rPr lang="en-US" dirty="0">
                <a:latin typeface="+mj-lt"/>
              </a:rPr>
              <a:t>e</a:t>
            </a:r>
            <a:r>
              <a:rPr lang="en-001" dirty="0">
                <a:latin typeface="+mj-lt"/>
              </a:rPr>
              <a:t>a</a:t>
            </a:r>
            <a:r>
              <a:rPr lang="en-US" dirty="0">
                <a:latin typeface="+mj-lt"/>
              </a:rPr>
              <a:t>t</a:t>
            </a:r>
            <a:r>
              <a:rPr lang="en-001" dirty="0">
                <a:latin typeface="+mj-lt"/>
              </a:rPr>
              <a:t>e</a:t>
            </a:r>
            <a:r>
              <a:rPr lang="en-US" dirty="0">
                <a:latin typeface="+mj-lt"/>
              </a:rPr>
              <a:t>d</a:t>
            </a:r>
            <a:r>
              <a:rPr lang="en-001" dirty="0">
                <a:latin typeface="+mj-lt"/>
              </a:rPr>
              <a:t> at</a:t>
            </a:r>
          </a:p>
          <a:p>
            <a:pPr marL="430213" indent="-342900"/>
            <a:r>
              <a:rPr lang="en-001" dirty="0">
                <a:latin typeface="+mj-lt"/>
              </a:rPr>
              <a:t>Gen</a:t>
            </a:r>
            <a:r>
              <a:rPr lang="en-US" dirty="0">
                <a:latin typeface="+mj-lt"/>
              </a:rPr>
              <a:t>r</a:t>
            </a:r>
            <a:r>
              <a:rPr lang="en-001" dirty="0">
                <a:latin typeface="+mj-lt"/>
              </a:rPr>
              <a:t>e</a:t>
            </a:r>
          </a:p>
          <a:p>
            <a:pPr marL="430213" indent="-342900"/>
            <a:r>
              <a:rPr lang="en-001" dirty="0">
                <a:latin typeface="+mj-lt"/>
              </a:rPr>
              <a:t>To</a:t>
            </a:r>
            <a:r>
              <a:rPr lang="en-US" dirty="0">
                <a:latin typeface="+mj-lt"/>
              </a:rPr>
              <a:t>t</a:t>
            </a:r>
            <a:r>
              <a:rPr lang="en-001" dirty="0">
                <a:latin typeface="+mj-lt"/>
              </a:rPr>
              <a:t>a</a:t>
            </a:r>
            <a:r>
              <a:rPr lang="en-US" dirty="0">
                <a:latin typeface="+mj-lt"/>
              </a:rPr>
              <a:t>l</a:t>
            </a:r>
            <a:r>
              <a:rPr lang="en-001" dirty="0">
                <a:latin typeface="+mj-lt"/>
              </a:rPr>
              <a:t> likes</a:t>
            </a:r>
          </a:p>
          <a:p>
            <a:pPr marL="430213" indent="-342900"/>
            <a:r>
              <a:rPr lang="en-001" dirty="0">
                <a:latin typeface="+mj-lt"/>
              </a:rPr>
              <a:t>Total reposts</a:t>
            </a:r>
          </a:p>
          <a:p>
            <a:pPr marL="430213" indent="-342900"/>
            <a:r>
              <a:rPr lang="en-001" dirty="0">
                <a:latin typeface="+mj-lt"/>
              </a:rPr>
              <a:t>URL</a:t>
            </a:r>
            <a:endParaRPr lang="ru-RU" dirty="0">
              <a:latin typeface="+mj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A1DF66D-1A36-4899-82C7-799BB052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00" y="784809"/>
            <a:ext cx="2562225" cy="20478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6B06891-A1BC-4097-B0F7-B24F14B4385E}"/>
              </a:ext>
            </a:extLst>
          </p:cNvPr>
          <p:cNvSpPr txBox="1"/>
          <p:nvPr/>
        </p:nvSpPr>
        <p:spPr>
          <a:xfrm>
            <a:off x="441158" y="3194596"/>
            <a:ext cx="2923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2400" dirty="0">
                <a:latin typeface="+mj-lt"/>
              </a:rPr>
              <a:t>S</a:t>
            </a:r>
            <a:r>
              <a:rPr lang="en-US" sz="2400" dirty="0">
                <a:latin typeface="+mj-lt"/>
              </a:rPr>
              <a:t>o</a:t>
            </a:r>
            <a:r>
              <a:rPr lang="en-001" sz="2400" dirty="0">
                <a:latin typeface="+mj-lt"/>
              </a:rPr>
              <a:t>u</a:t>
            </a:r>
            <a:r>
              <a:rPr lang="en-US" sz="2400" dirty="0">
                <a:latin typeface="+mj-lt"/>
              </a:rPr>
              <a:t>r</a:t>
            </a:r>
            <a:r>
              <a:rPr lang="en-001" sz="2400" dirty="0">
                <a:latin typeface="+mj-lt"/>
              </a:rPr>
              <a:t>c</a:t>
            </a:r>
            <a:r>
              <a:rPr lang="en-US" sz="2400" dirty="0">
                <a:latin typeface="+mj-lt"/>
              </a:rPr>
              <a:t>e</a:t>
            </a:r>
            <a:r>
              <a:rPr lang="en-001" sz="2400" dirty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U</a:t>
            </a:r>
            <a:r>
              <a:rPr lang="en-001" sz="2400" dirty="0">
                <a:latin typeface="+mj-lt"/>
              </a:rPr>
              <a:t>R</a:t>
            </a:r>
            <a:r>
              <a:rPr lang="en-US" sz="2400" dirty="0">
                <a:latin typeface="+mj-lt"/>
              </a:rPr>
              <a:t>L</a:t>
            </a:r>
            <a:endParaRPr lang="en-001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001" sz="2400" dirty="0">
                <a:latin typeface="+mj-lt"/>
              </a:rPr>
              <a:t>popularity</a:t>
            </a:r>
            <a:endParaRPr lang="ru-RU" sz="24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744E66-364B-43C8-AC83-A5D0FEAC134C}"/>
              </a:ext>
            </a:extLst>
          </p:cNvPr>
          <p:cNvSpPr txBox="1"/>
          <p:nvPr/>
        </p:nvSpPr>
        <p:spPr>
          <a:xfrm>
            <a:off x="538105" y="5091977"/>
            <a:ext cx="2350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2400" dirty="0">
                <a:latin typeface="+mj-lt"/>
              </a:rPr>
              <a:t>Person: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N</a:t>
            </a:r>
            <a:r>
              <a:rPr lang="en-001" sz="2400" dirty="0" err="1">
                <a:latin typeface="+mj-lt"/>
              </a:rPr>
              <a:t>ame</a:t>
            </a:r>
            <a:endParaRPr lang="en-001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001" sz="2400" dirty="0">
                <a:latin typeface="+mj-lt"/>
              </a:rPr>
              <a:t>Surname</a:t>
            </a:r>
          </a:p>
        </p:txBody>
      </p:sp>
    </p:spTree>
    <p:extLst>
      <p:ext uri="{BB962C8B-B14F-4D97-AF65-F5344CB8AC3E}">
        <p14:creationId xmlns:p14="http://schemas.microsoft.com/office/powerpoint/2010/main" val="2596897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C1B768-9E8D-4CBB-A018-AF8A89A11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0632" y="0"/>
            <a:ext cx="6994358" cy="680653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33F02B0-03E3-4553-A570-E270E93AC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701" y="130091"/>
            <a:ext cx="5576398" cy="6597817"/>
          </a:xfrm>
          <a:prstGeom prst="rect">
            <a:avLst/>
          </a:prstGeom>
        </p:spPr>
      </p:pic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DA8EA603-8374-4EC4-8F2B-E288ED17B0E8}"/>
              </a:ext>
            </a:extLst>
          </p:cNvPr>
          <p:cNvCxnSpPr>
            <a:cxnSpLocks/>
          </p:cNvCxnSpPr>
          <p:nvPr/>
        </p:nvCxnSpPr>
        <p:spPr>
          <a:xfrm>
            <a:off x="6425865" y="-1"/>
            <a:ext cx="127836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54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365BF64-4B30-4125-9A30-A1B08C80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sz="9600" dirty="0">
                <a:solidFill>
                  <a:srgbClr val="FFFFFF"/>
                </a:solidFill>
                <a:latin typeface="+mj-lt"/>
              </a:rPr>
              <a:t>Спасибо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586_TF33476885.potx" id="{050EF630-A309-4220-9074-EFAF69653A0A}" vid="{EAD3587A-A5A2-4186-BFE3-098457E9F5FE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Классическая презентация для сотрудников компании</Template>
  <TotalTime>0</TotalTime>
  <Words>162</Words>
  <Application>Microsoft Office PowerPoint</Application>
  <PresentationFormat>Широкоэкранный</PresentationFormat>
  <Paragraphs>46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RetrospectVTI</vt:lpstr>
      <vt:lpstr>Онтология Мемов</vt:lpstr>
      <vt:lpstr>Назначение</vt:lpstr>
      <vt:lpstr>Классы</vt:lpstr>
      <vt:lpstr>Объектные Свойства</vt:lpstr>
      <vt:lpstr>Свойства данных</vt:lpstr>
      <vt:lpstr>Презентация PowerPoint</vt:lpstr>
      <vt:lpstr>Спасибо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2020-05-25T19:12:34Z</dcterms:created>
  <dcterms:modified xsi:type="dcterms:W3CDTF">2020-05-25T20:27:21Z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