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042563" cy="12961938"/>
  <p:notesSz cx="6858000" cy="9144000"/>
  <p:defaultTextStyle>
    <a:defPPr>
      <a:defRPr lang="ru-RU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00" autoAdjust="0"/>
    <p:restoredTop sz="93694" autoAdjust="0"/>
  </p:normalViewPr>
  <p:slideViewPr>
    <p:cSldViewPr>
      <p:cViewPr>
        <p:scale>
          <a:sx n="125" d="100"/>
          <a:sy n="125" d="100"/>
        </p:scale>
        <p:origin x="432" y="4592"/>
      </p:cViewPr>
      <p:guideLst>
        <p:guide orient="horz" pos="4083"/>
        <p:guide pos="72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8192" y="4026603"/>
            <a:ext cx="19586179" cy="277841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56385" y="7345098"/>
            <a:ext cx="16129794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2100683" y="981147"/>
            <a:ext cx="13061454" cy="209041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904324" y="981147"/>
            <a:ext cx="38812317" cy="2090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0203" y="8329246"/>
            <a:ext cx="19586179" cy="2574385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0203" y="5493823"/>
            <a:ext cx="19586179" cy="28354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904324" y="5715856"/>
            <a:ext cx="25934886" cy="16169417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9223252" y="5715856"/>
            <a:ext cx="25938885" cy="16169417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128" y="519079"/>
            <a:ext cx="20738307" cy="216032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2128" y="2901435"/>
            <a:ext cx="10181134" cy="120918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52128" y="4110614"/>
            <a:ext cx="10181134" cy="746811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1705303" y="2901435"/>
            <a:ext cx="10185133" cy="120918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1705303" y="4110614"/>
            <a:ext cx="10185133" cy="746811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130" y="516077"/>
            <a:ext cx="7580844" cy="219632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009002" y="516078"/>
            <a:ext cx="12881433" cy="11062655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2130" y="2712406"/>
            <a:ext cx="7580844" cy="8866327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6504" y="9073357"/>
            <a:ext cx="13825538" cy="1071161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16504" y="1158173"/>
            <a:ext cx="13825538" cy="7777163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16504" y="10144517"/>
            <a:ext cx="13825538" cy="1521227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128" y="519079"/>
            <a:ext cx="20738307" cy="2160323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2128" y="3024453"/>
            <a:ext cx="20738307" cy="8554280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52128" y="12013797"/>
            <a:ext cx="5376598" cy="69010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C232-EB91-407D-B5BF-CEB9DACFEE12}" type="datetimeFigureOut">
              <a:rPr lang="ru-RU" smtClean="0"/>
              <a:pPr/>
              <a:t>13.07.2018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872876" y="12013797"/>
            <a:ext cx="7296812" cy="69010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6513837" y="12013797"/>
            <a:ext cx="5376598" cy="69010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E84A-F79F-48D4-9BF5-6A782A0151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spect="1"/>
          </p:cNvSpPr>
          <p:nvPr/>
        </p:nvSpPr>
        <p:spPr>
          <a:xfrm>
            <a:off x="519828" y="1194556"/>
            <a:ext cx="400508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Kernel</a:t>
            </a:r>
            <a:endParaRPr lang="ru-RU" sz="700" dirty="0"/>
          </a:p>
        </p:txBody>
      </p:sp>
      <p:sp>
        <p:nvSpPr>
          <p:cNvPr id="44" name="TextBox 43"/>
          <p:cNvSpPr txBox="1">
            <a:spLocks noChangeAspect="1"/>
          </p:cNvSpPr>
          <p:nvPr/>
        </p:nvSpPr>
        <p:spPr>
          <a:xfrm>
            <a:off x="519828" y="1837499"/>
            <a:ext cx="453407" cy="1901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Win API</a:t>
            </a:r>
            <a:endParaRPr lang="ru-RU" sz="700" dirty="0"/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519828" y="980243"/>
            <a:ext cx="512718" cy="19015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Keyboard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519829" y="2051813"/>
            <a:ext cx="288298" cy="1901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STL</a:t>
            </a:r>
            <a:endParaRPr lang="ru-RU" sz="7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519829" y="551615"/>
            <a:ext cx="578441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Application</a:t>
            </a:r>
          </a:p>
        </p:txBody>
      </p:sp>
      <p:sp>
        <p:nvSpPr>
          <p:cNvPr id="53" name="TextBox 52"/>
          <p:cNvSpPr txBox="1">
            <a:spLocks noChangeAspect="1"/>
          </p:cNvSpPr>
          <p:nvPr/>
        </p:nvSpPr>
        <p:spPr>
          <a:xfrm>
            <a:off x="519829" y="2266126"/>
            <a:ext cx="302725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VCL</a:t>
            </a:r>
            <a:endParaRPr lang="ru-RU" sz="700" dirty="0"/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519828" y="765929"/>
            <a:ext cx="418141" cy="19015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Library</a:t>
            </a:r>
            <a:endParaRPr lang="ru-RU" sz="700" dirty="0"/>
          </a:p>
        </p:txBody>
      </p:sp>
      <p:sp>
        <p:nvSpPr>
          <p:cNvPr id="113" name="TextBox 112"/>
          <p:cNvSpPr txBox="1">
            <a:spLocks noChangeAspect="1"/>
          </p:cNvSpPr>
          <p:nvPr/>
        </p:nvSpPr>
        <p:spPr>
          <a:xfrm>
            <a:off x="519828" y="1623185"/>
            <a:ext cx="398905" cy="19015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Debug</a:t>
            </a:r>
            <a:endParaRPr lang="ru-RU" sz="700" dirty="0"/>
          </a:p>
        </p:txBody>
      </p:sp>
      <p:sp>
        <p:nvSpPr>
          <p:cNvPr id="140" name="TextBox 139"/>
          <p:cNvSpPr txBox="1">
            <a:spLocks noChangeAspect="1"/>
          </p:cNvSpPr>
          <p:nvPr/>
        </p:nvSpPr>
        <p:spPr>
          <a:xfrm>
            <a:off x="519828" y="1408870"/>
            <a:ext cx="495085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Interface</a:t>
            </a:r>
            <a:endParaRPr lang="ru-RU" sz="700" dirty="0"/>
          </a:p>
        </p:txBody>
      </p:sp>
      <p:sp>
        <p:nvSpPr>
          <p:cNvPr id="392" name="TextBox 391"/>
          <p:cNvSpPr txBox="1">
            <a:spLocks noChangeAspect="1"/>
          </p:cNvSpPr>
          <p:nvPr/>
        </p:nvSpPr>
        <p:spPr>
          <a:xfrm>
            <a:off x="1234209" y="551615"/>
            <a:ext cx="538367" cy="190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Streaming</a:t>
            </a:r>
            <a:endParaRPr lang="ru-RU" sz="700" dirty="0"/>
          </a:p>
        </p:txBody>
      </p:sp>
      <p:sp>
        <p:nvSpPr>
          <p:cNvPr id="393" name="TextBox 392"/>
          <p:cNvSpPr txBox="1">
            <a:spLocks noChangeAspect="1"/>
          </p:cNvSpPr>
          <p:nvPr/>
        </p:nvSpPr>
        <p:spPr>
          <a:xfrm>
            <a:off x="1234209" y="837367"/>
            <a:ext cx="495086" cy="190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Obsolete</a:t>
            </a:r>
            <a:endParaRPr lang="ru-RU" sz="700" dirty="0"/>
          </a:p>
        </p:txBody>
      </p:sp>
      <p:sp>
        <p:nvSpPr>
          <p:cNvPr id="354" name="TextBox 353"/>
          <p:cNvSpPr txBox="1">
            <a:spLocks noChangeAspect="1"/>
          </p:cNvSpPr>
          <p:nvPr/>
        </p:nvSpPr>
        <p:spPr>
          <a:xfrm>
            <a:off x="3520225" y="837367"/>
            <a:ext cx="613707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GlobalTimer</a:t>
            </a:r>
            <a:endParaRPr lang="en-US" sz="700" dirty="0" smtClean="0"/>
          </a:p>
        </p:txBody>
      </p:sp>
      <p:sp>
        <p:nvSpPr>
          <p:cNvPr id="355" name="TextBox 354"/>
          <p:cNvSpPr txBox="1">
            <a:spLocks noChangeAspect="1"/>
          </p:cNvSpPr>
          <p:nvPr/>
        </p:nvSpPr>
        <p:spPr>
          <a:xfrm>
            <a:off x="3520225" y="1980375"/>
            <a:ext cx="935911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CPerformanceLogger</a:t>
            </a:r>
            <a:endParaRPr lang="en-US" sz="700" dirty="0" smtClean="0"/>
          </a:p>
        </p:txBody>
      </p:sp>
      <p:sp>
        <p:nvSpPr>
          <p:cNvPr id="357" name="TextBox 356"/>
          <p:cNvSpPr txBox="1">
            <a:spLocks noChangeAspect="1"/>
          </p:cNvSpPr>
          <p:nvPr/>
        </p:nvSpPr>
        <p:spPr>
          <a:xfrm>
            <a:off x="3520225" y="1123119"/>
            <a:ext cx="745154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ThreadIDLogger</a:t>
            </a:r>
            <a:endParaRPr lang="en-US" sz="700" dirty="0" smtClean="0"/>
          </a:p>
        </p:txBody>
      </p:sp>
      <p:sp>
        <p:nvSpPr>
          <p:cNvPr id="358" name="TextBox 357"/>
          <p:cNvSpPr txBox="1">
            <a:spLocks noChangeAspect="1"/>
          </p:cNvSpPr>
          <p:nvPr/>
        </p:nvSpPr>
        <p:spPr>
          <a:xfrm>
            <a:off x="3520225" y="1694623"/>
            <a:ext cx="894233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CStateLoggerAccess</a:t>
            </a:r>
            <a:endParaRPr lang="en-US" sz="700" dirty="0" smtClean="0"/>
          </a:p>
        </p:txBody>
      </p:sp>
      <p:sp>
        <p:nvSpPr>
          <p:cNvPr id="359" name="TextBox 358"/>
          <p:cNvSpPr txBox="1">
            <a:spLocks noChangeAspect="1"/>
          </p:cNvSpPr>
          <p:nvPr/>
        </p:nvSpPr>
        <p:spPr>
          <a:xfrm>
            <a:off x="4734671" y="837367"/>
            <a:ext cx="427760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smtClean="0"/>
              <a:t>Master</a:t>
            </a:r>
            <a:endParaRPr lang="ru-RU" sz="700" dirty="0"/>
          </a:p>
        </p:txBody>
      </p:sp>
      <p:sp>
        <p:nvSpPr>
          <p:cNvPr id="361" name="TextBox 360"/>
          <p:cNvSpPr txBox="1">
            <a:spLocks noChangeAspect="1"/>
          </p:cNvSpPr>
          <p:nvPr/>
        </p:nvSpPr>
        <p:spPr>
          <a:xfrm>
            <a:off x="5663365" y="837367"/>
            <a:ext cx="802862" cy="19015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KeyboardHandler</a:t>
            </a:r>
            <a:endParaRPr lang="en-US" sz="700" dirty="0" smtClean="0"/>
          </a:p>
        </p:txBody>
      </p:sp>
      <p:sp>
        <p:nvSpPr>
          <p:cNvPr id="362" name="TextBox 361"/>
          <p:cNvSpPr txBox="1">
            <a:spLocks noChangeAspect="1"/>
          </p:cNvSpPr>
          <p:nvPr/>
        </p:nvSpPr>
        <p:spPr>
          <a:xfrm>
            <a:off x="4734671" y="1123119"/>
            <a:ext cx="80606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UserEnvironment</a:t>
            </a:r>
            <a:endParaRPr lang="ru-RU" sz="700" dirty="0"/>
          </a:p>
        </p:txBody>
      </p:sp>
      <p:sp>
        <p:nvSpPr>
          <p:cNvPr id="363" name="TextBox 362"/>
          <p:cNvSpPr txBox="1">
            <a:spLocks noChangeAspect="1"/>
          </p:cNvSpPr>
          <p:nvPr/>
        </p:nvSpPr>
        <p:spPr>
          <a:xfrm>
            <a:off x="2805845" y="837367"/>
            <a:ext cx="591265" cy="190155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GUIHandler</a:t>
            </a:r>
            <a:endParaRPr lang="ru-RU" sz="700" dirty="0"/>
          </a:p>
        </p:txBody>
      </p:sp>
      <p:sp>
        <p:nvSpPr>
          <p:cNvPr id="364" name="TextBox 363"/>
          <p:cNvSpPr txBox="1">
            <a:spLocks noChangeAspect="1"/>
          </p:cNvSpPr>
          <p:nvPr/>
        </p:nvSpPr>
        <p:spPr>
          <a:xfrm>
            <a:off x="2162903" y="837367"/>
            <a:ext cx="546382" cy="1901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MainForm</a:t>
            </a:r>
            <a:endParaRPr lang="ru-RU" sz="700" dirty="0"/>
          </a:p>
        </p:txBody>
      </p:sp>
      <p:sp>
        <p:nvSpPr>
          <p:cNvPr id="366" name="TextBox 365"/>
          <p:cNvSpPr txBox="1">
            <a:spLocks noChangeAspect="1"/>
          </p:cNvSpPr>
          <p:nvPr/>
        </p:nvSpPr>
        <p:spPr>
          <a:xfrm>
            <a:off x="3520225" y="1408871"/>
            <a:ext cx="584854" cy="1901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ThreadPool</a:t>
            </a:r>
            <a:endParaRPr lang="en-US" sz="700" dirty="0" smtClean="0"/>
          </a:p>
        </p:txBody>
      </p:sp>
      <p:sp>
        <p:nvSpPr>
          <p:cNvPr id="368" name="TextBox 367"/>
          <p:cNvSpPr txBox="1">
            <a:spLocks noChangeAspect="1"/>
          </p:cNvSpPr>
          <p:nvPr/>
        </p:nvSpPr>
        <p:spPr>
          <a:xfrm>
            <a:off x="5663365" y="1123119"/>
            <a:ext cx="1379943" cy="19015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dirty="0" err="1" smtClean="0"/>
              <a:t>StandardApplicationWindowProc</a:t>
            </a:r>
            <a:endParaRPr lang="en-US" sz="700" dirty="0" smtClean="0"/>
          </a:p>
        </p:txBody>
      </p:sp>
      <p:sp>
        <p:nvSpPr>
          <p:cNvPr id="371" name="TextBox 370"/>
          <p:cNvSpPr txBox="1"/>
          <p:nvPr/>
        </p:nvSpPr>
        <p:spPr>
          <a:xfrm>
            <a:off x="4234605" y="265863"/>
            <a:ext cx="792205" cy="2154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Global Objects</a:t>
            </a:r>
            <a:endParaRPr lang="ru-RU" sz="800" dirty="0"/>
          </a:p>
        </p:txBody>
      </p:sp>
      <p:sp>
        <p:nvSpPr>
          <p:cNvPr id="372" name="Правая фигурная скобка 371"/>
          <p:cNvSpPr/>
          <p:nvPr/>
        </p:nvSpPr>
        <p:spPr>
          <a:xfrm rot="5400000" flipH="1">
            <a:off x="4448919" y="-1805839"/>
            <a:ext cx="357190" cy="5072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6" name="TextBox 375"/>
          <p:cNvSpPr txBox="1">
            <a:spLocks noChangeAspect="1"/>
          </p:cNvSpPr>
          <p:nvPr/>
        </p:nvSpPr>
        <p:spPr>
          <a:xfrm>
            <a:off x="2162903" y="2909069"/>
            <a:ext cx="817289" cy="4055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UserEnvironment</a:t>
            </a:r>
            <a:endParaRPr lang="en-US" sz="700" b="1" dirty="0" smtClean="0"/>
          </a:p>
          <a:p>
            <a:pPr algn="ctr"/>
            <a:r>
              <a:rPr lang="en-US" sz="700" dirty="0" err="1" smtClean="0"/>
              <a:t>Seance</a:t>
            </a:r>
            <a:endParaRPr lang="en-US" sz="700" dirty="0" smtClean="0"/>
          </a:p>
          <a:p>
            <a:pPr algn="ctr"/>
            <a:r>
              <a:rPr lang="en-US" sz="700" dirty="0" err="1" smtClean="0"/>
              <a:t>FingerLayout</a:t>
            </a:r>
            <a:endParaRPr lang="en-US" sz="700" dirty="0" smtClean="0"/>
          </a:p>
        </p:txBody>
      </p:sp>
      <p:sp>
        <p:nvSpPr>
          <p:cNvPr id="381" name="TextBox 380"/>
          <p:cNvSpPr txBox="1">
            <a:spLocks noChangeAspect="1"/>
          </p:cNvSpPr>
          <p:nvPr/>
        </p:nvSpPr>
        <p:spPr>
          <a:xfrm>
            <a:off x="3234473" y="2909069"/>
            <a:ext cx="1277350" cy="10519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smtClean="0"/>
              <a:t>Master</a:t>
            </a:r>
          </a:p>
          <a:p>
            <a:pPr algn="ctr"/>
            <a:r>
              <a:rPr lang="en-US" sz="700" i="1" dirty="0" err="1" smtClean="0"/>
              <a:t>CurrentAnalysisData</a:t>
            </a:r>
            <a:endParaRPr lang="en-US" sz="700" i="1" dirty="0" smtClean="0"/>
          </a:p>
          <a:p>
            <a:pPr algn="ctr"/>
            <a:r>
              <a:rPr lang="en-US" sz="700" i="1" dirty="0" err="1" smtClean="0"/>
              <a:t>SpeedApproximationData</a:t>
            </a:r>
            <a:endParaRPr lang="en-US" sz="700" i="1" dirty="0" smtClean="0"/>
          </a:p>
          <a:p>
            <a:pPr algn="ctr"/>
            <a:r>
              <a:rPr lang="en-US" sz="700" dirty="0" err="1" smtClean="0"/>
              <a:t>TextMaker</a:t>
            </a:r>
            <a:endParaRPr lang="en-US" sz="700" dirty="0" smtClean="0"/>
          </a:p>
          <a:p>
            <a:pPr algn="ctr"/>
            <a:r>
              <a:rPr lang="en-US" sz="700" dirty="0" err="1" smtClean="0"/>
              <a:t>CurrentOutputMode</a:t>
            </a:r>
            <a:endParaRPr lang="en-US" sz="700" dirty="0" smtClean="0"/>
          </a:p>
          <a:p>
            <a:pPr algn="ctr"/>
            <a:r>
              <a:rPr lang="en-US" sz="700" dirty="0" err="1" smtClean="0"/>
              <a:t>CurrentTextMode</a:t>
            </a:r>
            <a:endParaRPr lang="en-US" sz="700" dirty="0" smtClean="0"/>
          </a:p>
          <a:p>
            <a:pPr algn="ctr"/>
            <a:r>
              <a:rPr lang="en-US" sz="700" dirty="0" err="1" smtClean="0"/>
              <a:t>CurrentAnalysisType</a:t>
            </a:r>
            <a:endParaRPr lang="en-US" sz="700" dirty="0" smtClean="0"/>
          </a:p>
          <a:p>
            <a:pPr algn="ctr"/>
            <a:r>
              <a:rPr lang="en-US" sz="700" dirty="0" err="1" smtClean="0"/>
              <a:t>CurrentSpeedHistogramChunk</a:t>
            </a:r>
            <a:endParaRPr lang="en-US" sz="700" dirty="0" smtClean="0"/>
          </a:p>
          <a:p>
            <a:pPr algn="ctr"/>
            <a:r>
              <a:rPr lang="en-US" sz="700" i="1" dirty="0" err="1" smtClean="0"/>
              <a:t>CurrentKlavogramma</a:t>
            </a:r>
            <a:endParaRPr lang="ru-RU" sz="700" i="1" dirty="0"/>
          </a:p>
        </p:txBody>
      </p:sp>
      <p:sp>
        <p:nvSpPr>
          <p:cNvPr id="384" name="TextBox 383"/>
          <p:cNvSpPr txBox="1">
            <a:spLocks noChangeAspect="1"/>
          </p:cNvSpPr>
          <p:nvPr/>
        </p:nvSpPr>
        <p:spPr>
          <a:xfrm>
            <a:off x="4734671" y="2909069"/>
            <a:ext cx="1344677" cy="2236869"/>
          </a:xfrm>
          <a:prstGeom prst="rect">
            <a:avLst/>
          </a:prstGeom>
          <a:ln>
            <a:solidFill>
              <a:srgbClr val="B818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GUIHandler</a:t>
            </a:r>
            <a:endParaRPr lang="en-US" sz="700" b="1" u="sng" dirty="0" smtClean="0"/>
          </a:p>
          <a:p>
            <a:pPr algn="ctr"/>
            <a:r>
              <a:rPr lang="en-US" sz="700" dirty="0" err="1" smtClean="0"/>
              <a:t>TextWriter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LogWriter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ThreadLogWriter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StateLogWriter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SeanceStatistics</a:t>
            </a:r>
            <a:endParaRPr lang="en-US" sz="700" dirty="0" smtClean="0"/>
          </a:p>
          <a:p>
            <a:pPr algn="ctr"/>
            <a:r>
              <a:rPr lang="en-US" sz="700" dirty="0" err="1" smtClean="0"/>
              <a:t>StableZonesStatistics</a:t>
            </a:r>
            <a:endParaRPr lang="en-US" sz="700" dirty="0" smtClean="0"/>
          </a:p>
          <a:p>
            <a:pPr algn="ctr"/>
            <a:r>
              <a:rPr lang="en-US" sz="700" dirty="0" err="1" smtClean="0"/>
              <a:t>TextModeReader</a:t>
            </a:r>
            <a:endParaRPr lang="en-US" sz="700" dirty="0" smtClean="0"/>
          </a:p>
          <a:p>
            <a:pPr algn="ctr"/>
            <a:r>
              <a:rPr lang="en-US" sz="700" dirty="0" err="1" smtClean="0"/>
              <a:t>AnalysisTypeReader</a:t>
            </a:r>
            <a:endParaRPr lang="en-US" sz="700" dirty="0" smtClean="0"/>
          </a:p>
          <a:p>
            <a:pPr algn="ctr"/>
            <a:r>
              <a:rPr lang="en-US" sz="700" dirty="0" err="1" smtClean="0"/>
              <a:t>TreeViewWriter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SpeedHistogramPlotter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SpeedChunkHandler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SpeedPlotter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SpeedDerivativePlotter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SpeedPlotterUniform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SpeedDerivativePlotterUniform</a:t>
            </a:r>
            <a:endParaRPr lang="en-US" sz="700" dirty="0" smtClean="0"/>
          </a:p>
          <a:p>
            <a:pPr algn="ctr"/>
            <a:r>
              <a:rPr lang="en-US" sz="700" dirty="0" err="1" smtClean="0"/>
              <a:t>SpeedStableZonesPlotter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StandardSpeedDerivativePlotter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StandardSpeedPlotter</a:t>
            </a:r>
            <a:endParaRPr lang="en-US" sz="700" dirty="0" smtClean="0"/>
          </a:p>
          <a:p>
            <a:pPr algn="ctr"/>
            <a:r>
              <a:rPr lang="en-US" sz="700" dirty="0" err="1" smtClean="0"/>
              <a:t>KlavogrammaPlotter</a:t>
            </a:r>
            <a:endParaRPr lang="ru-RU" sz="700" dirty="0"/>
          </a:p>
        </p:txBody>
      </p:sp>
      <p:sp>
        <p:nvSpPr>
          <p:cNvPr id="385" name="TextBox 384"/>
          <p:cNvSpPr txBox="1">
            <a:spLocks noChangeAspect="1"/>
          </p:cNvSpPr>
          <p:nvPr/>
        </p:nvSpPr>
        <p:spPr>
          <a:xfrm>
            <a:off x="6234869" y="2909069"/>
            <a:ext cx="852555" cy="62104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KeyboardHandler</a:t>
            </a:r>
            <a:endParaRPr lang="en-US" sz="700" b="1" u="sng" dirty="0" smtClean="0"/>
          </a:p>
          <a:p>
            <a:pPr algn="ctr"/>
            <a:r>
              <a:rPr lang="en-US" sz="700" dirty="0" err="1" smtClean="0"/>
              <a:t>ActiveState</a:t>
            </a:r>
            <a:endParaRPr lang="en-US" sz="700" dirty="0" smtClean="0"/>
          </a:p>
          <a:p>
            <a:pPr algn="ctr"/>
            <a:r>
              <a:rPr lang="en-US" sz="700" dirty="0" err="1" smtClean="0"/>
              <a:t>RawBuffer</a:t>
            </a:r>
            <a:endParaRPr lang="en-US" sz="700" dirty="0" smtClean="0"/>
          </a:p>
          <a:p>
            <a:pPr algn="ctr"/>
            <a:r>
              <a:rPr lang="en-US" sz="700" dirty="0" err="1" smtClean="0"/>
              <a:t>LowLevelKeyboard</a:t>
            </a:r>
            <a:endParaRPr lang="en-US" sz="700" dirty="0" smtClean="0"/>
          </a:p>
          <a:p>
            <a:pPr algn="ctr"/>
            <a:r>
              <a:rPr lang="en-US" sz="700" dirty="0" err="1" smtClean="0"/>
              <a:t>KeyFilter</a:t>
            </a:r>
            <a:endParaRPr lang="en-US" sz="700" dirty="0" smtClean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091465" y="5409399"/>
            <a:ext cx="1213230" cy="62104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AnalysisData</a:t>
            </a:r>
            <a:endParaRPr lang="en-US" sz="700" b="1" u="sng" dirty="0" smtClean="0"/>
          </a:p>
          <a:p>
            <a:pPr algn="ctr"/>
            <a:r>
              <a:rPr lang="en-US" sz="700" dirty="0" err="1" smtClean="0"/>
              <a:t>ShiftsWithDependencies</a:t>
            </a:r>
            <a:endParaRPr lang="en-US" sz="700" dirty="0" smtClean="0"/>
          </a:p>
          <a:p>
            <a:pPr algn="ctr"/>
            <a:r>
              <a:rPr lang="en-US" sz="700" dirty="0" err="1" smtClean="0"/>
              <a:t>CapslocksWithDependencies</a:t>
            </a:r>
            <a:endParaRPr lang="en-US" sz="700" dirty="0" smtClean="0"/>
          </a:p>
          <a:p>
            <a:pPr algn="ctr"/>
            <a:r>
              <a:rPr lang="en-US" sz="700" dirty="0" err="1" smtClean="0"/>
              <a:t>TextTree</a:t>
            </a:r>
            <a:endParaRPr lang="en-US" sz="700" dirty="0" smtClean="0"/>
          </a:p>
          <a:p>
            <a:pPr algn="ctr"/>
            <a:r>
              <a:rPr lang="en-US" sz="700" dirty="0" err="1" smtClean="0"/>
              <a:t>pSession</a:t>
            </a:r>
            <a:endParaRPr lang="ru-RU" sz="700" dirty="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3448787" y="5409399"/>
            <a:ext cx="1601157" cy="4055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ApproximationData</a:t>
            </a:r>
            <a:r>
              <a:rPr lang="en-US" sz="700" b="1" u="sng" dirty="0" smtClean="0"/>
              <a:t>&lt;</a:t>
            </a:r>
            <a:r>
              <a:rPr lang="en-US" sz="700" b="1" u="sng" dirty="0" err="1" smtClean="0"/>
              <a:t>TApproximation</a:t>
            </a:r>
            <a:r>
              <a:rPr lang="en-US" sz="700" b="1" u="sng" dirty="0" smtClean="0"/>
              <a:t>&gt;</a:t>
            </a:r>
          </a:p>
          <a:p>
            <a:pPr algn="ctr"/>
            <a:r>
              <a:rPr lang="en-US" sz="700" dirty="0" smtClean="0"/>
              <a:t>Approximation</a:t>
            </a:r>
          </a:p>
          <a:p>
            <a:pPr algn="ctr"/>
            <a:r>
              <a:rPr lang="en-US" sz="700" dirty="0" err="1" smtClean="0"/>
              <a:t>StableZones</a:t>
            </a:r>
            <a:endParaRPr lang="ru-RU" sz="700" dirty="0"/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3234473" y="6195217"/>
            <a:ext cx="44058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smtClean="0"/>
              <a:t>Session</a:t>
            </a:r>
            <a:endParaRPr lang="en-US" sz="700" b="1" dirty="0" smtClean="0"/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3020159" y="6623845"/>
            <a:ext cx="93110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CurrentAnalysisData</a:t>
            </a:r>
            <a:endParaRPr lang="en-US" sz="700" b="1" dirty="0" smtClean="0"/>
          </a:p>
        </p:txBody>
      </p:sp>
      <p:cxnSp>
        <p:nvCxnSpPr>
          <p:cNvPr id="42" name="Прямая со стрелкой 41"/>
          <p:cNvCxnSpPr>
            <a:stCxn id="39" idx="2"/>
            <a:endCxn id="40" idx="0"/>
          </p:cNvCxnSpPr>
          <p:nvPr/>
        </p:nvCxnSpPr>
        <p:spPr>
          <a:xfrm rot="16200000" flipH="1">
            <a:off x="3351002" y="6489135"/>
            <a:ext cx="238473" cy="30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3091597" y="7623977"/>
            <a:ext cx="967971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CurrentKlavogramma</a:t>
            </a:r>
            <a:endParaRPr lang="en-US" sz="700" b="1" dirty="0" smtClean="0"/>
          </a:p>
        </p:txBody>
      </p:sp>
      <p:cxnSp>
        <p:nvCxnSpPr>
          <p:cNvPr id="51" name="Прямая со стрелкой 50"/>
          <p:cNvCxnSpPr>
            <a:stCxn id="40" idx="2"/>
            <a:endCxn id="48" idx="0"/>
          </p:cNvCxnSpPr>
          <p:nvPr/>
        </p:nvCxnSpPr>
        <p:spPr>
          <a:xfrm rot="16200000" flipH="1">
            <a:off x="3125659" y="7174052"/>
            <a:ext cx="809977" cy="89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4377481" y="6623845"/>
            <a:ext cx="934309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CurrentOutputMode</a:t>
            </a:r>
            <a:endParaRPr lang="en-US" sz="700" b="1" dirty="0" smtClean="0"/>
          </a:p>
        </p:txBody>
      </p: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5520489" y="6623845"/>
            <a:ext cx="83011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CurrentTextMode</a:t>
            </a:r>
            <a:endParaRPr lang="en-US" sz="700" b="1" dirty="0" smtClean="0"/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2091465" y="6623845"/>
            <a:ext cx="650577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FingerLayout</a:t>
            </a:r>
            <a:endParaRPr lang="en-US" sz="700" b="1" dirty="0" smtClean="0"/>
          </a:p>
        </p:txBody>
      </p:sp>
      <p:cxnSp>
        <p:nvCxnSpPr>
          <p:cNvPr id="57" name="Прямая со стрелкой 56"/>
          <p:cNvCxnSpPr>
            <a:stCxn id="52" idx="2"/>
            <a:endCxn id="48" idx="0"/>
          </p:cNvCxnSpPr>
          <p:nvPr/>
        </p:nvCxnSpPr>
        <p:spPr>
          <a:xfrm rot="5400000">
            <a:off x="3805122" y="6584462"/>
            <a:ext cx="809977" cy="1269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4" idx="2"/>
            <a:endCxn id="48" idx="0"/>
          </p:cNvCxnSpPr>
          <p:nvPr/>
        </p:nvCxnSpPr>
        <p:spPr>
          <a:xfrm rot="5400000">
            <a:off x="4350577" y="6039007"/>
            <a:ext cx="809977" cy="2359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2"/>
            <a:endCxn id="48" idx="0"/>
          </p:cNvCxnSpPr>
          <p:nvPr/>
        </p:nvCxnSpPr>
        <p:spPr>
          <a:xfrm rot="16200000" flipH="1">
            <a:off x="2591180" y="6639573"/>
            <a:ext cx="809977" cy="115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spect="1"/>
          </p:cNvSpPr>
          <p:nvPr/>
        </p:nvSpPr>
        <p:spPr>
          <a:xfrm>
            <a:off x="5234737" y="7623977"/>
            <a:ext cx="1131478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SpeedApproximationData</a:t>
            </a:r>
            <a:endParaRPr lang="en-US" sz="700" b="1" dirty="0" smtClean="0"/>
          </a:p>
        </p:txBody>
      </p:sp>
      <p:cxnSp>
        <p:nvCxnSpPr>
          <p:cNvPr id="69" name="Прямая со стрелкой 68"/>
          <p:cNvCxnSpPr>
            <a:stCxn id="40" idx="2"/>
            <a:endCxn id="66" idx="0"/>
          </p:cNvCxnSpPr>
          <p:nvPr/>
        </p:nvCxnSpPr>
        <p:spPr>
          <a:xfrm rot="16200000" flipH="1">
            <a:off x="4238105" y="6061605"/>
            <a:ext cx="809977" cy="231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2" idx="2"/>
            <a:endCxn id="66" idx="0"/>
          </p:cNvCxnSpPr>
          <p:nvPr/>
        </p:nvCxnSpPr>
        <p:spPr>
          <a:xfrm rot="16200000" flipH="1">
            <a:off x="4917568" y="6741068"/>
            <a:ext cx="809977" cy="95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4" idx="2"/>
            <a:endCxn id="66" idx="0"/>
          </p:cNvCxnSpPr>
          <p:nvPr/>
        </p:nvCxnSpPr>
        <p:spPr>
          <a:xfrm rot="5400000">
            <a:off x="5463023" y="7151453"/>
            <a:ext cx="809977" cy="13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spect="1"/>
          </p:cNvSpPr>
          <p:nvPr/>
        </p:nvSpPr>
        <p:spPr>
          <a:xfrm>
            <a:off x="6520621" y="6623845"/>
            <a:ext cx="935911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CurrentAnalysisType</a:t>
            </a:r>
            <a:endParaRPr lang="en-US" sz="700" b="1" dirty="0" smtClean="0"/>
          </a:p>
        </p:txBody>
      </p:sp>
      <p:cxnSp>
        <p:nvCxnSpPr>
          <p:cNvPr id="79" name="Прямая со стрелкой 78"/>
          <p:cNvCxnSpPr>
            <a:stCxn id="74" idx="2"/>
            <a:endCxn id="66" idx="0"/>
          </p:cNvCxnSpPr>
          <p:nvPr/>
        </p:nvCxnSpPr>
        <p:spPr>
          <a:xfrm rot="5400000">
            <a:off x="5989539" y="6624938"/>
            <a:ext cx="809977" cy="118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3520225" y="8124043"/>
            <a:ext cx="48867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pSession</a:t>
            </a:r>
            <a:endParaRPr lang="en-US" sz="700" b="1" dirty="0" smtClean="0"/>
          </a:p>
        </p:txBody>
      </p:sp>
      <p:sp>
        <p:nvSpPr>
          <p:cNvPr id="56" name="TextBox 55"/>
          <p:cNvSpPr txBox="1">
            <a:spLocks noChangeAspect="1"/>
          </p:cNvSpPr>
          <p:nvPr/>
        </p:nvSpPr>
        <p:spPr>
          <a:xfrm>
            <a:off x="3520225" y="8695547"/>
            <a:ext cx="493483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TextTree</a:t>
            </a:r>
            <a:endParaRPr lang="en-US" sz="700" b="1" dirty="0" smtClean="0"/>
          </a:p>
        </p:txBody>
      </p:sp>
      <p:cxnSp>
        <p:nvCxnSpPr>
          <p:cNvPr id="60" name="Прямая со стрелкой 59"/>
          <p:cNvCxnSpPr>
            <a:stCxn id="49" idx="2"/>
            <a:endCxn id="56" idx="0"/>
          </p:cNvCxnSpPr>
          <p:nvPr/>
        </p:nvCxnSpPr>
        <p:spPr>
          <a:xfrm rot="16200000" flipH="1">
            <a:off x="3575090" y="8503669"/>
            <a:ext cx="381349" cy="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4091729" y="9409927"/>
            <a:ext cx="1076976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ShiftsWithDependencies</a:t>
            </a:r>
            <a:endParaRPr lang="en-US" sz="700" b="1" dirty="0" smtClean="0"/>
          </a:p>
        </p:txBody>
      </p:sp>
      <p:sp>
        <p:nvSpPr>
          <p:cNvPr id="63" name="TextBox 62"/>
          <p:cNvSpPr txBox="1">
            <a:spLocks noChangeAspect="1"/>
          </p:cNvSpPr>
          <p:nvPr/>
        </p:nvSpPr>
        <p:spPr>
          <a:xfrm>
            <a:off x="2091465" y="9409927"/>
            <a:ext cx="1232467" cy="19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1636" tIns="40818" rIns="81636" bIns="40818" rtlCol="0">
            <a:spAutoFit/>
          </a:bodyPr>
          <a:lstStyle/>
          <a:p>
            <a:pPr algn="ctr"/>
            <a:r>
              <a:rPr lang="en-US" sz="700" b="1" u="sng" dirty="0" err="1" smtClean="0"/>
              <a:t>CapslocksWithDependencies</a:t>
            </a:r>
            <a:endParaRPr lang="en-US" sz="700" b="1" dirty="0" smtClean="0"/>
          </a:p>
        </p:txBody>
      </p:sp>
      <p:cxnSp>
        <p:nvCxnSpPr>
          <p:cNvPr id="65" name="Прямая со стрелкой 64"/>
          <p:cNvCxnSpPr>
            <a:stCxn id="56" idx="2"/>
            <a:endCxn id="63" idx="0"/>
          </p:cNvCxnSpPr>
          <p:nvPr/>
        </p:nvCxnSpPr>
        <p:spPr>
          <a:xfrm rot="5400000">
            <a:off x="2975221" y="8618180"/>
            <a:ext cx="524225" cy="105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6" idx="2"/>
            <a:endCxn id="62" idx="0"/>
          </p:cNvCxnSpPr>
          <p:nvPr/>
        </p:nvCxnSpPr>
        <p:spPr>
          <a:xfrm rot="16200000" flipH="1">
            <a:off x="3936480" y="8716189"/>
            <a:ext cx="524225" cy="86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9" idx="2"/>
            <a:endCxn id="62" idx="0"/>
          </p:cNvCxnSpPr>
          <p:nvPr/>
        </p:nvCxnSpPr>
        <p:spPr>
          <a:xfrm rot="16200000" flipH="1">
            <a:off x="3649525" y="8429234"/>
            <a:ext cx="1095729" cy="86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9" idx="2"/>
            <a:endCxn id="63" idx="0"/>
          </p:cNvCxnSpPr>
          <p:nvPr/>
        </p:nvCxnSpPr>
        <p:spPr>
          <a:xfrm rot="5400000">
            <a:off x="2688267" y="8333631"/>
            <a:ext cx="1095729" cy="105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Группа 105"/>
          <p:cNvGrpSpPr/>
          <p:nvPr/>
        </p:nvGrpSpPr>
        <p:grpSpPr>
          <a:xfrm>
            <a:off x="877019" y="8052605"/>
            <a:ext cx="1143008" cy="1643074"/>
            <a:chOff x="877019" y="8052605"/>
            <a:chExt cx="1143008" cy="1643074"/>
          </a:xfrm>
        </p:grpSpPr>
        <p:sp>
          <p:nvSpPr>
            <p:cNvPr id="104" name="Левая фигурная скобка 103"/>
            <p:cNvSpPr/>
            <p:nvPr/>
          </p:nvSpPr>
          <p:spPr>
            <a:xfrm>
              <a:off x="1591399" y="8052605"/>
              <a:ext cx="428628" cy="16430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877019" y="8766985"/>
              <a:ext cx="647370" cy="19015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81636" tIns="40818" rIns="81636" bIns="40818" rtlCol="0">
              <a:spAutoFit/>
            </a:bodyPr>
            <a:lstStyle/>
            <a:p>
              <a:pPr algn="ctr"/>
              <a:r>
                <a:rPr lang="en-US" sz="700" b="1" u="sng" dirty="0" err="1" smtClean="0"/>
                <a:t>AnalysisData</a:t>
              </a:r>
              <a:endParaRPr lang="en-US" sz="700" b="1" u="sng" dirty="0" smtClean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44023</TotalTime>
  <Words>84</Words>
  <Application>Microsoft Office PowerPoint</Application>
  <PresentationFormat>Произвольный</PresentationFormat>
  <Paragraphs>81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Инна Малахова</dc:creator>
  <cp:lastModifiedBy>Инна Малахова</cp:lastModifiedBy>
  <cp:revision>493</cp:revision>
  <dcterms:created xsi:type="dcterms:W3CDTF">2018-03-12T09:10:51Z</dcterms:created>
  <dcterms:modified xsi:type="dcterms:W3CDTF">2018-07-21T17:04:02Z</dcterms:modified>
</cp:coreProperties>
</file>