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042563" cy="12961938"/>
  <p:notesSz cx="6858000" cy="9144000"/>
  <p:defaultTextStyle>
    <a:defPPr>
      <a:defRPr lang="ru-RU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00" autoAdjust="0"/>
    <p:restoredTop sz="93694" autoAdjust="0"/>
  </p:normalViewPr>
  <p:slideViewPr>
    <p:cSldViewPr>
      <p:cViewPr>
        <p:scale>
          <a:sx n="75" d="100"/>
          <a:sy n="75" d="100"/>
        </p:scale>
        <p:origin x="1356" y="1388"/>
      </p:cViewPr>
      <p:guideLst>
        <p:guide orient="horz" pos="4083"/>
        <p:guide pos="72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8192" y="4026603"/>
            <a:ext cx="19586179" cy="277841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56385" y="7345098"/>
            <a:ext cx="16129794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2100683" y="981147"/>
            <a:ext cx="13061454" cy="209041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904324" y="981147"/>
            <a:ext cx="38812317" cy="2090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0203" y="8329246"/>
            <a:ext cx="19586179" cy="2574385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0203" y="5493823"/>
            <a:ext cx="19586179" cy="28354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904324" y="5715856"/>
            <a:ext cx="25934886" cy="16169417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9223252" y="5715856"/>
            <a:ext cx="25938885" cy="16169417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128" y="519079"/>
            <a:ext cx="20738307" cy="216032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2128" y="2901435"/>
            <a:ext cx="10181134" cy="120918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52128" y="4110614"/>
            <a:ext cx="10181134" cy="746811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1705303" y="2901435"/>
            <a:ext cx="10185133" cy="120918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1705303" y="4110614"/>
            <a:ext cx="10185133" cy="746811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130" y="516077"/>
            <a:ext cx="7580844" cy="219632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009002" y="516078"/>
            <a:ext cx="12881433" cy="11062655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2130" y="2712406"/>
            <a:ext cx="7580844" cy="8866327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6504" y="9073357"/>
            <a:ext cx="13825538" cy="1071161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16504" y="1158173"/>
            <a:ext cx="13825538" cy="7777163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16504" y="10144517"/>
            <a:ext cx="13825538" cy="1521227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128" y="519079"/>
            <a:ext cx="20738307" cy="2160323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2128" y="3024453"/>
            <a:ext cx="20738307" cy="8554280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52128" y="12013797"/>
            <a:ext cx="5376598" cy="69010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C232-EB91-407D-B5BF-CEB9DACFEE12}" type="datetimeFigureOut">
              <a:rPr lang="ru-RU" smtClean="0"/>
              <a:pPr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872876" y="12013797"/>
            <a:ext cx="7296812" cy="69010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6513837" y="12013797"/>
            <a:ext cx="5376598" cy="69010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Прямая со стрелкой 353"/>
          <p:cNvCxnSpPr>
            <a:stCxn id="341" idx="0"/>
            <a:endCxn id="348" idx="2"/>
          </p:cNvCxnSpPr>
          <p:nvPr/>
        </p:nvCxnSpPr>
        <p:spPr>
          <a:xfrm rot="16200000" flipV="1">
            <a:off x="2261450" y="1116406"/>
            <a:ext cx="3238869" cy="206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/>
          <p:cNvCxnSpPr>
            <a:stCxn id="341" idx="0"/>
            <a:endCxn id="93" idx="2"/>
          </p:cNvCxnSpPr>
          <p:nvPr/>
        </p:nvCxnSpPr>
        <p:spPr>
          <a:xfrm rot="5400000" flipH="1" flipV="1">
            <a:off x="4250842" y="1330860"/>
            <a:ext cx="3095993" cy="177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 стрелкой 346"/>
          <p:cNvCxnSpPr>
            <a:stCxn id="341" idx="0"/>
            <a:endCxn id="78" idx="2"/>
          </p:cNvCxnSpPr>
          <p:nvPr/>
        </p:nvCxnSpPr>
        <p:spPr>
          <a:xfrm rot="5400000" flipH="1" flipV="1">
            <a:off x="7214705" y="-1662421"/>
            <a:ext cx="3125411" cy="7732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187" idx="0"/>
            <a:endCxn id="173" idx="2"/>
          </p:cNvCxnSpPr>
          <p:nvPr/>
        </p:nvCxnSpPr>
        <p:spPr>
          <a:xfrm rot="16200000" flipV="1">
            <a:off x="8082741" y="4544873"/>
            <a:ext cx="3381745" cy="633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/>
          <p:cNvCxnSpPr>
            <a:stCxn id="338" idx="0"/>
            <a:endCxn id="461" idx="2"/>
          </p:cNvCxnSpPr>
          <p:nvPr/>
        </p:nvCxnSpPr>
        <p:spPr>
          <a:xfrm rot="16200000" flipV="1">
            <a:off x="8164756" y="392704"/>
            <a:ext cx="2024423" cy="415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 стрелкой 339"/>
          <p:cNvCxnSpPr>
            <a:stCxn id="338" idx="0"/>
            <a:endCxn id="82" idx="2"/>
          </p:cNvCxnSpPr>
          <p:nvPr/>
        </p:nvCxnSpPr>
        <p:spPr>
          <a:xfrm rot="16200000" flipV="1">
            <a:off x="10074856" y="2302804"/>
            <a:ext cx="1446618" cy="908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Прямая со стрелкой 1136"/>
          <p:cNvCxnSpPr>
            <a:stCxn id="1135" idx="0"/>
            <a:endCxn id="441" idx="2"/>
          </p:cNvCxnSpPr>
          <p:nvPr/>
        </p:nvCxnSpPr>
        <p:spPr>
          <a:xfrm rot="5400000" flipH="1" flipV="1">
            <a:off x="11723330" y="4986991"/>
            <a:ext cx="487941" cy="642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Прямая со стрелкой 1175"/>
          <p:cNvCxnSpPr>
            <a:stCxn id="1135" idx="0"/>
            <a:endCxn id="452" idx="2"/>
          </p:cNvCxnSpPr>
          <p:nvPr/>
        </p:nvCxnSpPr>
        <p:spPr>
          <a:xfrm rot="16200000" flipV="1">
            <a:off x="11180328" y="5086617"/>
            <a:ext cx="595663" cy="3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Прямая со стрелкой 1138"/>
          <p:cNvCxnSpPr>
            <a:stCxn id="1135" idx="0"/>
            <a:endCxn id="419" idx="2"/>
          </p:cNvCxnSpPr>
          <p:nvPr/>
        </p:nvCxnSpPr>
        <p:spPr>
          <a:xfrm rot="5400000" flipH="1" flipV="1">
            <a:off x="11143807" y="4887288"/>
            <a:ext cx="1167167" cy="162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 стрелкой 359"/>
          <p:cNvCxnSpPr>
            <a:stCxn id="89" idx="0"/>
            <a:endCxn id="352" idx="2"/>
          </p:cNvCxnSpPr>
          <p:nvPr/>
        </p:nvCxnSpPr>
        <p:spPr>
          <a:xfrm rot="5400000" flipH="1" flipV="1">
            <a:off x="6328997" y="5363246"/>
            <a:ext cx="7416862" cy="203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Прямая со стрелкой 473"/>
          <p:cNvCxnSpPr>
            <a:stCxn id="397" idx="0"/>
            <a:endCxn id="472" idx="2"/>
          </p:cNvCxnSpPr>
          <p:nvPr/>
        </p:nvCxnSpPr>
        <p:spPr>
          <a:xfrm rot="16200000" flipV="1">
            <a:off x="7912667" y="1693015"/>
            <a:ext cx="1738671" cy="383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/>
          <p:cNvCxnSpPr>
            <a:stCxn id="461" idx="0"/>
            <a:endCxn id="466" idx="2"/>
          </p:cNvCxnSpPr>
          <p:nvPr/>
        </p:nvCxnSpPr>
        <p:spPr>
          <a:xfrm rot="16200000" flipV="1">
            <a:off x="6553445" y="718131"/>
            <a:ext cx="952853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Прямая со стрелкой 464"/>
          <p:cNvCxnSpPr>
            <a:stCxn id="461" idx="0"/>
            <a:endCxn id="309" idx="2"/>
          </p:cNvCxnSpPr>
          <p:nvPr/>
        </p:nvCxnSpPr>
        <p:spPr>
          <a:xfrm rot="16200000" flipV="1">
            <a:off x="5692931" y="-142383"/>
            <a:ext cx="952853" cy="186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/>
          <p:cNvCxnSpPr>
            <a:stCxn id="461" idx="0"/>
            <a:endCxn id="78" idx="2"/>
          </p:cNvCxnSpPr>
          <p:nvPr/>
        </p:nvCxnSpPr>
        <p:spPr>
          <a:xfrm rot="5400000" flipH="1" flipV="1">
            <a:off x="9559840" y="-1817616"/>
            <a:ext cx="625081" cy="5542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 стрелкой 439"/>
          <p:cNvCxnSpPr>
            <a:stCxn id="306" idx="0"/>
            <a:endCxn id="433" idx="2"/>
          </p:cNvCxnSpPr>
          <p:nvPr/>
        </p:nvCxnSpPr>
        <p:spPr>
          <a:xfrm rot="16200000" flipV="1">
            <a:off x="4122393" y="-41691"/>
            <a:ext cx="667101" cy="1805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 стрелкой 442"/>
          <p:cNvCxnSpPr>
            <a:stCxn id="275" idx="0"/>
            <a:endCxn id="433" idx="2"/>
          </p:cNvCxnSpPr>
          <p:nvPr/>
        </p:nvCxnSpPr>
        <p:spPr>
          <a:xfrm rot="16200000" flipV="1">
            <a:off x="3218545" y="862157"/>
            <a:ext cx="5953513" cy="528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/>
          <p:cNvCxnSpPr>
            <a:stCxn id="307" idx="0"/>
            <a:endCxn id="433" idx="2"/>
          </p:cNvCxnSpPr>
          <p:nvPr/>
        </p:nvCxnSpPr>
        <p:spPr>
          <a:xfrm rot="16200000" flipV="1">
            <a:off x="3770012" y="310690"/>
            <a:ext cx="667101" cy="1100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/>
          <p:cNvCxnSpPr>
            <a:stCxn id="89" idx="0"/>
            <a:endCxn id="307" idx="2"/>
          </p:cNvCxnSpPr>
          <p:nvPr/>
        </p:nvCxnSpPr>
        <p:spPr>
          <a:xfrm rot="16200000" flipV="1">
            <a:off x="2485260" y="3553330"/>
            <a:ext cx="8703876" cy="43666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 стрелкой 348"/>
          <p:cNvCxnSpPr>
            <a:stCxn id="89" idx="0"/>
            <a:endCxn id="306" idx="2"/>
          </p:cNvCxnSpPr>
          <p:nvPr/>
        </p:nvCxnSpPr>
        <p:spPr>
          <a:xfrm rot="16200000" flipV="1">
            <a:off x="2837641" y="3905711"/>
            <a:ext cx="8703876" cy="36618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60" idx="0"/>
            <a:endCxn id="184" idx="2"/>
          </p:cNvCxnSpPr>
          <p:nvPr/>
        </p:nvCxnSpPr>
        <p:spPr>
          <a:xfrm rot="5400000" flipH="1" flipV="1">
            <a:off x="13400572" y="-2389366"/>
            <a:ext cx="702255" cy="8608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64" idx="0"/>
            <a:endCxn id="48" idx="2"/>
          </p:cNvCxnSpPr>
          <p:nvPr/>
        </p:nvCxnSpPr>
        <p:spPr>
          <a:xfrm rot="16200000" flipV="1">
            <a:off x="10500517" y="-2547527"/>
            <a:ext cx="1452919" cy="7745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8" idx="0"/>
            <a:endCxn id="54" idx="2"/>
          </p:cNvCxnSpPr>
          <p:nvPr/>
        </p:nvCxnSpPr>
        <p:spPr>
          <a:xfrm rot="16200000" flipV="1">
            <a:off x="9425292" y="-587787"/>
            <a:ext cx="988007" cy="3433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236" idx="0"/>
            <a:endCxn id="235" idx="2"/>
          </p:cNvCxnSpPr>
          <p:nvPr/>
        </p:nvCxnSpPr>
        <p:spPr>
          <a:xfrm rot="16200000" flipV="1">
            <a:off x="6177664" y="-1896970"/>
            <a:ext cx="95597" cy="680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07" idx="0"/>
            <a:endCxn id="288" idx="2"/>
          </p:cNvCxnSpPr>
          <p:nvPr/>
        </p:nvCxnSpPr>
        <p:spPr>
          <a:xfrm rot="5400000" flipH="1" flipV="1">
            <a:off x="9531346" y="-3992821"/>
            <a:ext cx="309911" cy="10064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07" idx="0"/>
            <a:endCxn id="378" idx="2"/>
          </p:cNvCxnSpPr>
          <p:nvPr/>
        </p:nvCxnSpPr>
        <p:spPr>
          <a:xfrm rot="16200000" flipV="1">
            <a:off x="3985284" y="525962"/>
            <a:ext cx="881415" cy="45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/>
          <p:cNvCxnSpPr>
            <a:stCxn id="306" idx="0"/>
            <a:endCxn id="378" idx="2"/>
          </p:cNvCxnSpPr>
          <p:nvPr/>
        </p:nvCxnSpPr>
        <p:spPr>
          <a:xfrm rot="16200000" flipV="1">
            <a:off x="4337665" y="173581"/>
            <a:ext cx="881415" cy="1160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/>
          <p:cNvCxnSpPr>
            <a:stCxn id="264" idx="0"/>
            <a:endCxn id="78" idx="2"/>
          </p:cNvCxnSpPr>
          <p:nvPr/>
        </p:nvCxnSpPr>
        <p:spPr>
          <a:xfrm rot="5400000" flipH="1" flipV="1">
            <a:off x="7484828" y="-4249819"/>
            <a:ext cx="267891" cy="10049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17" idx="0"/>
            <a:endCxn id="77" idx="2"/>
          </p:cNvCxnSpPr>
          <p:nvPr/>
        </p:nvCxnSpPr>
        <p:spPr>
          <a:xfrm rot="16200000" flipV="1">
            <a:off x="13993677" y="-1742353"/>
            <a:ext cx="625081" cy="539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 стрелкой 374"/>
          <p:cNvCxnSpPr>
            <a:stCxn id="307" idx="0"/>
            <a:endCxn id="227" idx="2"/>
          </p:cNvCxnSpPr>
          <p:nvPr/>
        </p:nvCxnSpPr>
        <p:spPr>
          <a:xfrm rot="5400000" flipH="1" flipV="1">
            <a:off x="8118203" y="-2823410"/>
            <a:ext cx="553643" cy="7482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07" idx="0"/>
            <a:endCxn id="121" idx="2"/>
          </p:cNvCxnSpPr>
          <p:nvPr/>
        </p:nvCxnSpPr>
        <p:spPr>
          <a:xfrm rot="5400000" flipH="1" flipV="1">
            <a:off x="7571197" y="-2276404"/>
            <a:ext cx="553643" cy="638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07" idx="0"/>
            <a:endCxn id="74" idx="2"/>
          </p:cNvCxnSpPr>
          <p:nvPr/>
        </p:nvCxnSpPr>
        <p:spPr>
          <a:xfrm rot="5400000" flipH="1" flipV="1">
            <a:off x="7164663" y="-1869870"/>
            <a:ext cx="553643" cy="5575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07" idx="0"/>
            <a:endCxn id="309" idx="2"/>
          </p:cNvCxnSpPr>
          <p:nvPr/>
        </p:nvCxnSpPr>
        <p:spPr>
          <a:xfrm rot="5400000" flipH="1" flipV="1">
            <a:off x="4504934" y="462087"/>
            <a:ext cx="881415" cy="58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 стрелкой 364"/>
          <p:cNvCxnSpPr>
            <a:stCxn id="307" idx="0"/>
            <a:endCxn id="59" idx="2"/>
          </p:cNvCxnSpPr>
          <p:nvPr/>
        </p:nvCxnSpPr>
        <p:spPr>
          <a:xfrm rot="16200000" flipV="1">
            <a:off x="4209216" y="749894"/>
            <a:ext cx="881415" cy="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0"/>
            <a:endCxn id="74" idx="2"/>
          </p:cNvCxnSpPr>
          <p:nvPr/>
        </p:nvCxnSpPr>
        <p:spPr>
          <a:xfrm rot="5400000" flipH="1" flipV="1">
            <a:off x="5702135" y="-2189389"/>
            <a:ext cx="1696651" cy="7357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Прямая со стрелкой 333"/>
          <p:cNvCxnSpPr>
            <a:stCxn id="306" idx="0"/>
            <a:endCxn id="288" idx="2"/>
          </p:cNvCxnSpPr>
          <p:nvPr/>
        </p:nvCxnSpPr>
        <p:spPr>
          <a:xfrm rot="5400000" flipH="1" flipV="1">
            <a:off x="9883727" y="-3640440"/>
            <a:ext cx="309911" cy="9360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06" idx="0"/>
            <a:endCxn id="227" idx="2"/>
          </p:cNvCxnSpPr>
          <p:nvPr/>
        </p:nvCxnSpPr>
        <p:spPr>
          <a:xfrm rot="5400000" flipH="1" flipV="1">
            <a:off x="8470584" y="-2471029"/>
            <a:ext cx="553643" cy="6777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306" idx="0"/>
            <a:endCxn id="74" idx="2"/>
          </p:cNvCxnSpPr>
          <p:nvPr/>
        </p:nvCxnSpPr>
        <p:spPr>
          <a:xfrm rot="5400000" flipH="1" flipV="1">
            <a:off x="7517044" y="-1517489"/>
            <a:ext cx="553643" cy="487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41" idx="0"/>
            <a:endCxn id="164" idx="2"/>
          </p:cNvCxnSpPr>
          <p:nvPr/>
        </p:nvCxnSpPr>
        <p:spPr>
          <a:xfrm rot="5400000" flipH="1" flipV="1">
            <a:off x="9970638" y="6638164"/>
            <a:ext cx="9525413" cy="7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89" idx="0"/>
            <a:endCxn id="136" idx="2"/>
          </p:cNvCxnSpPr>
          <p:nvPr/>
        </p:nvCxnSpPr>
        <p:spPr>
          <a:xfrm rot="5400000" flipH="1" flipV="1">
            <a:off x="8880563" y="7168268"/>
            <a:ext cx="3060274" cy="2780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2" idx="0"/>
            <a:endCxn id="112" idx="2"/>
          </p:cNvCxnSpPr>
          <p:nvPr/>
        </p:nvCxnSpPr>
        <p:spPr>
          <a:xfrm rot="5400000" flipH="1" flipV="1">
            <a:off x="11783118" y="-554767"/>
            <a:ext cx="959154" cy="38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64" idx="0"/>
            <a:endCxn id="37" idx="2"/>
          </p:cNvCxnSpPr>
          <p:nvPr/>
        </p:nvCxnSpPr>
        <p:spPr>
          <a:xfrm rot="16200000" flipV="1">
            <a:off x="11442023" y="-1606021"/>
            <a:ext cx="1410899" cy="5904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64" idx="0"/>
            <a:endCxn id="167" idx="2"/>
          </p:cNvCxnSpPr>
          <p:nvPr/>
        </p:nvCxnSpPr>
        <p:spPr>
          <a:xfrm rot="16200000" flipV="1">
            <a:off x="11743055" y="-1304988"/>
            <a:ext cx="1410899" cy="5302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11" idx="0"/>
            <a:endCxn id="77" idx="2"/>
          </p:cNvCxnSpPr>
          <p:nvPr/>
        </p:nvCxnSpPr>
        <p:spPr>
          <a:xfrm rot="16200000" flipV="1">
            <a:off x="12510815" y="-259491"/>
            <a:ext cx="553643" cy="235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7" idx="0"/>
            <a:endCxn id="37" idx="2"/>
          </p:cNvCxnSpPr>
          <p:nvPr/>
        </p:nvCxnSpPr>
        <p:spPr>
          <a:xfrm rot="16200000" flipV="1">
            <a:off x="12786016" y="-2950014"/>
            <a:ext cx="625081" cy="7806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25" idx="0"/>
            <a:endCxn id="74" idx="2"/>
          </p:cNvCxnSpPr>
          <p:nvPr/>
        </p:nvCxnSpPr>
        <p:spPr>
          <a:xfrm rot="16200000" flipV="1">
            <a:off x="12254743" y="-1384738"/>
            <a:ext cx="2196717" cy="624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Прямая со стрелкой 1105"/>
          <p:cNvCxnSpPr>
            <a:stCxn id="1102" idx="0"/>
            <a:endCxn id="198" idx="2"/>
          </p:cNvCxnSpPr>
          <p:nvPr/>
        </p:nvCxnSpPr>
        <p:spPr>
          <a:xfrm rot="5400000" flipH="1" flipV="1">
            <a:off x="13131595" y="2038933"/>
            <a:ext cx="3953249" cy="4645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225" idx="0"/>
            <a:endCxn id="78" idx="2"/>
          </p:cNvCxnSpPr>
          <p:nvPr/>
        </p:nvCxnSpPr>
        <p:spPr>
          <a:xfrm rot="5400000" flipH="1" flipV="1">
            <a:off x="8489020" y="-959611"/>
            <a:ext cx="2553907" cy="5754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189" idx="0"/>
            <a:endCxn id="39" idx="2"/>
          </p:cNvCxnSpPr>
          <p:nvPr/>
        </p:nvCxnSpPr>
        <p:spPr>
          <a:xfrm rot="16200000" flipV="1">
            <a:off x="8304077" y="3647942"/>
            <a:ext cx="5096257" cy="14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136" idx="0"/>
            <a:endCxn id="125" idx="2"/>
          </p:cNvCxnSpPr>
          <p:nvPr/>
        </p:nvCxnSpPr>
        <p:spPr>
          <a:xfrm rot="5400000" flipH="1" flipV="1">
            <a:off x="12233811" y="2594860"/>
            <a:ext cx="3810373" cy="4676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/>
          <p:cNvCxnSpPr>
            <a:stCxn id="280" idx="0"/>
            <a:endCxn id="116" idx="2"/>
          </p:cNvCxnSpPr>
          <p:nvPr/>
        </p:nvCxnSpPr>
        <p:spPr>
          <a:xfrm rot="16200000" flipV="1">
            <a:off x="20459644" y="2204746"/>
            <a:ext cx="3471042" cy="509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 стрелкой 232"/>
          <p:cNvCxnSpPr>
            <a:stCxn id="141" idx="0"/>
            <a:endCxn id="116" idx="2"/>
          </p:cNvCxnSpPr>
          <p:nvPr/>
        </p:nvCxnSpPr>
        <p:spPr>
          <a:xfrm rot="5400000" flipH="1" flipV="1">
            <a:off x="17707730" y="605146"/>
            <a:ext cx="4113984" cy="435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 стрелкой 455"/>
          <p:cNvCxnSpPr>
            <a:stCxn id="452" idx="0"/>
            <a:endCxn id="99" idx="2"/>
          </p:cNvCxnSpPr>
          <p:nvPr/>
        </p:nvCxnSpPr>
        <p:spPr>
          <a:xfrm rot="5400000" flipH="1" flipV="1">
            <a:off x="10644306" y="3337753"/>
            <a:ext cx="2094731" cy="76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/>
          <p:cNvCxnSpPr>
            <a:stCxn id="452" idx="0"/>
            <a:endCxn id="120" idx="2"/>
          </p:cNvCxnSpPr>
          <p:nvPr/>
        </p:nvCxnSpPr>
        <p:spPr>
          <a:xfrm rot="5400000" flipH="1" flipV="1">
            <a:off x="12672458" y="1165595"/>
            <a:ext cx="2238737" cy="496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/>
          <p:cNvCxnSpPr>
            <a:stCxn id="441" idx="0"/>
            <a:endCxn id="120" idx="2"/>
          </p:cNvCxnSpPr>
          <p:nvPr/>
        </p:nvCxnSpPr>
        <p:spPr>
          <a:xfrm rot="5400000" flipH="1" flipV="1">
            <a:off x="13161599" y="1654736"/>
            <a:ext cx="2238737" cy="3984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 стрелкой 448"/>
          <p:cNvCxnSpPr>
            <a:stCxn id="441" idx="0"/>
            <a:endCxn id="107" idx="2"/>
          </p:cNvCxnSpPr>
          <p:nvPr/>
        </p:nvCxnSpPr>
        <p:spPr>
          <a:xfrm rot="5400000" flipH="1" flipV="1">
            <a:off x="12407493" y="3123222"/>
            <a:ext cx="1524357" cy="176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 стрелкой 424"/>
          <p:cNvCxnSpPr>
            <a:stCxn id="419" idx="0"/>
            <a:endCxn id="98" idx="2"/>
          </p:cNvCxnSpPr>
          <p:nvPr/>
        </p:nvCxnSpPr>
        <p:spPr>
          <a:xfrm rot="16200000" flipV="1">
            <a:off x="10531723" y="2917881"/>
            <a:ext cx="2381613" cy="172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 стрелкой 420"/>
          <p:cNvCxnSpPr>
            <a:stCxn id="419" idx="0"/>
            <a:endCxn id="120" idx="2"/>
          </p:cNvCxnSpPr>
          <p:nvPr/>
        </p:nvCxnSpPr>
        <p:spPr>
          <a:xfrm rot="5400000" flipH="1" flipV="1">
            <a:off x="13207442" y="1129074"/>
            <a:ext cx="1667233" cy="4464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397" idx="0"/>
            <a:endCxn id="39" idx="2"/>
          </p:cNvCxnSpPr>
          <p:nvPr/>
        </p:nvCxnSpPr>
        <p:spPr>
          <a:xfrm rot="5400000" flipH="1" flipV="1">
            <a:off x="9085835" y="2784920"/>
            <a:ext cx="3310307" cy="81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Прямая со стрелкой 410"/>
          <p:cNvCxnSpPr>
            <a:stCxn id="397" idx="0"/>
            <a:endCxn id="120" idx="2"/>
          </p:cNvCxnSpPr>
          <p:nvPr/>
        </p:nvCxnSpPr>
        <p:spPr>
          <a:xfrm rot="5400000" flipH="1" flipV="1">
            <a:off x="12510346" y="717731"/>
            <a:ext cx="1952985" cy="557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 стрелкой 329"/>
          <p:cNvCxnSpPr>
            <a:stCxn id="99" idx="0"/>
            <a:endCxn id="311" idx="2"/>
          </p:cNvCxnSpPr>
          <p:nvPr/>
        </p:nvCxnSpPr>
        <p:spPr>
          <a:xfrm rot="5400000" flipH="1" flipV="1">
            <a:off x="12632091" y="933355"/>
            <a:ext cx="773693" cy="189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/>
          <p:cNvCxnSpPr>
            <a:stCxn id="245" idx="0"/>
            <a:endCxn id="311" idx="2"/>
          </p:cNvCxnSpPr>
          <p:nvPr/>
        </p:nvCxnSpPr>
        <p:spPr>
          <a:xfrm rot="5400000" flipH="1" flipV="1">
            <a:off x="10618044" y="3919969"/>
            <a:ext cx="5774353" cy="91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107" idx="0"/>
            <a:endCxn id="298" idx="2"/>
          </p:cNvCxnSpPr>
          <p:nvPr/>
        </p:nvCxnSpPr>
        <p:spPr>
          <a:xfrm rot="5400000" flipH="1" flipV="1">
            <a:off x="13264505" y="1170804"/>
            <a:ext cx="2667365" cy="109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/>
          <p:cNvCxnSpPr>
            <a:stCxn id="107" idx="0"/>
            <a:endCxn id="288" idx="2"/>
          </p:cNvCxnSpPr>
          <p:nvPr/>
        </p:nvCxnSpPr>
        <p:spPr>
          <a:xfrm rot="5400000" flipH="1" flipV="1">
            <a:off x="13301077" y="1634298"/>
            <a:ext cx="2167299" cy="667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40" idx="0"/>
            <a:endCxn id="89" idx="2"/>
          </p:cNvCxnSpPr>
          <p:nvPr/>
        </p:nvCxnSpPr>
        <p:spPr>
          <a:xfrm rot="5400000" flipH="1" flipV="1">
            <a:off x="7655593" y="9616640"/>
            <a:ext cx="702820" cy="2027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275" idx="0"/>
            <a:endCxn id="141" idx="2"/>
          </p:cNvCxnSpPr>
          <p:nvPr/>
        </p:nvCxnSpPr>
        <p:spPr>
          <a:xfrm rot="5400000" flipH="1" flipV="1">
            <a:off x="12486702" y="1378706"/>
            <a:ext cx="1452919" cy="875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275" idx="0"/>
            <a:endCxn id="39" idx="2"/>
          </p:cNvCxnSpPr>
          <p:nvPr/>
        </p:nvCxnSpPr>
        <p:spPr>
          <a:xfrm rot="5400000" flipH="1" flipV="1">
            <a:off x="7154203" y="2853553"/>
            <a:ext cx="5310571" cy="1944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225" idx="0"/>
            <a:endCxn id="39" idx="2"/>
          </p:cNvCxnSpPr>
          <p:nvPr/>
        </p:nvCxnSpPr>
        <p:spPr>
          <a:xfrm rot="5400000" flipH="1" flipV="1">
            <a:off x="7822846" y="236047"/>
            <a:ext cx="2024423" cy="389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8" idx="0"/>
            <a:endCxn id="59" idx="2"/>
          </p:cNvCxnSpPr>
          <p:nvPr/>
        </p:nvCxnSpPr>
        <p:spPr>
          <a:xfrm rot="16200000" flipV="1">
            <a:off x="6000422" y="-1041312"/>
            <a:ext cx="1209187" cy="3918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75" idx="0"/>
            <a:endCxn id="263" idx="2"/>
          </p:cNvCxnSpPr>
          <p:nvPr/>
        </p:nvCxnSpPr>
        <p:spPr>
          <a:xfrm rot="16200000" flipV="1">
            <a:off x="4480088" y="2123699"/>
            <a:ext cx="6167827" cy="254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75" idx="0"/>
            <a:endCxn id="78" idx="2"/>
          </p:cNvCxnSpPr>
          <p:nvPr/>
        </p:nvCxnSpPr>
        <p:spPr>
          <a:xfrm rot="5400000" flipH="1" flipV="1">
            <a:off x="7820377" y="1657895"/>
            <a:ext cx="5840055" cy="38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75" idx="0"/>
            <a:endCxn id="227" idx="2"/>
          </p:cNvCxnSpPr>
          <p:nvPr/>
        </p:nvCxnSpPr>
        <p:spPr>
          <a:xfrm rot="5400000" flipH="1" flipV="1">
            <a:off x="7566737" y="1911535"/>
            <a:ext cx="5840055" cy="3298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98" idx="0"/>
            <a:endCxn id="112" idx="2"/>
          </p:cNvCxnSpPr>
          <p:nvPr/>
        </p:nvCxnSpPr>
        <p:spPr>
          <a:xfrm rot="16200000" flipV="1">
            <a:off x="15151200" y="-84867"/>
            <a:ext cx="1310043" cy="32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49" idx="0"/>
            <a:endCxn id="170" idx="2"/>
          </p:cNvCxnSpPr>
          <p:nvPr/>
        </p:nvCxnSpPr>
        <p:spPr>
          <a:xfrm rot="16200000" flipV="1">
            <a:off x="17495377" y="1405260"/>
            <a:ext cx="1167167" cy="512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49" idx="0"/>
            <a:endCxn id="117" idx="2"/>
          </p:cNvCxnSpPr>
          <p:nvPr/>
        </p:nvCxnSpPr>
        <p:spPr>
          <a:xfrm rot="16200000" flipV="1">
            <a:off x="17274146" y="1184029"/>
            <a:ext cx="3095993" cy="36402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45" idx="0"/>
            <a:endCxn id="240" idx="2"/>
          </p:cNvCxnSpPr>
          <p:nvPr/>
        </p:nvCxnSpPr>
        <p:spPr>
          <a:xfrm rot="5400000" flipH="1" flipV="1">
            <a:off x="11509709" y="4063590"/>
            <a:ext cx="4739067" cy="16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21" idx="0"/>
            <a:endCxn id="160" idx="2"/>
          </p:cNvCxnSpPr>
          <p:nvPr/>
        </p:nvCxnSpPr>
        <p:spPr>
          <a:xfrm rot="16200000" flipV="1">
            <a:off x="11594024" y="309592"/>
            <a:ext cx="2238737" cy="653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36" idx="0"/>
            <a:endCxn id="77" idx="2"/>
          </p:cNvCxnSpPr>
          <p:nvPr/>
        </p:nvCxnSpPr>
        <p:spPr>
          <a:xfrm rot="5400000" flipH="1" flipV="1">
            <a:off x="10162979" y="104317"/>
            <a:ext cx="910833" cy="198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3" idx="0"/>
            <a:endCxn id="217" idx="2"/>
          </p:cNvCxnSpPr>
          <p:nvPr/>
        </p:nvCxnSpPr>
        <p:spPr>
          <a:xfrm rot="16200000" flipV="1">
            <a:off x="18492303" y="5441054"/>
            <a:ext cx="2024423" cy="10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60" idx="0"/>
            <a:endCxn id="77" idx="2"/>
          </p:cNvCxnSpPr>
          <p:nvPr/>
        </p:nvCxnSpPr>
        <p:spPr>
          <a:xfrm rot="5400000" flipH="1" flipV="1">
            <a:off x="9716265" y="371983"/>
            <a:ext cx="1625213" cy="2163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52" idx="0"/>
            <a:endCxn id="77" idx="2"/>
          </p:cNvCxnSpPr>
          <p:nvPr/>
        </p:nvCxnSpPr>
        <p:spPr>
          <a:xfrm rot="5400000" flipH="1" flipV="1">
            <a:off x="10519768" y="1175487"/>
            <a:ext cx="1625213" cy="55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04" idx="0"/>
            <a:endCxn id="160" idx="2"/>
          </p:cNvCxnSpPr>
          <p:nvPr/>
        </p:nvCxnSpPr>
        <p:spPr>
          <a:xfrm rot="16200000" flipV="1">
            <a:off x="12648466" y="-744850"/>
            <a:ext cx="2381613" cy="878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04" idx="0"/>
            <a:endCxn id="170" idx="2"/>
          </p:cNvCxnSpPr>
          <p:nvPr/>
        </p:nvCxnSpPr>
        <p:spPr>
          <a:xfrm rot="16200000" flipV="1">
            <a:off x="16146976" y="2753661"/>
            <a:ext cx="1452919" cy="271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75" idx="0"/>
            <a:endCxn id="170" idx="2"/>
          </p:cNvCxnSpPr>
          <p:nvPr/>
        </p:nvCxnSpPr>
        <p:spPr>
          <a:xfrm rot="5400000" flipH="1" flipV="1">
            <a:off x="12344627" y="309541"/>
            <a:ext cx="95597" cy="624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0" idx="0"/>
            <a:endCxn id="71" idx="2"/>
          </p:cNvCxnSpPr>
          <p:nvPr/>
        </p:nvCxnSpPr>
        <p:spPr>
          <a:xfrm rot="5400000" flipH="1" flipV="1">
            <a:off x="9235860" y="852388"/>
            <a:ext cx="1625213" cy="120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0" idx="0"/>
            <a:endCxn id="71" idx="2"/>
          </p:cNvCxnSpPr>
          <p:nvPr/>
        </p:nvCxnSpPr>
        <p:spPr>
          <a:xfrm rot="16200000" flipV="1">
            <a:off x="11805677" y="-515162"/>
            <a:ext cx="2553907" cy="486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0" idx="0"/>
            <a:endCxn id="71" idx="2"/>
          </p:cNvCxnSpPr>
          <p:nvPr/>
        </p:nvCxnSpPr>
        <p:spPr>
          <a:xfrm rot="5400000" flipH="1" flipV="1">
            <a:off x="9650500" y="255337"/>
            <a:ext cx="613523" cy="1384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8" idx="0"/>
            <a:endCxn id="135" idx="2"/>
          </p:cNvCxnSpPr>
          <p:nvPr/>
        </p:nvCxnSpPr>
        <p:spPr>
          <a:xfrm rot="5400000" flipH="1" flipV="1">
            <a:off x="12020808" y="107758"/>
            <a:ext cx="1130883" cy="189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8" idx="0"/>
            <a:endCxn id="39" idx="2"/>
          </p:cNvCxnSpPr>
          <p:nvPr/>
        </p:nvCxnSpPr>
        <p:spPr>
          <a:xfrm rot="16200000" flipV="1">
            <a:off x="10982549" y="969470"/>
            <a:ext cx="452787" cy="854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0" idx="0"/>
            <a:endCxn id="54" idx="2"/>
          </p:cNvCxnSpPr>
          <p:nvPr/>
        </p:nvCxnSpPr>
        <p:spPr>
          <a:xfrm rot="16200000" flipV="1">
            <a:off x="8423995" y="413510"/>
            <a:ext cx="619259" cy="106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2" idx="0"/>
            <a:endCxn id="78" idx="2"/>
          </p:cNvCxnSpPr>
          <p:nvPr/>
        </p:nvCxnSpPr>
        <p:spPr>
          <a:xfrm rot="5400000" flipH="1" flipV="1">
            <a:off x="10892135" y="92484"/>
            <a:ext cx="1202886" cy="2299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9" idx="0"/>
            <a:endCxn id="37" idx="2"/>
          </p:cNvCxnSpPr>
          <p:nvPr/>
        </p:nvCxnSpPr>
        <p:spPr>
          <a:xfrm rot="16200000" flipV="1">
            <a:off x="9818690" y="17312"/>
            <a:ext cx="339329" cy="1586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0" idx="0"/>
            <a:endCxn id="37" idx="2"/>
          </p:cNvCxnSpPr>
          <p:nvPr/>
        </p:nvCxnSpPr>
        <p:spPr>
          <a:xfrm rot="16200000" flipV="1">
            <a:off x="8923244" y="912758"/>
            <a:ext cx="613523" cy="6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0" idx="0"/>
            <a:endCxn id="48" idx="2"/>
          </p:cNvCxnSpPr>
          <p:nvPr/>
        </p:nvCxnSpPr>
        <p:spPr>
          <a:xfrm rot="5400000" flipH="1" flipV="1">
            <a:off x="1982458" y="5609927"/>
            <a:ext cx="10382669" cy="360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8949949" y="450759"/>
            <a:ext cx="490276" cy="1901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windows</a:t>
            </a:r>
            <a:endParaRPr lang="ru-RU" sz="700" dirty="0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7449750" y="1254437"/>
            <a:ext cx="703475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KeyboardState</a:t>
            </a:r>
            <a:endParaRPr lang="ru-RU" sz="700" dirty="0"/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10592587" y="980243"/>
            <a:ext cx="378066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Timer</a:t>
            </a:r>
            <a:endParaRPr lang="ru-RU" sz="700" dirty="0"/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6592059" y="10981563"/>
            <a:ext cx="802862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KeyboardHandler</a:t>
            </a:r>
            <a:endParaRPr lang="ru-RU" sz="700" dirty="0"/>
          </a:p>
        </p:txBody>
      </p:sp>
      <p:sp>
        <p:nvSpPr>
          <p:cNvPr id="41" name="TextBox 40"/>
          <p:cNvSpPr txBox="1">
            <a:spLocks noChangeAspect="1"/>
          </p:cNvSpPr>
          <p:nvPr/>
        </p:nvSpPr>
        <p:spPr>
          <a:xfrm>
            <a:off x="13950173" y="11767381"/>
            <a:ext cx="833319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ApplicationStarter</a:t>
            </a:r>
            <a:endParaRPr lang="en-US" sz="700" dirty="0" smtClean="0"/>
          </a:p>
        </p:txBody>
      </p:sp>
      <p:sp>
        <p:nvSpPr>
          <p:cNvPr id="42" name="TextBox 41"/>
          <p:cNvSpPr txBox="1">
            <a:spLocks noChangeAspect="1"/>
          </p:cNvSpPr>
          <p:nvPr/>
        </p:nvSpPr>
        <p:spPr>
          <a:xfrm>
            <a:off x="8592323" y="11410191"/>
            <a:ext cx="814082" cy="19015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KeyboardCallback</a:t>
            </a:r>
            <a:endParaRPr lang="en-US" sz="700" dirty="0" smtClean="0"/>
          </a:p>
        </p:txBody>
      </p: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519828" y="1194556"/>
            <a:ext cx="400508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Kernel</a:t>
            </a:r>
            <a:endParaRPr lang="ru-RU" sz="700" dirty="0"/>
          </a:p>
        </p:txBody>
      </p:sp>
      <p:sp>
        <p:nvSpPr>
          <p:cNvPr id="44" name="TextBox 43"/>
          <p:cNvSpPr txBox="1">
            <a:spLocks noChangeAspect="1"/>
          </p:cNvSpPr>
          <p:nvPr/>
        </p:nvSpPr>
        <p:spPr>
          <a:xfrm>
            <a:off x="519828" y="1837499"/>
            <a:ext cx="453407" cy="1901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Win API</a:t>
            </a:r>
            <a:endParaRPr lang="ru-RU" sz="700" dirty="0"/>
          </a:p>
        </p:txBody>
      </p:sp>
      <p:cxnSp>
        <p:nvCxnSpPr>
          <p:cNvPr id="45" name="Прямая со стрелкой 44"/>
          <p:cNvCxnSpPr>
            <a:stCxn id="38" idx="0"/>
            <a:endCxn id="37" idx="2"/>
          </p:cNvCxnSpPr>
          <p:nvPr/>
        </p:nvCxnSpPr>
        <p:spPr>
          <a:xfrm rot="5400000" flipH="1" flipV="1">
            <a:off x="8191526" y="250877"/>
            <a:ext cx="613523" cy="139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519828" y="980243"/>
            <a:ext cx="512718" cy="19015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Keyboard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519829" y="2051813"/>
            <a:ext cx="288298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STL</a:t>
            </a:r>
            <a:endParaRPr lang="ru-RU" sz="700" dirty="0"/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7092125" y="408739"/>
            <a:ext cx="523939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exception</a:t>
            </a:r>
            <a:endParaRPr lang="ru-RU" sz="700" dirty="0"/>
          </a:p>
        </p:txBody>
      </p:sp>
      <p:cxnSp>
        <p:nvCxnSpPr>
          <p:cNvPr id="49" name="Прямая со стрелкой 48"/>
          <p:cNvCxnSpPr>
            <a:stCxn id="42" idx="0"/>
            <a:endCxn id="40" idx="2"/>
          </p:cNvCxnSpPr>
          <p:nvPr/>
        </p:nvCxnSpPr>
        <p:spPr>
          <a:xfrm rot="16200000" flipV="1">
            <a:off x="7877191" y="10288018"/>
            <a:ext cx="238473" cy="2005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519829" y="551615"/>
            <a:ext cx="578441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Application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7449315" y="12338885"/>
            <a:ext cx="546381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MainForm</a:t>
            </a:r>
            <a:endParaRPr lang="ru-RU" sz="700" dirty="0"/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14021611" y="12481761"/>
            <a:ext cx="613707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ProjectMain</a:t>
            </a:r>
            <a:endParaRPr lang="ru-RU" sz="700" dirty="0"/>
          </a:p>
        </p:txBody>
      </p:sp>
      <p:sp>
        <p:nvSpPr>
          <p:cNvPr id="53" name="TextBox 52"/>
          <p:cNvSpPr txBox="1">
            <a:spLocks noChangeAspect="1"/>
          </p:cNvSpPr>
          <p:nvPr/>
        </p:nvSpPr>
        <p:spPr>
          <a:xfrm>
            <a:off x="519829" y="2266126"/>
            <a:ext cx="302725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VCL</a:t>
            </a:r>
            <a:endParaRPr lang="ru-RU" sz="700" dirty="0"/>
          </a:p>
        </p:txBody>
      </p: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7806505" y="337301"/>
            <a:ext cx="791641" cy="2978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KeyboardRelated</a:t>
            </a:r>
            <a:endParaRPr lang="en-US" sz="700" dirty="0" smtClean="0"/>
          </a:p>
          <a:p>
            <a:pPr algn="ctr"/>
            <a:r>
              <a:rPr lang="en-US" sz="700" dirty="0" smtClean="0"/>
              <a:t>Definitions</a:t>
            </a:r>
            <a:endParaRPr lang="ru-RU" sz="700" dirty="0"/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8307007" y="1254437"/>
            <a:ext cx="572029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KeyPolicies</a:t>
            </a:r>
            <a:endParaRPr lang="ru-RU" sz="700" dirty="0"/>
          </a:p>
        </p:txBody>
      </p:sp>
      <p:cxnSp>
        <p:nvCxnSpPr>
          <p:cNvPr id="56" name="Прямая со стрелкой 55"/>
          <p:cNvCxnSpPr>
            <a:stCxn id="55" idx="0"/>
            <a:endCxn id="54" idx="2"/>
          </p:cNvCxnSpPr>
          <p:nvPr/>
        </p:nvCxnSpPr>
        <p:spPr>
          <a:xfrm rot="16200000" flipV="1">
            <a:off x="8088045" y="749460"/>
            <a:ext cx="619259" cy="39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39" idx="2"/>
          </p:cNvCxnSpPr>
          <p:nvPr/>
        </p:nvCxnSpPr>
        <p:spPr>
          <a:xfrm rot="5400000" flipH="1" flipV="1">
            <a:off x="9645302" y="118119"/>
            <a:ext cx="84039" cy="2188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8235568" y="1522329"/>
            <a:ext cx="656988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RawKeyEvent</a:t>
            </a:r>
            <a:endParaRPr lang="ru-RU" sz="700" dirty="0"/>
          </a:p>
        </p:txBody>
      </p: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4448919" y="122987"/>
            <a:ext cx="394095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deque</a:t>
            </a:r>
            <a:endParaRPr lang="ru-RU" sz="700" dirty="0"/>
          </a:p>
        </p:txBody>
      </p:sp>
      <p:cxnSp>
        <p:nvCxnSpPr>
          <p:cNvPr id="60" name="Прямая со стрелкой 59"/>
          <p:cNvCxnSpPr>
            <a:stCxn id="58" idx="0"/>
            <a:endCxn id="55" idx="2"/>
          </p:cNvCxnSpPr>
          <p:nvPr/>
        </p:nvCxnSpPr>
        <p:spPr>
          <a:xfrm rot="5400000" flipH="1" flipV="1">
            <a:off x="8539674" y="1468981"/>
            <a:ext cx="77737" cy="2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spect="1"/>
          </p:cNvSpPr>
          <p:nvPr/>
        </p:nvSpPr>
        <p:spPr>
          <a:xfrm>
            <a:off x="8164131" y="1790222"/>
            <a:ext cx="830113" cy="19015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RawKeyGenerator</a:t>
            </a:r>
            <a:endParaRPr lang="ru-RU" sz="700" dirty="0"/>
          </a:p>
        </p:txBody>
      </p:sp>
      <p:cxnSp>
        <p:nvCxnSpPr>
          <p:cNvPr id="62" name="Прямая со стрелкой 61"/>
          <p:cNvCxnSpPr>
            <a:stCxn id="61" idx="0"/>
            <a:endCxn id="58" idx="2"/>
          </p:cNvCxnSpPr>
          <p:nvPr/>
        </p:nvCxnSpPr>
        <p:spPr>
          <a:xfrm rot="16200000" flipV="1">
            <a:off x="8532756" y="1743790"/>
            <a:ext cx="77738" cy="1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1" idx="0"/>
            <a:endCxn id="42" idx="2"/>
          </p:cNvCxnSpPr>
          <p:nvPr/>
        </p:nvCxnSpPr>
        <p:spPr>
          <a:xfrm rot="16200000" flipV="1">
            <a:off x="11599582" y="9000129"/>
            <a:ext cx="167035" cy="536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0" idx="0"/>
            <a:endCxn id="61" idx="2"/>
          </p:cNvCxnSpPr>
          <p:nvPr/>
        </p:nvCxnSpPr>
        <p:spPr>
          <a:xfrm rot="5400000" flipH="1" flipV="1">
            <a:off x="3285746" y="5688121"/>
            <a:ext cx="9001186" cy="158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spect="1"/>
          </p:cNvSpPr>
          <p:nvPr/>
        </p:nvSpPr>
        <p:spPr>
          <a:xfrm>
            <a:off x="2520093" y="2337565"/>
            <a:ext cx="703475" cy="297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ContainerWith</a:t>
            </a:r>
            <a:endParaRPr lang="en-US" sz="700" dirty="0" smtClean="0"/>
          </a:p>
          <a:p>
            <a:pPr algn="ctr"/>
            <a:r>
              <a:rPr lang="en-US" sz="700" dirty="0" err="1" smtClean="0"/>
              <a:t>CommonData</a:t>
            </a:r>
            <a:endParaRPr lang="ru-RU" sz="7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519828" y="765929"/>
            <a:ext cx="418141" cy="19015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Library</a:t>
            </a:r>
            <a:endParaRPr lang="ru-RU" sz="700" dirty="0"/>
          </a:p>
        </p:txBody>
      </p:sp>
      <p:cxnSp>
        <p:nvCxnSpPr>
          <p:cNvPr id="68" name="Прямая со стрелкой 67"/>
          <p:cNvCxnSpPr>
            <a:stCxn id="58" idx="0"/>
            <a:endCxn id="38" idx="2"/>
          </p:cNvCxnSpPr>
          <p:nvPr/>
        </p:nvCxnSpPr>
        <p:spPr>
          <a:xfrm rot="16200000" flipV="1">
            <a:off x="8143907" y="1102174"/>
            <a:ext cx="77737" cy="762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spect="1"/>
          </p:cNvSpPr>
          <p:nvPr/>
        </p:nvSpPr>
        <p:spPr>
          <a:xfrm>
            <a:off x="9307139" y="825809"/>
            <a:ext cx="445392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Interval</a:t>
            </a:r>
            <a:endParaRPr lang="ru-RU" sz="700" dirty="0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9021387" y="1254437"/>
            <a:ext cx="487070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KeyFilter</a:t>
            </a:r>
            <a:endParaRPr lang="ru-RU" sz="700" dirty="0"/>
          </a:p>
        </p:txBody>
      </p:sp>
      <p:sp>
        <p:nvSpPr>
          <p:cNvPr id="71" name="TextBox 70"/>
          <p:cNvSpPr txBox="1">
            <a:spLocks noChangeAspect="1"/>
          </p:cNvSpPr>
          <p:nvPr/>
        </p:nvSpPr>
        <p:spPr>
          <a:xfrm>
            <a:off x="10450147" y="450759"/>
            <a:ext cx="398905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vector</a:t>
            </a:r>
            <a:endParaRPr lang="ru-RU" sz="700" dirty="0"/>
          </a:p>
        </p:txBody>
      </p:sp>
      <p:cxnSp>
        <p:nvCxnSpPr>
          <p:cNvPr id="72" name="Прямая со стрелкой 71"/>
          <p:cNvCxnSpPr>
            <a:stCxn id="70" idx="0"/>
            <a:endCxn id="69" idx="2"/>
          </p:cNvCxnSpPr>
          <p:nvPr/>
        </p:nvCxnSpPr>
        <p:spPr>
          <a:xfrm rot="5400000" flipH="1" flipV="1">
            <a:off x="9278142" y="1002745"/>
            <a:ext cx="238473" cy="264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40" idx="0"/>
            <a:endCxn id="70" idx="2"/>
          </p:cNvCxnSpPr>
          <p:nvPr/>
        </p:nvCxnSpPr>
        <p:spPr>
          <a:xfrm rot="5400000" flipH="1" flipV="1">
            <a:off x="3360721" y="5077362"/>
            <a:ext cx="9536971" cy="227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spect="1"/>
          </p:cNvSpPr>
          <p:nvPr/>
        </p:nvSpPr>
        <p:spPr>
          <a:xfrm>
            <a:off x="10092956" y="450759"/>
            <a:ext cx="272267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list</a:t>
            </a:r>
            <a:endParaRPr lang="ru-RU" sz="700" dirty="0"/>
          </a:p>
        </p:txBody>
      </p:sp>
      <p:cxnSp>
        <p:nvCxnSpPr>
          <p:cNvPr id="75" name="Прямая со стрелкой 74"/>
          <p:cNvCxnSpPr>
            <a:stCxn id="66" idx="0"/>
            <a:endCxn id="59" idx="2"/>
          </p:cNvCxnSpPr>
          <p:nvPr/>
        </p:nvCxnSpPr>
        <p:spPr>
          <a:xfrm rot="5400000" flipH="1" flipV="1">
            <a:off x="2746688" y="438286"/>
            <a:ext cx="2024423" cy="177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spect="1"/>
          </p:cNvSpPr>
          <p:nvPr/>
        </p:nvSpPr>
        <p:spPr>
          <a:xfrm>
            <a:off x="11307402" y="450759"/>
            <a:ext cx="606013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algorithm	</a:t>
            </a:r>
            <a:endParaRPr lang="ru-RU" sz="700" dirty="0"/>
          </a:p>
        </p:txBody>
      </p:sp>
      <p:sp>
        <p:nvSpPr>
          <p:cNvPr id="78" name="TextBox 77"/>
          <p:cNvSpPr txBox="1">
            <a:spLocks noChangeAspect="1"/>
          </p:cNvSpPr>
          <p:nvPr/>
        </p:nvSpPr>
        <p:spPr>
          <a:xfrm>
            <a:off x="12450411" y="450759"/>
            <a:ext cx="386081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assert</a:t>
            </a:r>
            <a:endParaRPr lang="ru-RU" sz="700" dirty="0"/>
          </a:p>
        </p:txBody>
      </p:sp>
      <p:cxnSp>
        <p:nvCxnSpPr>
          <p:cNvPr id="79" name="Прямая со стрелкой 78"/>
          <p:cNvCxnSpPr>
            <a:stCxn id="69" idx="0"/>
            <a:endCxn id="74" idx="2"/>
          </p:cNvCxnSpPr>
          <p:nvPr/>
        </p:nvCxnSpPr>
        <p:spPr>
          <a:xfrm rot="5400000" flipH="1" flipV="1">
            <a:off x="9787015" y="383735"/>
            <a:ext cx="184895" cy="69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9" idx="0"/>
            <a:endCxn id="77" idx="2"/>
          </p:cNvCxnSpPr>
          <p:nvPr/>
        </p:nvCxnSpPr>
        <p:spPr>
          <a:xfrm rot="5400000" flipH="1" flipV="1">
            <a:off x="10477675" y="-306925"/>
            <a:ext cx="184895" cy="208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69" idx="0"/>
            <a:endCxn id="78" idx="2"/>
          </p:cNvCxnSpPr>
          <p:nvPr/>
        </p:nvCxnSpPr>
        <p:spPr>
          <a:xfrm rot="5400000" flipH="1" flipV="1">
            <a:off x="10994196" y="-823446"/>
            <a:ext cx="184895" cy="3113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>
            <a:spLocks noChangeAspect="1"/>
          </p:cNvSpPr>
          <p:nvPr/>
        </p:nvSpPr>
        <p:spPr>
          <a:xfrm>
            <a:off x="10092956" y="1843800"/>
            <a:ext cx="501497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KeyEvent</a:t>
            </a:r>
            <a:endParaRPr lang="ru-RU" sz="700" dirty="0"/>
          </a:p>
        </p:txBody>
      </p:sp>
      <p:cxnSp>
        <p:nvCxnSpPr>
          <p:cNvPr id="83" name="Прямая со стрелкой 82"/>
          <p:cNvCxnSpPr>
            <a:stCxn id="82" idx="0"/>
            <a:endCxn id="58" idx="2"/>
          </p:cNvCxnSpPr>
          <p:nvPr/>
        </p:nvCxnSpPr>
        <p:spPr>
          <a:xfrm rot="16200000" flipV="1">
            <a:off x="9388226" y="888320"/>
            <a:ext cx="131316" cy="177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52" idx="0"/>
            <a:endCxn id="82" idx="2"/>
          </p:cNvCxnSpPr>
          <p:nvPr/>
        </p:nvCxnSpPr>
        <p:spPr>
          <a:xfrm rot="16200000" flipV="1">
            <a:off x="10582937" y="1794723"/>
            <a:ext cx="232172" cy="710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352" idx="0"/>
            <a:endCxn id="74" idx="2"/>
          </p:cNvCxnSpPr>
          <p:nvPr/>
        </p:nvCxnSpPr>
        <p:spPr>
          <a:xfrm rot="16200000" flipV="1">
            <a:off x="9829109" y="1040896"/>
            <a:ext cx="1625213" cy="82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>
            <a:spLocks noChangeAspect="1"/>
          </p:cNvSpPr>
          <p:nvPr/>
        </p:nvSpPr>
        <p:spPr>
          <a:xfrm>
            <a:off x="9949645" y="3123383"/>
            <a:ext cx="636149" cy="297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User</a:t>
            </a:r>
          </a:p>
          <a:p>
            <a:pPr algn="ctr"/>
            <a:r>
              <a:rPr lang="en-US" sz="700" dirty="0" smtClean="0"/>
              <a:t>Environment</a:t>
            </a:r>
            <a:endParaRPr lang="ru-RU" sz="700" dirty="0"/>
          </a:p>
        </p:txBody>
      </p:sp>
      <p:cxnSp>
        <p:nvCxnSpPr>
          <p:cNvPr id="88" name="Прямая со стрелкой 87"/>
          <p:cNvCxnSpPr>
            <a:stCxn id="87" idx="0"/>
            <a:endCxn id="82" idx="2"/>
          </p:cNvCxnSpPr>
          <p:nvPr/>
        </p:nvCxnSpPr>
        <p:spPr>
          <a:xfrm rot="5400000" flipH="1" flipV="1">
            <a:off x="9760998" y="2540677"/>
            <a:ext cx="1089428" cy="7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 noChangeAspect="1"/>
          </p:cNvSpPr>
          <p:nvPr/>
        </p:nvSpPr>
        <p:spPr>
          <a:xfrm>
            <a:off x="8806637" y="10088588"/>
            <a:ext cx="42775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Master</a:t>
            </a:r>
            <a:endParaRPr lang="ru-RU" sz="700" dirty="0"/>
          </a:p>
        </p:txBody>
      </p:sp>
      <p:cxnSp>
        <p:nvCxnSpPr>
          <p:cNvPr id="90" name="Прямая со стрелкой 89"/>
          <p:cNvCxnSpPr>
            <a:stCxn id="89" idx="0"/>
            <a:endCxn id="87" idx="2"/>
          </p:cNvCxnSpPr>
          <p:nvPr/>
        </p:nvCxnSpPr>
        <p:spPr>
          <a:xfrm rot="5400000" flipH="1" flipV="1">
            <a:off x="6310454" y="6131323"/>
            <a:ext cx="6667328" cy="124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spect="1"/>
          </p:cNvSpPr>
          <p:nvPr/>
        </p:nvSpPr>
        <p:spPr>
          <a:xfrm>
            <a:off x="3234473" y="908805"/>
            <a:ext cx="571504" cy="190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Tree</a:t>
            </a:r>
            <a:endParaRPr lang="ru-RU" sz="700" dirty="0"/>
          </a:p>
        </p:txBody>
      </p:sp>
      <p:sp>
        <p:nvSpPr>
          <p:cNvPr id="93" name="TextBox 92"/>
          <p:cNvSpPr txBox="1">
            <a:spLocks noChangeAspect="1"/>
          </p:cNvSpPr>
          <p:nvPr/>
        </p:nvSpPr>
        <p:spPr>
          <a:xfrm>
            <a:off x="6449183" y="480177"/>
            <a:ext cx="474247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memory</a:t>
            </a:r>
            <a:endParaRPr lang="ru-RU" sz="700" dirty="0"/>
          </a:p>
        </p:txBody>
      </p:sp>
      <p:cxnSp>
        <p:nvCxnSpPr>
          <p:cNvPr id="94" name="Прямая со стрелкой 93"/>
          <p:cNvCxnSpPr>
            <a:stCxn id="92" idx="0"/>
            <a:endCxn id="78" idx="2"/>
          </p:cNvCxnSpPr>
          <p:nvPr/>
        </p:nvCxnSpPr>
        <p:spPr>
          <a:xfrm rot="5400000" flipH="1" flipV="1">
            <a:off x="7947893" y="-3786753"/>
            <a:ext cx="267891" cy="9123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92" idx="0"/>
            <a:endCxn id="93" idx="2"/>
          </p:cNvCxnSpPr>
          <p:nvPr/>
        </p:nvCxnSpPr>
        <p:spPr>
          <a:xfrm rot="5400000" flipH="1" flipV="1">
            <a:off x="4984030" y="-793472"/>
            <a:ext cx="238473" cy="316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92" idx="0"/>
            <a:endCxn id="77" idx="2"/>
          </p:cNvCxnSpPr>
          <p:nvPr/>
        </p:nvCxnSpPr>
        <p:spPr>
          <a:xfrm rot="5400000" flipH="1" flipV="1">
            <a:off x="7431372" y="-3270232"/>
            <a:ext cx="267891" cy="8090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2" idx="0"/>
            <a:endCxn id="74" idx="2"/>
          </p:cNvCxnSpPr>
          <p:nvPr/>
        </p:nvCxnSpPr>
        <p:spPr>
          <a:xfrm rot="5400000" flipH="1" flipV="1">
            <a:off x="6740712" y="-2579572"/>
            <a:ext cx="267891" cy="6708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11306967" y="1623185"/>
            <a:ext cx="658591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TextDataTree</a:t>
            </a:r>
            <a:endParaRPr lang="ru-RU" sz="700" dirty="0"/>
          </a:p>
        </p:txBody>
      </p:sp>
      <p:sp>
        <p:nvSpPr>
          <p:cNvPr id="99" name="TextBox 98"/>
          <p:cNvSpPr txBox="1">
            <a:spLocks noChangeAspect="1"/>
          </p:cNvSpPr>
          <p:nvPr/>
        </p:nvSpPr>
        <p:spPr>
          <a:xfrm>
            <a:off x="11807033" y="2266127"/>
            <a:ext cx="531955" cy="4055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SessionTo</a:t>
            </a:r>
            <a:endParaRPr lang="en-US" sz="700" dirty="0" smtClean="0"/>
          </a:p>
          <a:p>
            <a:pPr algn="ctr"/>
            <a:r>
              <a:rPr lang="en-US" sz="700" dirty="0" smtClean="0"/>
              <a:t>Tree</a:t>
            </a:r>
          </a:p>
          <a:p>
            <a:pPr algn="ctr"/>
            <a:r>
              <a:rPr lang="en-US" sz="700" dirty="0" smtClean="0"/>
              <a:t>Converter</a:t>
            </a:r>
            <a:endParaRPr lang="ru-RU" sz="700" dirty="0"/>
          </a:p>
        </p:txBody>
      </p:sp>
      <p:cxnSp>
        <p:nvCxnSpPr>
          <p:cNvPr id="100" name="Прямая со стрелкой 99"/>
          <p:cNvCxnSpPr>
            <a:stCxn id="99" idx="0"/>
            <a:endCxn id="98" idx="2"/>
          </p:cNvCxnSpPr>
          <p:nvPr/>
        </p:nvCxnSpPr>
        <p:spPr>
          <a:xfrm rot="16200000" flipV="1">
            <a:off x="11628244" y="1821360"/>
            <a:ext cx="452787" cy="43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9" idx="0"/>
            <a:endCxn id="82" idx="2"/>
          </p:cNvCxnSpPr>
          <p:nvPr/>
        </p:nvCxnSpPr>
        <p:spPr>
          <a:xfrm rot="16200000" flipV="1">
            <a:off x="11092272" y="1285388"/>
            <a:ext cx="232172" cy="172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spect="1"/>
          </p:cNvSpPr>
          <p:nvPr/>
        </p:nvSpPr>
        <p:spPr>
          <a:xfrm>
            <a:off x="15878999" y="1337433"/>
            <a:ext cx="538366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TextMode</a:t>
            </a:r>
            <a:endParaRPr lang="ru-RU" sz="700" dirty="0"/>
          </a:p>
        </p:txBody>
      </p:sp>
      <p:sp>
        <p:nvSpPr>
          <p:cNvPr id="103" name="TextBox 102"/>
          <p:cNvSpPr txBox="1">
            <a:spLocks noChangeAspect="1"/>
          </p:cNvSpPr>
          <p:nvPr/>
        </p:nvSpPr>
        <p:spPr>
          <a:xfrm>
            <a:off x="12449975" y="2266127"/>
            <a:ext cx="1110638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CapitalWithDependencies</a:t>
            </a:r>
            <a:endParaRPr lang="ru-RU" sz="700" dirty="0"/>
          </a:p>
        </p:txBody>
      </p:sp>
      <p:cxnSp>
        <p:nvCxnSpPr>
          <p:cNvPr id="104" name="Прямая со стрелкой 103"/>
          <p:cNvCxnSpPr>
            <a:stCxn id="103" idx="0"/>
            <a:endCxn id="82" idx="2"/>
          </p:cNvCxnSpPr>
          <p:nvPr/>
        </p:nvCxnSpPr>
        <p:spPr>
          <a:xfrm rot="16200000" flipV="1">
            <a:off x="11558414" y="819246"/>
            <a:ext cx="232172" cy="266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spect="1"/>
          </p:cNvSpPr>
          <p:nvPr/>
        </p:nvSpPr>
        <p:spPr>
          <a:xfrm>
            <a:off x="12807165" y="2551879"/>
            <a:ext cx="895836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CapitalWith</a:t>
            </a:r>
            <a:endParaRPr lang="en-US" sz="700" dirty="0" smtClean="0"/>
          </a:p>
          <a:p>
            <a:pPr algn="ctr"/>
            <a:r>
              <a:rPr lang="en-US" sz="700" dirty="0" err="1" smtClean="0"/>
              <a:t>DependenciesFillers</a:t>
            </a:r>
            <a:endParaRPr lang="ru-RU" sz="700" dirty="0"/>
          </a:p>
        </p:txBody>
      </p:sp>
      <p:cxnSp>
        <p:nvCxnSpPr>
          <p:cNvPr id="106" name="Прямая со стрелкой 105"/>
          <p:cNvCxnSpPr>
            <a:stCxn id="105" idx="0"/>
            <a:endCxn id="103" idx="2"/>
          </p:cNvCxnSpPr>
          <p:nvPr/>
        </p:nvCxnSpPr>
        <p:spPr>
          <a:xfrm rot="16200000" flipV="1">
            <a:off x="13082391" y="2379186"/>
            <a:ext cx="95597" cy="249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spect="1"/>
          </p:cNvSpPr>
          <p:nvPr/>
        </p:nvSpPr>
        <p:spPr>
          <a:xfrm>
            <a:off x="13735859" y="3051945"/>
            <a:ext cx="629737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AnalysisData</a:t>
            </a:r>
            <a:endParaRPr lang="ru-RU" sz="700" dirty="0"/>
          </a:p>
        </p:txBody>
      </p:sp>
      <p:cxnSp>
        <p:nvCxnSpPr>
          <p:cNvPr id="108" name="Прямая со стрелкой 107"/>
          <p:cNvCxnSpPr>
            <a:stCxn id="107" idx="0"/>
            <a:endCxn id="105" idx="2"/>
          </p:cNvCxnSpPr>
          <p:nvPr/>
        </p:nvCxnSpPr>
        <p:spPr>
          <a:xfrm rot="16200000" flipV="1">
            <a:off x="13551812" y="2553028"/>
            <a:ext cx="202189" cy="79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spect="1"/>
          </p:cNvSpPr>
          <p:nvPr/>
        </p:nvSpPr>
        <p:spPr>
          <a:xfrm>
            <a:off x="12807165" y="4766457"/>
            <a:ext cx="629737" cy="4055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SessionTo</a:t>
            </a:r>
            <a:endParaRPr lang="en-US" sz="700" dirty="0" smtClean="0"/>
          </a:p>
          <a:p>
            <a:pPr algn="ctr"/>
            <a:r>
              <a:rPr lang="en-US" sz="700" dirty="0" err="1" smtClean="0"/>
              <a:t>AnalysisData</a:t>
            </a:r>
            <a:endParaRPr lang="en-US" sz="700" dirty="0" smtClean="0"/>
          </a:p>
          <a:p>
            <a:pPr algn="ctr"/>
            <a:r>
              <a:rPr lang="en-US" sz="700" dirty="0" smtClean="0"/>
              <a:t>Converter</a:t>
            </a:r>
            <a:endParaRPr lang="ru-RU" sz="700" dirty="0"/>
          </a:p>
        </p:txBody>
      </p:sp>
      <p:cxnSp>
        <p:nvCxnSpPr>
          <p:cNvPr id="110" name="Прямая со стрелкой 109"/>
          <p:cNvCxnSpPr>
            <a:stCxn id="109" idx="0"/>
            <a:endCxn id="99" idx="2"/>
          </p:cNvCxnSpPr>
          <p:nvPr/>
        </p:nvCxnSpPr>
        <p:spPr>
          <a:xfrm rot="16200000" flipV="1">
            <a:off x="11550158" y="3194580"/>
            <a:ext cx="2094731" cy="1049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9" idx="0"/>
            <a:endCxn id="107" idx="2"/>
          </p:cNvCxnSpPr>
          <p:nvPr/>
        </p:nvCxnSpPr>
        <p:spPr>
          <a:xfrm rot="5400000" flipH="1" flipV="1">
            <a:off x="12824203" y="3539932"/>
            <a:ext cx="1524357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>
            <a:spLocks noChangeAspect="1"/>
          </p:cNvSpPr>
          <p:nvPr/>
        </p:nvSpPr>
        <p:spPr>
          <a:xfrm>
            <a:off x="13950173" y="694491"/>
            <a:ext cx="463025" cy="19015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Disabler</a:t>
            </a:r>
            <a:endParaRPr lang="ru-RU" sz="700" dirty="0"/>
          </a:p>
        </p:txBody>
      </p:sp>
      <p:sp>
        <p:nvSpPr>
          <p:cNvPr id="113" name="TextBox 112"/>
          <p:cNvSpPr txBox="1">
            <a:spLocks noChangeAspect="1"/>
          </p:cNvSpPr>
          <p:nvPr/>
        </p:nvSpPr>
        <p:spPr>
          <a:xfrm>
            <a:off x="519828" y="1623185"/>
            <a:ext cx="398905" cy="19015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Debug</a:t>
            </a:r>
            <a:endParaRPr lang="ru-RU" sz="700" dirty="0"/>
          </a:p>
        </p:txBody>
      </p:sp>
      <p:sp>
        <p:nvSpPr>
          <p:cNvPr id="115" name="TextBox 114"/>
          <p:cNvSpPr txBox="1">
            <a:spLocks noChangeAspect="1"/>
          </p:cNvSpPr>
          <p:nvPr/>
        </p:nvSpPr>
        <p:spPr>
          <a:xfrm>
            <a:off x="17664949" y="765929"/>
            <a:ext cx="913468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StringFormatDefault</a:t>
            </a:r>
            <a:endParaRPr lang="ru-RU" sz="700" dirty="0"/>
          </a:p>
        </p:txBody>
      </p:sp>
      <p:sp>
        <p:nvSpPr>
          <p:cNvPr id="116" name="TextBox 115"/>
          <p:cNvSpPr txBox="1">
            <a:spLocks noChangeAspect="1"/>
          </p:cNvSpPr>
          <p:nvPr/>
        </p:nvSpPr>
        <p:spPr>
          <a:xfrm>
            <a:off x="21808352" y="533756"/>
            <a:ext cx="264253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vcl</a:t>
            </a:r>
            <a:endParaRPr lang="ru-RU" sz="700" dirty="0"/>
          </a:p>
        </p:txBody>
      </p:sp>
      <p:sp>
        <p:nvSpPr>
          <p:cNvPr id="117" name="TextBox 116"/>
          <p:cNvSpPr txBox="1">
            <a:spLocks noChangeAspect="1"/>
          </p:cNvSpPr>
          <p:nvPr/>
        </p:nvSpPr>
        <p:spPr>
          <a:xfrm>
            <a:off x="16593379" y="1265995"/>
            <a:ext cx="81728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ColorManipulator</a:t>
            </a:r>
            <a:endParaRPr lang="ru-RU" sz="700" dirty="0"/>
          </a:p>
        </p:txBody>
      </p:sp>
      <p:sp>
        <p:nvSpPr>
          <p:cNvPr id="120" name="TextBox 119"/>
          <p:cNvSpPr txBox="1">
            <a:spLocks noChangeAspect="1"/>
          </p:cNvSpPr>
          <p:nvPr/>
        </p:nvSpPr>
        <p:spPr>
          <a:xfrm>
            <a:off x="15950437" y="2337565"/>
            <a:ext cx="645767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StringFormat</a:t>
            </a:r>
            <a:endParaRPr lang="ru-RU" sz="700" dirty="0"/>
          </a:p>
        </p:txBody>
      </p:sp>
      <p:sp>
        <p:nvSpPr>
          <p:cNvPr id="121" name="TextBox 120"/>
          <p:cNvSpPr txBox="1">
            <a:spLocks noChangeAspect="1"/>
          </p:cNvSpPr>
          <p:nvPr/>
        </p:nvSpPr>
        <p:spPr>
          <a:xfrm>
            <a:off x="10878774" y="450759"/>
            <a:ext cx="326770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map</a:t>
            </a:r>
            <a:endParaRPr lang="ru-RU" sz="700" dirty="0"/>
          </a:p>
        </p:txBody>
      </p:sp>
      <p:cxnSp>
        <p:nvCxnSpPr>
          <p:cNvPr id="122" name="Прямая со стрелкой 121"/>
          <p:cNvCxnSpPr>
            <a:stCxn id="120" idx="0"/>
            <a:endCxn id="117" idx="2"/>
          </p:cNvCxnSpPr>
          <p:nvPr/>
        </p:nvCxnSpPr>
        <p:spPr>
          <a:xfrm rot="5400000" flipH="1" flipV="1">
            <a:off x="16196965" y="1532507"/>
            <a:ext cx="881415" cy="728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20" idx="0"/>
            <a:endCxn id="121" idx="2"/>
          </p:cNvCxnSpPr>
          <p:nvPr/>
        </p:nvCxnSpPr>
        <p:spPr>
          <a:xfrm rot="16200000" flipV="1">
            <a:off x="12809415" y="-1126341"/>
            <a:ext cx="1696651" cy="5231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20" idx="0"/>
            <a:endCxn id="115" idx="2"/>
          </p:cNvCxnSpPr>
          <p:nvPr/>
        </p:nvCxnSpPr>
        <p:spPr>
          <a:xfrm rot="5400000" flipH="1" flipV="1">
            <a:off x="16506762" y="722644"/>
            <a:ext cx="1381481" cy="184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>
            <a:spLocks noChangeAspect="1"/>
          </p:cNvSpPr>
          <p:nvPr/>
        </p:nvSpPr>
        <p:spPr>
          <a:xfrm>
            <a:off x="16093313" y="2837631"/>
            <a:ext cx="767596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FormattedString</a:t>
            </a:r>
            <a:endParaRPr lang="ru-RU" sz="700" dirty="0"/>
          </a:p>
        </p:txBody>
      </p:sp>
      <p:cxnSp>
        <p:nvCxnSpPr>
          <p:cNvPr id="126" name="Прямая со стрелкой 125"/>
          <p:cNvCxnSpPr>
            <a:stCxn id="125" idx="0"/>
            <a:endCxn id="120" idx="2"/>
          </p:cNvCxnSpPr>
          <p:nvPr/>
        </p:nvCxnSpPr>
        <p:spPr>
          <a:xfrm rot="16200000" flipV="1">
            <a:off x="16220261" y="2580781"/>
            <a:ext cx="309911" cy="20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>
            <a:spLocks noChangeAspect="1"/>
          </p:cNvSpPr>
          <p:nvPr/>
        </p:nvSpPr>
        <p:spPr>
          <a:xfrm>
            <a:off x="13235793" y="194425"/>
            <a:ext cx="600883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TextRelated</a:t>
            </a:r>
            <a:endParaRPr lang="en-US" sz="700" dirty="0" smtClean="0"/>
          </a:p>
          <a:p>
            <a:pPr algn="ctr"/>
            <a:r>
              <a:rPr lang="en-US" sz="700" dirty="0" smtClean="0"/>
              <a:t>Definitions</a:t>
            </a:r>
            <a:endParaRPr lang="ru-RU" sz="700" dirty="0"/>
          </a:p>
        </p:txBody>
      </p:sp>
      <p:sp>
        <p:nvSpPr>
          <p:cNvPr id="136" name="TextBox 135"/>
          <p:cNvSpPr txBox="1">
            <a:spLocks noChangeAspect="1"/>
          </p:cNvSpPr>
          <p:nvPr/>
        </p:nvSpPr>
        <p:spPr>
          <a:xfrm>
            <a:off x="11521281" y="6838159"/>
            <a:ext cx="559205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TextMaker</a:t>
            </a:r>
            <a:endParaRPr lang="ru-RU" sz="700" dirty="0"/>
          </a:p>
        </p:txBody>
      </p:sp>
      <p:cxnSp>
        <p:nvCxnSpPr>
          <p:cNvPr id="138" name="Прямая со стрелкой 137"/>
          <p:cNvCxnSpPr>
            <a:stCxn id="136" idx="0"/>
            <a:endCxn id="109" idx="2"/>
          </p:cNvCxnSpPr>
          <p:nvPr/>
        </p:nvCxnSpPr>
        <p:spPr>
          <a:xfrm rot="5400000" flipH="1" flipV="1">
            <a:off x="11628408" y="5344533"/>
            <a:ext cx="1666103" cy="132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>
            <a:spLocks noChangeAspect="1"/>
          </p:cNvSpPr>
          <p:nvPr/>
        </p:nvSpPr>
        <p:spPr>
          <a:xfrm>
            <a:off x="519828" y="1408870"/>
            <a:ext cx="495085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Interface</a:t>
            </a:r>
            <a:endParaRPr lang="ru-RU" sz="700" dirty="0"/>
          </a:p>
        </p:txBody>
      </p:sp>
      <p:sp>
        <p:nvSpPr>
          <p:cNvPr id="141" name="TextBox 140"/>
          <p:cNvSpPr txBox="1">
            <a:spLocks noChangeAspect="1"/>
          </p:cNvSpPr>
          <p:nvPr/>
        </p:nvSpPr>
        <p:spPr>
          <a:xfrm>
            <a:off x="17307759" y="4837895"/>
            <a:ext cx="562411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TextWriter</a:t>
            </a:r>
            <a:endParaRPr lang="ru-RU" sz="700" dirty="0"/>
          </a:p>
        </p:txBody>
      </p:sp>
      <p:cxnSp>
        <p:nvCxnSpPr>
          <p:cNvPr id="142" name="Прямая со стрелкой 141"/>
          <p:cNvCxnSpPr>
            <a:stCxn id="141" idx="0"/>
            <a:endCxn id="125" idx="2"/>
          </p:cNvCxnSpPr>
          <p:nvPr/>
        </p:nvCxnSpPr>
        <p:spPr>
          <a:xfrm rot="16200000" flipV="1">
            <a:off x="16127984" y="3376914"/>
            <a:ext cx="1810109" cy="111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spect="1"/>
          </p:cNvSpPr>
          <p:nvPr/>
        </p:nvSpPr>
        <p:spPr>
          <a:xfrm>
            <a:off x="19736651" y="6981035"/>
            <a:ext cx="591265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GUIHandler</a:t>
            </a:r>
            <a:endParaRPr lang="ru-RU" sz="700" dirty="0"/>
          </a:p>
        </p:txBody>
      </p:sp>
      <p:cxnSp>
        <p:nvCxnSpPr>
          <p:cNvPr id="144" name="Прямая со стрелкой 143"/>
          <p:cNvCxnSpPr>
            <a:stCxn id="143" idx="0"/>
            <a:endCxn id="141" idx="2"/>
          </p:cNvCxnSpPr>
          <p:nvPr/>
        </p:nvCxnSpPr>
        <p:spPr>
          <a:xfrm rot="16200000" flipV="1">
            <a:off x="17834133" y="4782883"/>
            <a:ext cx="1952985" cy="2443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89" idx="0"/>
            <a:endCxn id="143" idx="2"/>
          </p:cNvCxnSpPr>
          <p:nvPr/>
        </p:nvCxnSpPr>
        <p:spPr>
          <a:xfrm rot="5400000" flipH="1" flipV="1">
            <a:off x="13067701" y="3124006"/>
            <a:ext cx="2917398" cy="1101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8" idx="0"/>
            <a:endCxn id="102" idx="2"/>
          </p:cNvCxnSpPr>
          <p:nvPr/>
        </p:nvCxnSpPr>
        <p:spPr>
          <a:xfrm rot="5400000" flipH="1" flipV="1">
            <a:off x="13844424" y="-680572"/>
            <a:ext cx="95597" cy="4511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03" idx="0"/>
            <a:endCxn id="98" idx="2"/>
          </p:cNvCxnSpPr>
          <p:nvPr/>
        </p:nvCxnSpPr>
        <p:spPr>
          <a:xfrm rot="16200000" flipV="1">
            <a:off x="12094386" y="1355218"/>
            <a:ext cx="452787" cy="136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>
            <a:spLocks noChangeAspect="1"/>
          </p:cNvSpPr>
          <p:nvPr/>
        </p:nvSpPr>
        <p:spPr>
          <a:xfrm>
            <a:off x="18593643" y="2409003"/>
            <a:ext cx="640959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ModeReader</a:t>
            </a:r>
            <a:endParaRPr lang="ru-RU" sz="700" dirty="0"/>
          </a:p>
        </p:txBody>
      </p:sp>
      <p:cxnSp>
        <p:nvCxnSpPr>
          <p:cNvPr id="149" name="Прямая со стрелкой 148"/>
          <p:cNvCxnSpPr>
            <a:stCxn id="148" idx="0"/>
            <a:endCxn id="102" idx="2"/>
          </p:cNvCxnSpPr>
          <p:nvPr/>
        </p:nvCxnSpPr>
        <p:spPr>
          <a:xfrm rot="16200000" flipV="1">
            <a:off x="17090446" y="585325"/>
            <a:ext cx="881415" cy="2765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48" idx="0"/>
            <a:endCxn id="116" idx="2"/>
          </p:cNvCxnSpPr>
          <p:nvPr/>
        </p:nvCxnSpPr>
        <p:spPr>
          <a:xfrm rot="5400000" flipH="1" flipV="1">
            <a:off x="19584755" y="53279"/>
            <a:ext cx="1685092" cy="3026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43" idx="0"/>
            <a:endCxn id="148" idx="2"/>
          </p:cNvCxnSpPr>
          <p:nvPr/>
        </p:nvCxnSpPr>
        <p:spPr>
          <a:xfrm rot="16200000" flipV="1">
            <a:off x="17282266" y="4231016"/>
            <a:ext cx="4381877" cy="111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02" idx="0"/>
            <a:endCxn id="112" idx="2"/>
          </p:cNvCxnSpPr>
          <p:nvPr/>
        </p:nvCxnSpPr>
        <p:spPr>
          <a:xfrm rot="16200000" flipV="1">
            <a:off x="14938541" y="127792"/>
            <a:ext cx="452787" cy="1966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>
            <a:spLocks noChangeAspect="1"/>
          </p:cNvSpPr>
          <p:nvPr/>
        </p:nvSpPr>
        <p:spPr>
          <a:xfrm>
            <a:off x="15093181" y="6266655"/>
            <a:ext cx="751566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TreeViewWriter</a:t>
            </a:r>
            <a:endParaRPr lang="ru-RU" sz="700" dirty="0"/>
          </a:p>
        </p:txBody>
      </p:sp>
      <p:cxnSp>
        <p:nvCxnSpPr>
          <p:cNvPr id="155" name="Прямая со стрелкой 154"/>
          <p:cNvCxnSpPr>
            <a:stCxn id="143" idx="0"/>
            <a:endCxn id="153" idx="2"/>
          </p:cNvCxnSpPr>
          <p:nvPr/>
        </p:nvCxnSpPr>
        <p:spPr>
          <a:xfrm rot="16200000" flipV="1">
            <a:off x="17488512" y="4437263"/>
            <a:ext cx="524225" cy="456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7377877" y="11624505"/>
            <a:ext cx="826906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GUIActionHandler</a:t>
            </a:r>
            <a:endParaRPr lang="ru-RU" sz="700" dirty="0"/>
          </a:p>
        </p:txBody>
      </p:sp>
      <p:sp>
        <p:nvSpPr>
          <p:cNvPr id="157" name="TextBox 156"/>
          <p:cNvSpPr txBox="1">
            <a:spLocks noChangeAspect="1"/>
          </p:cNvSpPr>
          <p:nvPr/>
        </p:nvSpPr>
        <p:spPr>
          <a:xfrm>
            <a:off x="7092593" y="1683064"/>
            <a:ext cx="483864" cy="2978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Smooth</a:t>
            </a:r>
          </a:p>
          <a:p>
            <a:pPr algn="ctr"/>
            <a:r>
              <a:rPr lang="en-US" sz="700" dirty="0" smtClean="0"/>
              <a:t>Function</a:t>
            </a:r>
            <a:endParaRPr lang="ru-RU" sz="700" dirty="0"/>
          </a:p>
        </p:txBody>
      </p:sp>
      <p:sp>
        <p:nvSpPr>
          <p:cNvPr id="158" name="TextBox 157"/>
          <p:cNvSpPr txBox="1">
            <a:spLocks noChangeAspect="1"/>
          </p:cNvSpPr>
          <p:nvPr/>
        </p:nvSpPr>
        <p:spPr>
          <a:xfrm>
            <a:off x="5591927" y="122987"/>
            <a:ext cx="395699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cmath</a:t>
            </a:r>
            <a:endParaRPr lang="ru-RU" sz="700" dirty="0"/>
          </a:p>
        </p:txBody>
      </p:sp>
      <p:cxnSp>
        <p:nvCxnSpPr>
          <p:cNvPr id="159" name="Прямая со стрелкой 158"/>
          <p:cNvCxnSpPr>
            <a:stCxn id="157" idx="0"/>
            <a:endCxn id="158" idx="2"/>
          </p:cNvCxnSpPr>
          <p:nvPr/>
        </p:nvCxnSpPr>
        <p:spPr>
          <a:xfrm rot="16200000" flipV="1">
            <a:off x="5877190" y="225729"/>
            <a:ext cx="1369922" cy="154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>
            <a:spLocks noChangeAspect="1"/>
          </p:cNvSpPr>
          <p:nvPr/>
        </p:nvSpPr>
        <p:spPr>
          <a:xfrm>
            <a:off x="9092389" y="2266127"/>
            <a:ext cx="709887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Approximation</a:t>
            </a:r>
            <a:endParaRPr lang="ru-RU" sz="700" dirty="0"/>
          </a:p>
        </p:txBody>
      </p:sp>
      <p:sp>
        <p:nvSpPr>
          <p:cNvPr id="161" name="TextBox 160"/>
          <p:cNvSpPr txBox="1">
            <a:spLocks noChangeAspect="1"/>
          </p:cNvSpPr>
          <p:nvPr/>
        </p:nvSpPr>
        <p:spPr>
          <a:xfrm>
            <a:off x="6163431" y="1766061"/>
            <a:ext cx="466231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numeric</a:t>
            </a:r>
            <a:endParaRPr lang="ru-RU" sz="700" dirty="0"/>
          </a:p>
        </p:txBody>
      </p:sp>
      <p:cxnSp>
        <p:nvCxnSpPr>
          <p:cNvPr id="162" name="Прямая со стрелкой 161"/>
          <p:cNvCxnSpPr>
            <a:stCxn id="160" idx="0"/>
            <a:endCxn id="161" idx="2"/>
          </p:cNvCxnSpPr>
          <p:nvPr/>
        </p:nvCxnSpPr>
        <p:spPr>
          <a:xfrm rot="16200000" flipV="1">
            <a:off x="7766985" y="585779"/>
            <a:ext cx="309911" cy="3050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60" idx="0"/>
            <a:endCxn id="157" idx="2"/>
          </p:cNvCxnSpPr>
          <p:nvPr/>
        </p:nvCxnSpPr>
        <p:spPr>
          <a:xfrm rot="16200000" flipV="1">
            <a:off x="8248336" y="1067130"/>
            <a:ext cx="285186" cy="2112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spect="1"/>
          </p:cNvSpPr>
          <p:nvPr/>
        </p:nvSpPr>
        <p:spPr>
          <a:xfrm>
            <a:off x="14807429" y="2051813"/>
            <a:ext cx="584853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ThreadPool</a:t>
            </a:r>
            <a:endParaRPr lang="en-US" sz="700" dirty="0" smtClean="0"/>
          </a:p>
        </p:txBody>
      </p:sp>
      <p:cxnSp>
        <p:nvCxnSpPr>
          <p:cNvPr id="165" name="Прямая со стрелкой 164"/>
          <p:cNvCxnSpPr>
            <a:stCxn id="164" idx="0"/>
            <a:endCxn id="78" idx="2"/>
          </p:cNvCxnSpPr>
          <p:nvPr/>
        </p:nvCxnSpPr>
        <p:spPr>
          <a:xfrm rot="16200000" flipV="1">
            <a:off x="13166205" y="118162"/>
            <a:ext cx="1410899" cy="245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>
            <a:spLocks noChangeAspect="1"/>
          </p:cNvSpPr>
          <p:nvPr/>
        </p:nvSpPr>
        <p:spPr>
          <a:xfrm>
            <a:off x="9592890" y="450759"/>
            <a:ext cx="408523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thread</a:t>
            </a:r>
            <a:endParaRPr lang="ru-RU" sz="700" dirty="0"/>
          </a:p>
        </p:txBody>
      </p:sp>
      <p:sp>
        <p:nvSpPr>
          <p:cNvPr id="170" name="TextBox 169"/>
          <p:cNvSpPr txBox="1">
            <a:spLocks noChangeAspect="1"/>
          </p:cNvSpPr>
          <p:nvPr/>
        </p:nvSpPr>
        <p:spPr>
          <a:xfrm>
            <a:off x="15236057" y="3194821"/>
            <a:ext cx="559205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ParallelFor</a:t>
            </a:r>
            <a:endParaRPr lang="en-US" sz="700" dirty="0" smtClean="0"/>
          </a:p>
        </p:txBody>
      </p:sp>
      <p:cxnSp>
        <p:nvCxnSpPr>
          <p:cNvPr id="171" name="Прямая со стрелкой 170"/>
          <p:cNvCxnSpPr>
            <a:stCxn id="170" idx="0"/>
            <a:endCxn id="164" idx="2"/>
          </p:cNvCxnSpPr>
          <p:nvPr/>
        </p:nvCxnSpPr>
        <p:spPr>
          <a:xfrm rot="16200000" flipV="1">
            <a:off x="14831332" y="2510493"/>
            <a:ext cx="952853" cy="415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>
            <a:spLocks noChangeAspect="1"/>
          </p:cNvSpPr>
          <p:nvPr/>
        </p:nvSpPr>
        <p:spPr>
          <a:xfrm>
            <a:off x="9092389" y="2980507"/>
            <a:ext cx="72912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MarkedInterval</a:t>
            </a:r>
            <a:endParaRPr lang="ru-RU" sz="700" dirty="0"/>
          </a:p>
        </p:txBody>
      </p:sp>
      <p:cxnSp>
        <p:nvCxnSpPr>
          <p:cNvPr id="174" name="Прямая со стрелкой 173"/>
          <p:cNvCxnSpPr>
            <a:stCxn id="173" idx="0"/>
            <a:endCxn id="160" idx="2"/>
          </p:cNvCxnSpPr>
          <p:nvPr/>
        </p:nvCxnSpPr>
        <p:spPr>
          <a:xfrm rot="16200000" flipV="1">
            <a:off x="9190030" y="2713586"/>
            <a:ext cx="524225" cy="9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>
            <a:spLocks noChangeAspect="1"/>
          </p:cNvSpPr>
          <p:nvPr/>
        </p:nvSpPr>
        <p:spPr>
          <a:xfrm>
            <a:off x="8949513" y="3480573"/>
            <a:ext cx="639355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FunctionGrid</a:t>
            </a:r>
            <a:endParaRPr lang="ru-RU" sz="700" dirty="0"/>
          </a:p>
        </p:txBody>
      </p:sp>
      <p:cxnSp>
        <p:nvCxnSpPr>
          <p:cNvPr id="176" name="Прямая со стрелкой 175"/>
          <p:cNvCxnSpPr>
            <a:stCxn id="175" idx="0"/>
            <a:endCxn id="173" idx="2"/>
          </p:cNvCxnSpPr>
          <p:nvPr/>
        </p:nvCxnSpPr>
        <p:spPr>
          <a:xfrm rot="5400000" flipH="1" flipV="1">
            <a:off x="9208116" y="3231738"/>
            <a:ext cx="309911" cy="187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>
            <a:spLocks noChangeAspect="1"/>
          </p:cNvSpPr>
          <p:nvPr/>
        </p:nvSpPr>
        <p:spPr>
          <a:xfrm>
            <a:off x="8592323" y="5480837"/>
            <a:ext cx="790038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StableZonesFiller</a:t>
            </a:r>
            <a:endParaRPr lang="ru-RU" sz="700" dirty="0"/>
          </a:p>
        </p:txBody>
      </p:sp>
      <p:sp>
        <p:nvSpPr>
          <p:cNvPr id="178" name="TextBox 177"/>
          <p:cNvSpPr txBox="1">
            <a:spLocks noChangeAspect="1"/>
          </p:cNvSpPr>
          <p:nvPr/>
        </p:nvSpPr>
        <p:spPr>
          <a:xfrm>
            <a:off x="8663761" y="4623581"/>
            <a:ext cx="57202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RootFinder</a:t>
            </a:r>
            <a:endParaRPr lang="ru-RU" sz="700" dirty="0"/>
          </a:p>
        </p:txBody>
      </p:sp>
      <p:cxnSp>
        <p:nvCxnSpPr>
          <p:cNvPr id="179" name="Прямая со стрелкой 178"/>
          <p:cNvCxnSpPr>
            <a:stCxn id="178" idx="0"/>
            <a:endCxn id="175" idx="2"/>
          </p:cNvCxnSpPr>
          <p:nvPr/>
        </p:nvCxnSpPr>
        <p:spPr>
          <a:xfrm rot="5400000" flipH="1" flipV="1">
            <a:off x="8633057" y="3987448"/>
            <a:ext cx="952853" cy="319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>
            <a:spLocks noChangeAspect="1"/>
          </p:cNvSpPr>
          <p:nvPr/>
        </p:nvSpPr>
        <p:spPr>
          <a:xfrm>
            <a:off x="7806505" y="3623449"/>
            <a:ext cx="373257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boost</a:t>
            </a:r>
            <a:endParaRPr lang="ru-RU" sz="700" dirty="0"/>
          </a:p>
        </p:txBody>
      </p:sp>
      <p:cxnSp>
        <p:nvCxnSpPr>
          <p:cNvPr id="181" name="Прямая со стрелкой 180"/>
          <p:cNvCxnSpPr>
            <a:stCxn id="178" idx="0"/>
            <a:endCxn id="180" idx="2"/>
          </p:cNvCxnSpPr>
          <p:nvPr/>
        </p:nvCxnSpPr>
        <p:spPr>
          <a:xfrm rot="16200000" flipV="1">
            <a:off x="8066467" y="3740272"/>
            <a:ext cx="809977" cy="956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>
            <a:spLocks noChangeAspect="1"/>
          </p:cNvSpPr>
          <p:nvPr/>
        </p:nvSpPr>
        <p:spPr>
          <a:xfrm>
            <a:off x="8592323" y="4980771"/>
            <a:ext cx="777214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ExtremumFinder</a:t>
            </a:r>
            <a:endParaRPr lang="ru-RU" sz="700" dirty="0"/>
          </a:p>
        </p:txBody>
      </p:sp>
      <p:cxnSp>
        <p:nvCxnSpPr>
          <p:cNvPr id="183" name="Прямая со стрелкой 182"/>
          <p:cNvCxnSpPr>
            <a:stCxn id="182" idx="0"/>
            <a:endCxn id="178" idx="2"/>
          </p:cNvCxnSpPr>
          <p:nvPr/>
        </p:nvCxnSpPr>
        <p:spPr>
          <a:xfrm rot="16200000" flipV="1">
            <a:off x="8881836" y="4881677"/>
            <a:ext cx="167035" cy="3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>
            <a:spLocks noChangeAspect="1"/>
          </p:cNvSpPr>
          <p:nvPr/>
        </p:nvSpPr>
        <p:spPr>
          <a:xfrm>
            <a:off x="17736387" y="1265995"/>
            <a:ext cx="639355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FunctionGrid</a:t>
            </a:r>
            <a:endParaRPr lang="en-US" sz="700" dirty="0" smtClean="0"/>
          </a:p>
          <a:p>
            <a:pPr algn="ctr"/>
            <a:r>
              <a:rPr lang="en-US" sz="700" dirty="0" smtClean="0"/>
              <a:t>Default</a:t>
            </a:r>
            <a:endParaRPr lang="ru-RU" sz="700" dirty="0"/>
          </a:p>
        </p:txBody>
      </p:sp>
      <p:cxnSp>
        <p:nvCxnSpPr>
          <p:cNvPr id="186" name="Прямая со стрелкой 185"/>
          <p:cNvCxnSpPr>
            <a:stCxn id="177" idx="0"/>
            <a:endCxn id="182" idx="2"/>
          </p:cNvCxnSpPr>
          <p:nvPr/>
        </p:nvCxnSpPr>
        <p:spPr>
          <a:xfrm rot="16200000" flipV="1">
            <a:off x="8829181" y="5322676"/>
            <a:ext cx="309911" cy="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>
            <a:spLocks noChangeAspect="1"/>
          </p:cNvSpPr>
          <p:nvPr/>
        </p:nvSpPr>
        <p:spPr>
          <a:xfrm>
            <a:off x="9735331" y="6552407"/>
            <a:ext cx="709887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Approximation</a:t>
            </a:r>
          </a:p>
          <a:p>
            <a:pPr algn="ctr"/>
            <a:r>
              <a:rPr lang="en-US" sz="700" dirty="0" smtClean="0"/>
              <a:t>Data</a:t>
            </a:r>
            <a:endParaRPr lang="ru-RU" sz="700" dirty="0"/>
          </a:p>
        </p:txBody>
      </p:sp>
      <p:sp>
        <p:nvSpPr>
          <p:cNvPr id="189" name="TextBox 188"/>
          <p:cNvSpPr txBox="1">
            <a:spLocks noChangeAspect="1"/>
          </p:cNvSpPr>
          <p:nvPr/>
        </p:nvSpPr>
        <p:spPr>
          <a:xfrm>
            <a:off x="10664025" y="6266655"/>
            <a:ext cx="517527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TimeData</a:t>
            </a:r>
            <a:endParaRPr lang="en-US" sz="700" dirty="0" smtClean="0"/>
          </a:p>
          <a:p>
            <a:pPr algn="ctr"/>
            <a:r>
              <a:rPr lang="en-US" sz="700" dirty="0" smtClean="0"/>
              <a:t>Filter</a:t>
            </a:r>
            <a:endParaRPr lang="ru-RU" sz="700" dirty="0"/>
          </a:p>
        </p:txBody>
      </p:sp>
      <p:sp>
        <p:nvSpPr>
          <p:cNvPr id="191" name="TextBox 190"/>
          <p:cNvSpPr txBox="1">
            <a:spLocks noChangeAspect="1"/>
          </p:cNvSpPr>
          <p:nvPr/>
        </p:nvSpPr>
        <p:spPr>
          <a:xfrm>
            <a:off x="10378273" y="6909597"/>
            <a:ext cx="741948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TimeSpeedData</a:t>
            </a:r>
            <a:endParaRPr lang="en-US" sz="700" dirty="0" smtClean="0"/>
          </a:p>
          <a:p>
            <a:pPr algn="ctr"/>
            <a:r>
              <a:rPr lang="en-US" sz="700" dirty="0" smtClean="0"/>
              <a:t>Maker</a:t>
            </a:r>
            <a:endParaRPr lang="ru-RU" sz="700" dirty="0"/>
          </a:p>
        </p:txBody>
      </p:sp>
      <p:cxnSp>
        <p:nvCxnSpPr>
          <p:cNvPr id="193" name="Прямая со стрелкой 192"/>
          <p:cNvCxnSpPr>
            <a:stCxn id="191" idx="0"/>
            <a:endCxn id="189" idx="2"/>
          </p:cNvCxnSpPr>
          <p:nvPr/>
        </p:nvCxnSpPr>
        <p:spPr>
          <a:xfrm rot="5400000" flipH="1" flipV="1">
            <a:off x="10663486" y="6650294"/>
            <a:ext cx="345065" cy="17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>
            <a:spLocks noChangeAspect="1"/>
          </p:cNvSpPr>
          <p:nvPr/>
        </p:nvSpPr>
        <p:spPr>
          <a:xfrm>
            <a:off x="9449579" y="7338225"/>
            <a:ext cx="881409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ApproximationData</a:t>
            </a:r>
            <a:endParaRPr lang="en-US" sz="700" dirty="0" smtClean="0"/>
          </a:p>
          <a:p>
            <a:pPr algn="ctr"/>
            <a:r>
              <a:rPr lang="en-US" sz="700" dirty="0" smtClean="0"/>
              <a:t>Maker</a:t>
            </a:r>
            <a:endParaRPr lang="ru-RU" sz="700" dirty="0"/>
          </a:p>
        </p:txBody>
      </p:sp>
      <p:cxnSp>
        <p:nvCxnSpPr>
          <p:cNvPr id="195" name="Прямая со стрелкой 194"/>
          <p:cNvCxnSpPr>
            <a:stCxn id="194" idx="0"/>
            <a:endCxn id="177" idx="2"/>
          </p:cNvCxnSpPr>
          <p:nvPr/>
        </p:nvCxnSpPr>
        <p:spPr>
          <a:xfrm rot="16200000" flipV="1">
            <a:off x="8605197" y="6053138"/>
            <a:ext cx="1667233" cy="90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94" idx="0"/>
            <a:endCxn id="187" idx="2"/>
          </p:cNvCxnSpPr>
          <p:nvPr/>
        </p:nvCxnSpPr>
        <p:spPr>
          <a:xfrm rot="5400000" flipH="1" flipV="1">
            <a:off x="9746309" y="6994260"/>
            <a:ext cx="487941" cy="19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94" idx="0"/>
            <a:endCxn id="191" idx="2"/>
          </p:cNvCxnSpPr>
          <p:nvPr/>
        </p:nvCxnSpPr>
        <p:spPr>
          <a:xfrm rot="5400000" flipH="1" flipV="1">
            <a:off x="10254390" y="6843369"/>
            <a:ext cx="130751" cy="85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>
            <a:spLocks noChangeAspect="1"/>
          </p:cNvSpPr>
          <p:nvPr/>
        </p:nvSpPr>
        <p:spPr>
          <a:xfrm>
            <a:off x="17093445" y="2194689"/>
            <a:ext cx="674621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AnalysisMode</a:t>
            </a:r>
            <a:endParaRPr lang="ru-RU" sz="700" dirty="0"/>
          </a:p>
        </p:txBody>
      </p:sp>
      <p:sp>
        <p:nvSpPr>
          <p:cNvPr id="200" name="TextBox 199"/>
          <p:cNvSpPr txBox="1">
            <a:spLocks noChangeAspect="1"/>
          </p:cNvSpPr>
          <p:nvPr/>
        </p:nvSpPr>
        <p:spPr>
          <a:xfrm>
            <a:off x="21165411" y="4337829"/>
            <a:ext cx="632943" cy="297877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AnalysisType</a:t>
            </a:r>
            <a:endParaRPr lang="en-US" sz="700" dirty="0" smtClean="0"/>
          </a:p>
          <a:p>
            <a:pPr algn="ctr"/>
            <a:r>
              <a:rPr lang="en-US" sz="700" dirty="0" smtClean="0"/>
              <a:t>Reader</a:t>
            </a:r>
            <a:endParaRPr lang="ru-RU" sz="700" dirty="0"/>
          </a:p>
        </p:txBody>
      </p:sp>
      <p:cxnSp>
        <p:nvCxnSpPr>
          <p:cNvPr id="201" name="Прямая со стрелкой 200"/>
          <p:cNvCxnSpPr>
            <a:stCxn id="200" idx="0"/>
            <a:endCxn id="198" idx="2"/>
          </p:cNvCxnSpPr>
          <p:nvPr/>
        </p:nvCxnSpPr>
        <p:spPr>
          <a:xfrm rot="16200000" flipV="1">
            <a:off x="18479828" y="1335773"/>
            <a:ext cx="1952985" cy="4051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200" idx="0"/>
            <a:endCxn id="116" idx="2"/>
          </p:cNvCxnSpPr>
          <p:nvPr/>
        </p:nvCxnSpPr>
        <p:spPr>
          <a:xfrm rot="5400000" flipH="1" flipV="1">
            <a:off x="19904222" y="2301572"/>
            <a:ext cx="3613918" cy="458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143" idx="0"/>
            <a:endCxn id="200" idx="2"/>
          </p:cNvCxnSpPr>
          <p:nvPr/>
        </p:nvCxnSpPr>
        <p:spPr>
          <a:xfrm rot="5400000" flipH="1" flipV="1">
            <a:off x="19584419" y="5083572"/>
            <a:ext cx="2345329" cy="144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>
            <a:spLocks noChangeAspect="1"/>
          </p:cNvSpPr>
          <p:nvPr/>
        </p:nvSpPr>
        <p:spPr>
          <a:xfrm>
            <a:off x="18022139" y="4837895"/>
            <a:ext cx="418141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Plotter</a:t>
            </a:r>
          </a:p>
        </p:txBody>
      </p:sp>
      <p:cxnSp>
        <p:nvCxnSpPr>
          <p:cNvPr id="205" name="Прямая со стрелкой 204"/>
          <p:cNvCxnSpPr>
            <a:stCxn id="204" idx="0"/>
            <a:endCxn id="116" idx="2"/>
          </p:cNvCxnSpPr>
          <p:nvPr/>
        </p:nvCxnSpPr>
        <p:spPr>
          <a:xfrm rot="5400000" flipH="1" flipV="1">
            <a:off x="18028852" y="926269"/>
            <a:ext cx="4113984" cy="370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>
            <a:spLocks noChangeAspect="1"/>
          </p:cNvSpPr>
          <p:nvPr/>
        </p:nvSpPr>
        <p:spPr>
          <a:xfrm>
            <a:off x="20308154" y="265863"/>
            <a:ext cx="677827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VCLTee.Series</a:t>
            </a:r>
            <a:endParaRPr lang="ru-RU" sz="700" dirty="0"/>
          </a:p>
        </p:txBody>
      </p:sp>
      <p:cxnSp>
        <p:nvCxnSpPr>
          <p:cNvPr id="207" name="Прямая со стрелкой 206"/>
          <p:cNvCxnSpPr>
            <a:stCxn id="204" idx="0"/>
            <a:endCxn id="206" idx="2"/>
          </p:cNvCxnSpPr>
          <p:nvPr/>
        </p:nvCxnSpPr>
        <p:spPr>
          <a:xfrm rot="5400000" flipH="1" flipV="1">
            <a:off x="17248201" y="1439028"/>
            <a:ext cx="4381877" cy="2415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>
            <a:stCxn id="143" idx="0"/>
            <a:endCxn id="204" idx="2"/>
          </p:cNvCxnSpPr>
          <p:nvPr/>
        </p:nvCxnSpPr>
        <p:spPr>
          <a:xfrm rot="16200000" flipV="1">
            <a:off x="18155255" y="5104006"/>
            <a:ext cx="1952985" cy="1801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0"/>
            <a:endCxn id="194" idx="2"/>
          </p:cNvCxnSpPr>
          <p:nvPr/>
        </p:nvCxnSpPr>
        <p:spPr>
          <a:xfrm rot="5400000" flipH="1" flipV="1">
            <a:off x="8229157" y="8427462"/>
            <a:ext cx="2452486" cy="869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19450899" y="4695019"/>
            <a:ext cx="589662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AreaPlotter</a:t>
            </a:r>
            <a:endParaRPr lang="en-US" sz="700" dirty="0" smtClean="0"/>
          </a:p>
        </p:txBody>
      </p:sp>
      <p:sp>
        <p:nvSpPr>
          <p:cNvPr id="211" name="TextBox 210"/>
          <p:cNvSpPr txBox="1">
            <a:spLocks noChangeAspect="1"/>
          </p:cNvSpPr>
          <p:nvPr/>
        </p:nvSpPr>
        <p:spPr>
          <a:xfrm>
            <a:off x="21165411" y="265863"/>
            <a:ext cx="658591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VCLTee.Chart</a:t>
            </a:r>
            <a:endParaRPr lang="ru-RU" sz="700" dirty="0"/>
          </a:p>
        </p:txBody>
      </p:sp>
      <p:cxnSp>
        <p:nvCxnSpPr>
          <p:cNvPr id="212" name="Прямая со стрелкой 211"/>
          <p:cNvCxnSpPr>
            <a:stCxn id="210" idx="0"/>
            <a:endCxn id="116" idx="2"/>
          </p:cNvCxnSpPr>
          <p:nvPr/>
        </p:nvCxnSpPr>
        <p:spPr>
          <a:xfrm rot="5400000" flipH="1" flipV="1">
            <a:off x="18857550" y="1612091"/>
            <a:ext cx="3971108" cy="2194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210" idx="0"/>
            <a:endCxn id="211" idx="2"/>
          </p:cNvCxnSpPr>
          <p:nvPr/>
        </p:nvCxnSpPr>
        <p:spPr>
          <a:xfrm rot="5400000" flipH="1" flipV="1">
            <a:off x="18500718" y="1701031"/>
            <a:ext cx="4239001" cy="174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210" idx="0"/>
            <a:endCxn id="206" idx="2"/>
          </p:cNvCxnSpPr>
          <p:nvPr/>
        </p:nvCxnSpPr>
        <p:spPr>
          <a:xfrm rot="5400000" flipH="1" flipV="1">
            <a:off x="18076899" y="2124850"/>
            <a:ext cx="4239001" cy="90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10" idx="0"/>
            <a:endCxn id="175" idx="2"/>
          </p:cNvCxnSpPr>
          <p:nvPr/>
        </p:nvCxnSpPr>
        <p:spPr>
          <a:xfrm rot="16200000" flipV="1">
            <a:off x="13995316" y="-1055396"/>
            <a:ext cx="1024291" cy="10476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143" idx="0"/>
            <a:endCxn id="210" idx="2"/>
          </p:cNvCxnSpPr>
          <p:nvPr/>
        </p:nvCxnSpPr>
        <p:spPr>
          <a:xfrm rot="16200000" flipV="1">
            <a:off x="18841077" y="5789828"/>
            <a:ext cx="2095861" cy="286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>
            <a:spLocks noChangeAspect="1"/>
          </p:cNvSpPr>
          <p:nvPr/>
        </p:nvSpPr>
        <p:spPr>
          <a:xfrm>
            <a:off x="18665081" y="4766457"/>
            <a:ext cx="623325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StaticPlotter</a:t>
            </a:r>
            <a:endParaRPr lang="en-US" sz="700" dirty="0" smtClean="0"/>
          </a:p>
        </p:txBody>
      </p:sp>
      <p:cxnSp>
        <p:nvCxnSpPr>
          <p:cNvPr id="218" name="Прямая со стрелкой 217"/>
          <p:cNvCxnSpPr>
            <a:stCxn id="217" idx="0"/>
            <a:endCxn id="116" idx="2"/>
          </p:cNvCxnSpPr>
          <p:nvPr/>
        </p:nvCxnSpPr>
        <p:spPr>
          <a:xfrm rot="5400000" flipH="1" flipV="1">
            <a:off x="18437338" y="1263317"/>
            <a:ext cx="4042546" cy="296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7" idx="0"/>
            <a:endCxn id="206" idx="2"/>
          </p:cNvCxnSpPr>
          <p:nvPr/>
        </p:nvCxnSpPr>
        <p:spPr>
          <a:xfrm rot="5400000" flipH="1" flipV="1">
            <a:off x="17656687" y="1776076"/>
            <a:ext cx="4310439" cy="1670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217" idx="0"/>
            <a:endCxn id="184" idx="2"/>
          </p:cNvCxnSpPr>
          <p:nvPr/>
        </p:nvCxnSpPr>
        <p:spPr>
          <a:xfrm rot="16200000" flipV="1">
            <a:off x="16915113" y="2704825"/>
            <a:ext cx="3202585" cy="92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15593247" y="4695019"/>
            <a:ext cx="772405" cy="297877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HistogramChunk</a:t>
            </a:r>
            <a:endParaRPr lang="en-US" sz="700" dirty="0" smtClean="0"/>
          </a:p>
          <a:p>
            <a:pPr algn="ctr"/>
            <a:r>
              <a:rPr lang="en-US" sz="700" dirty="0" smtClean="0"/>
              <a:t>Handler</a:t>
            </a:r>
          </a:p>
        </p:txBody>
      </p:sp>
      <p:cxnSp>
        <p:nvCxnSpPr>
          <p:cNvPr id="222" name="Прямая со стрелкой 221"/>
          <p:cNvCxnSpPr>
            <a:stCxn id="143" idx="0"/>
            <a:endCxn id="221" idx="2"/>
          </p:cNvCxnSpPr>
          <p:nvPr/>
        </p:nvCxnSpPr>
        <p:spPr>
          <a:xfrm rot="16200000" flipV="1">
            <a:off x="17011798" y="3960549"/>
            <a:ext cx="1988139" cy="405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>
            <a:spLocks noChangeAspect="1"/>
          </p:cNvSpPr>
          <p:nvPr/>
        </p:nvSpPr>
        <p:spPr>
          <a:xfrm>
            <a:off x="19522337" y="265863"/>
            <a:ext cx="632943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Vcl.ComCtrls</a:t>
            </a:r>
            <a:endParaRPr lang="ru-RU" sz="700" dirty="0"/>
          </a:p>
        </p:txBody>
      </p:sp>
      <p:cxnSp>
        <p:nvCxnSpPr>
          <p:cNvPr id="224" name="Прямая со стрелкой 223"/>
          <p:cNvCxnSpPr>
            <a:stCxn id="221" idx="0"/>
            <a:endCxn id="223" idx="2"/>
          </p:cNvCxnSpPr>
          <p:nvPr/>
        </p:nvCxnSpPr>
        <p:spPr>
          <a:xfrm rot="5400000" flipH="1" flipV="1">
            <a:off x="15789629" y="645840"/>
            <a:ext cx="4239001" cy="385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6592059" y="3194821"/>
            <a:ext cx="592869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TimeLogger</a:t>
            </a:r>
            <a:endParaRPr lang="ru-RU" sz="700" dirty="0"/>
          </a:p>
        </p:txBody>
      </p:sp>
      <p:sp>
        <p:nvSpPr>
          <p:cNvPr id="227" name="TextBox 226"/>
          <p:cNvSpPr txBox="1">
            <a:spLocks noChangeAspect="1"/>
          </p:cNvSpPr>
          <p:nvPr/>
        </p:nvSpPr>
        <p:spPr>
          <a:xfrm>
            <a:off x="11950344" y="450759"/>
            <a:ext cx="371654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string</a:t>
            </a:r>
            <a:endParaRPr lang="ru-RU" sz="700" dirty="0"/>
          </a:p>
        </p:txBody>
      </p:sp>
      <p:cxnSp>
        <p:nvCxnSpPr>
          <p:cNvPr id="228" name="Прямая со стрелкой 227"/>
          <p:cNvCxnSpPr>
            <a:stCxn id="225" idx="0"/>
            <a:endCxn id="227" idx="2"/>
          </p:cNvCxnSpPr>
          <p:nvPr/>
        </p:nvCxnSpPr>
        <p:spPr>
          <a:xfrm rot="5400000" flipH="1" flipV="1">
            <a:off x="8235379" y="-705970"/>
            <a:ext cx="2553907" cy="5247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stCxn id="89" idx="0"/>
            <a:endCxn id="225" idx="2"/>
          </p:cNvCxnSpPr>
          <p:nvPr/>
        </p:nvCxnSpPr>
        <p:spPr>
          <a:xfrm rot="16200000" flipV="1">
            <a:off x="4602700" y="5670770"/>
            <a:ext cx="6703612" cy="213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/>
          <p:cNvCxnSpPr>
            <a:stCxn id="153" idx="0"/>
            <a:endCxn id="116" idx="2"/>
          </p:cNvCxnSpPr>
          <p:nvPr/>
        </p:nvCxnSpPr>
        <p:spPr>
          <a:xfrm rot="5400000" flipH="1" flipV="1">
            <a:off x="15933349" y="259526"/>
            <a:ext cx="5542744" cy="647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15" idx="0"/>
            <a:endCxn id="227" idx="2"/>
          </p:cNvCxnSpPr>
          <p:nvPr/>
        </p:nvCxnSpPr>
        <p:spPr>
          <a:xfrm rot="16200000" flipV="1">
            <a:off x="15066420" y="-2289334"/>
            <a:ext cx="125015" cy="5985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>
            <a:spLocks noChangeAspect="1"/>
          </p:cNvSpPr>
          <p:nvPr/>
        </p:nvSpPr>
        <p:spPr>
          <a:xfrm>
            <a:off x="18450767" y="265863"/>
            <a:ext cx="461421" cy="1901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Richedit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15" idx="0"/>
            <a:endCxn id="232" idx="2"/>
          </p:cNvCxnSpPr>
          <p:nvPr/>
        </p:nvCxnSpPr>
        <p:spPr>
          <a:xfrm rot="5400000" flipH="1" flipV="1">
            <a:off x="18246625" y="331077"/>
            <a:ext cx="309911" cy="559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>
            <a:spLocks noChangeAspect="1"/>
          </p:cNvSpPr>
          <p:nvPr/>
        </p:nvSpPr>
        <p:spPr>
          <a:xfrm>
            <a:off x="2520093" y="1265995"/>
            <a:ext cx="608899" cy="19015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Comparator</a:t>
            </a:r>
            <a:endParaRPr lang="ru-RU" sz="700" dirty="0"/>
          </a:p>
        </p:txBody>
      </p:sp>
      <p:sp>
        <p:nvSpPr>
          <p:cNvPr id="236" name="TextBox 235"/>
          <p:cNvSpPr txBox="1">
            <a:spLocks noChangeAspect="1"/>
          </p:cNvSpPr>
          <p:nvPr/>
        </p:nvSpPr>
        <p:spPr>
          <a:xfrm>
            <a:off x="9306703" y="1551747"/>
            <a:ext cx="639355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FingerLayout</a:t>
            </a:r>
            <a:endParaRPr lang="ru-RU" sz="700" dirty="0"/>
          </a:p>
        </p:txBody>
      </p:sp>
      <p:cxnSp>
        <p:nvCxnSpPr>
          <p:cNvPr id="238" name="Прямая со стрелкой 237"/>
          <p:cNvCxnSpPr>
            <a:stCxn id="236" idx="0"/>
            <a:endCxn id="55" idx="2"/>
          </p:cNvCxnSpPr>
          <p:nvPr/>
        </p:nvCxnSpPr>
        <p:spPr>
          <a:xfrm rot="16200000" flipV="1">
            <a:off x="9056125" y="981490"/>
            <a:ext cx="107155" cy="103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236" idx="0"/>
            <a:endCxn id="74" idx="2"/>
          </p:cNvCxnSpPr>
          <p:nvPr/>
        </p:nvCxnSpPr>
        <p:spPr>
          <a:xfrm rot="5400000" flipH="1" flipV="1">
            <a:off x="9472319" y="794977"/>
            <a:ext cx="910833" cy="60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>
            <a:spLocks noChangeAspect="1"/>
          </p:cNvSpPr>
          <p:nvPr/>
        </p:nvSpPr>
        <p:spPr>
          <a:xfrm>
            <a:off x="14378801" y="2337565"/>
            <a:ext cx="66820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Klavogramma</a:t>
            </a:r>
            <a:endParaRPr lang="ru-RU" sz="700" dirty="0"/>
          </a:p>
        </p:txBody>
      </p:sp>
      <p:cxnSp>
        <p:nvCxnSpPr>
          <p:cNvPr id="241" name="Прямая со стрелкой 240"/>
          <p:cNvCxnSpPr>
            <a:stCxn id="240" idx="0"/>
            <a:endCxn id="71" idx="2"/>
          </p:cNvCxnSpPr>
          <p:nvPr/>
        </p:nvCxnSpPr>
        <p:spPr>
          <a:xfrm rot="16200000" flipV="1">
            <a:off x="11832928" y="-542413"/>
            <a:ext cx="1696651" cy="4063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240" idx="0"/>
            <a:endCxn id="121" idx="2"/>
          </p:cNvCxnSpPr>
          <p:nvPr/>
        </p:nvCxnSpPr>
        <p:spPr>
          <a:xfrm rot="16200000" flipV="1">
            <a:off x="12029208" y="-346134"/>
            <a:ext cx="1696651" cy="3670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240" idx="0"/>
            <a:endCxn id="39" idx="2"/>
          </p:cNvCxnSpPr>
          <p:nvPr/>
        </p:nvCxnSpPr>
        <p:spPr>
          <a:xfrm rot="16200000" flipV="1">
            <a:off x="12163680" y="-211661"/>
            <a:ext cx="1167167" cy="393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>
            <a:spLocks noChangeAspect="1"/>
          </p:cNvSpPr>
          <p:nvPr/>
        </p:nvSpPr>
        <p:spPr>
          <a:xfrm>
            <a:off x="12592851" y="7266787"/>
            <a:ext cx="905454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KlavogrammaMaker</a:t>
            </a:r>
            <a:endParaRPr lang="ru-RU" sz="700" dirty="0"/>
          </a:p>
        </p:txBody>
      </p:sp>
      <p:cxnSp>
        <p:nvCxnSpPr>
          <p:cNvPr id="247" name="Прямая со стрелкой 246"/>
          <p:cNvCxnSpPr>
            <a:stCxn id="89" idx="0"/>
            <a:endCxn id="245" idx="2"/>
          </p:cNvCxnSpPr>
          <p:nvPr/>
        </p:nvCxnSpPr>
        <p:spPr>
          <a:xfrm rot="5400000" flipH="1" flipV="1">
            <a:off x="9717224" y="6760235"/>
            <a:ext cx="2631646" cy="4025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87" idx="0"/>
            <a:endCxn id="236" idx="2"/>
          </p:cNvCxnSpPr>
          <p:nvPr/>
        </p:nvCxnSpPr>
        <p:spPr>
          <a:xfrm rot="16200000" flipV="1">
            <a:off x="9256311" y="2111973"/>
            <a:ext cx="1381481" cy="641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>
            <a:spLocks noChangeAspect="1"/>
          </p:cNvSpPr>
          <p:nvPr/>
        </p:nvSpPr>
        <p:spPr>
          <a:xfrm>
            <a:off x="20308155" y="4552143"/>
            <a:ext cx="668209" cy="297877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Klavogramma</a:t>
            </a:r>
            <a:endParaRPr lang="en-US" sz="700" dirty="0" smtClean="0"/>
          </a:p>
          <a:p>
            <a:pPr algn="ctr"/>
            <a:r>
              <a:rPr lang="en-US" sz="700" dirty="0" smtClean="0"/>
              <a:t>Plotter</a:t>
            </a:r>
            <a:endParaRPr lang="ru-RU" sz="700" dirty="0"/>
          </a:p>
        </p:txBody>
      </p:sp>
      <p:cxnSp>
        <p:nvCxnSpPr>
          <p:cNvPr id="250" name="Прямая со стрелкой 249"/>
          <p:cNvCxnSpPr>
            <a:stCxn id="249" idx="0"/>
            <a:endCxn id="211" idx="2"/>
          </p:cNvCxnSpPr>
          <p:nvPr/>
        </p:nvCxnSpPr>
        <p:spPr>
          <a:xfrm rot="5400000" flipH="1" flipV="1">
            <a:off x="19020421" y="2077858"/>
            <a:ext cx="4096125" cy="85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>
            <a:spLocks noChangeAspect="1"/>
          </p:cNvSpPr>
          <p:nvPr/>
        </p:nvSpPr>
        <p:spPr>
          <a:xfrm>
            <a:off x="22022667" y="265863"/>
            <a:ext cx="681033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VCLTee.Shape</a:t>
            </a:r>
            <a:endParaRPr lang="ru-RU" sz="700" dirty="0"/>
          </a:p>
        </p:txBody>
      </p:sp>
      <p:cxnSp>
        <p:nvCxnSpPr>
          <p:cNvPr id="252" name="Прямая со стрелкой 251"/>
          <p:cNvCxnSpPr>
            <a:stCxn id="249" idx="0"/>
            <a:endCxn id="251" idx="2"/>
          </p:cNvCxnSpPr>
          <p:nvPr/>
        </p:nvCxnSpPr>
        <p:spPr>
          <a:xfrm rot="5400000" flipH="1" flipV="1">
            <a:off x="19454660" y="1643619"/>
            <a:ext cx="4096125" cy="172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49" idx="0"/>
            <a:endCxn id="240" idx="2"/>
          </p:cNvCxnSpPr>
          <p:nvPr/>
        </p:nvCxnSpPr>
        <p:spPr>
          <a:xfrm rot="16200000" flipV="1">
            <a:off x="16665372" y="575255"/>
            <a:ext cx="2024423" cy="59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43" idx="0"/>
            <a:endCxn id="249" idx="2"/>
          </p:cNvCxnSpPr>
          <p:nvPr/>
        </p:nvCxnSpPr>
        <p:spPr>
          <a:xfrm rot="5400000" flipH="1" flipV="1">
            <a:off x="19271765" y="5610540"/>
            <a:ext cx="2131015" cy="609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>
            <a:spLocks noChangeAspect="1"/>
          </p:cNvSpPr>
          <p:nvPr/>
        </p:nvSpPr>
        <p:spPr>
          <a:xfrm>
            <a:off x="13164355" y="1265995"/>
            <a:ext cx="381272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VTree</a:t>
            </a:r>
            <a:endParaRPr lang="ru-RU" sz="700" dirty="0"/>
          </a:p>
        </p:txBody>
      </p:sp>
      <p:cxnSp>
        <p:nvCxnSpPr>
          <p:cNvPr id="257" name="Прямая со стрелкой 256"/>
          <p:cNvCxnSpPr>
            <a:stCxn id="256" idx="0"/>
            <a:endCxn id="77" idx="2"/>
          </p:cNvCxnSpPr>
          <p:nvPr/>
        </p:nvCxnSpPr>
        <p:spPr>
          <a:xfrm rot="16200000" flipV="1">
            <a:off x="12170160" y="81164"/>
            <a:ext cx="625081" cy="1744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 стрелкой 257"/>
          <p:cNvCxnSpPr>
            <a:stCxn id="256" idx="0"/>
            <a:endCxn id="71" idx="2"/>
          </p:cNvCxnSpPr>
          <p:nvPr/>
        </p:nvCxnSpPr>
        <p:spPr>
          <a:xfrm rot="16200000" flipV="1">
            <a:off x="11689756" y="-399241"/>
            <a:ext cx="625081" cy="2705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 стрелкой 258"/>
          <p:cNvCxnSpPr>
            <a:stCxn id="256" idx="0"/>
            <a:endCxn id="78" idx="2"/>
          </p:cNvCxnSpPr>
          <p:nvPr/>
        </p:nvCxnSpPr>
        <p:spPr>
          <a:xfrm rot="16200000" flipV="1">
            <a:off x="12686682" y="597685"/>
            <a:ext cx="625081" cy="71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 стрелкой 259"/>
          <p:cNvCxnSpPr>
            <a:stCxn id="98" idx="0"/>
            <a:endCxn id="256" idx="2"/>
          </p:cNvCxnSpPr>
          <p:nvPr/>
        </p:nvCxnSpPr>
        <p:spPr>
          <a:xfrm rot="5400000" flipH="1" flipV="1">
            <a:off x="12412110" y="680304"/>
            <a:ext cx="167035" cy="1718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 стрелкой 260"/>
          <p:cNvCxnSpPr>
            <a:stCxn id="256" idx="0"/>
            <a:endCxn id="74" idx="2"/>
          </p:cNvCxnSpPr>
          <p:nvPr/>
        </p:nvCxnSpPr>
        <p:spPr>
          <a:xfrm rot="16200000" flipV="1">
            <a:off x="11479501" y="-609496"/>
            <a:ext cx="625081" cy="3125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82" idx="0"/>
            <a:endCxn id="71" idx="2"/>
          </p:cNvCxnSpPr>
          <p:nvPr/>
        </p:nvCxnSpPr>
        <p:spPr>
          <a:xfrm rot="5400000" flipH="1" flipV="1">
            <a:off x="9895209" y="1089410"/>
            <a:ext cx="1202886" cy="30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>
            <a:spLocks noChangeAspect="1"/>
          </p:cNvSpPr>
          <p:nvPr/>
        </p:nvSpPr>
        <p:spPr>
          <a:xfrm>
            <a:off x="6091993" y="122987"/>
            <a:ext cx="397302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mutex</a:t>
            </a:r>
            <a:endParaRPr lang="ru-RU" sz="700" dirty="0"/>
          </a:p>
        </p:txBody>
      </p:sp>
      <p:sp>
        <p:nvSpPr>
          <p:cNvPr id="264" name="TextBox 263"/>
          <p:cNvSpPr txBox="1">
            <a:spLocks noChangeAspect="1"/>
          </p:cNvSpPr>
          <p:nvPr/>
        </p:nvSpPr>
        <p:spPr>
          <a:xfrm>
            <a:off x="2234341" y="908805"/>
            <a:ext cx="719505" cy="19015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GuardedFamily</a:t>
            </a:r>
            <a:endParaRPr lang="ru-RU" sz="700" dirty="0"/>
          </a:p>
        </p:txBody>
      </p:sp>
      <p:cxnSp>
        <p:nvCxnSpPr>
          <p:cNvPr id="265" name="Прямая со стрелкой 264"/>
          <p:cNvCxnSpPr>
            <a:stCxn id="264" idx="0"/>
            <a:endCxn id="263" idx="2"/>
          </p:cNvCxnSpPr>
          <p:nvPr/>
        </p:nvCxnSpPr>
        <p:spPr>
          <a:xfrm rot="5400000" flipH="1" flipV="1">
            <a:off x="4144538" y="-1237301"/>
            <a:ext cx="595663" cy="369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>
            <a:spLocks noChangeAspect="1"/>
          </p:cNvSpPr>
          <p:nvPr/>
        </p:nvSpPr>
        <p:spPr>
          <a:xfrm>
            <a:off x="8520885" y="6480969"/>
            <a:ext cx="632943" cy="19015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BasicLoggers</a:t>
            </a:r>
            <a:endParaRPr lang="ru-RU" sz="700" dirty="0"/>
          </a:p>
        </p:txBody>
      </p:sp>
      <p:sp>
        <p:nvSpPr>
          <p:cNvPr id="277" name="TextBox 276"/>
          <p:cNvSpPr txBox="1">
            <a:spLocks noChangeAspect="1"/>
          </p:cNvSpPr>
          <p:nvPr/>
        </p:nvSpPr>
        <p:spPr>
          <a:xfrm>
            <a:off x="6306307" y="7409663"/>
            <a:ext cx="647370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GlobalLogger</a:t>
            </a:r>
            <a:endParaRPr lang="en-US" sz="700" dirty="0" smtClean="0"/>
          </a:p>
        </p:txBody>
      </p:sp>
      <p:cxnSp>
        <p:nvCxnSpPr>
          <p:cNvPr id="278" name="Прямая со стрелкой 277"/>
          <p:cNvCxnSpPr>
            <a:stCxn id="277" idx="0"/>
            <a:endCxn id="275" idx="2"/>
          </p:cNvCxnSpPr>
          <p:nvPr/>
        </p:nvCxnSpPr>
        <p:spPr>
          <a:xfrm rot="5400000" flipH="1" flipV="1">
            <a:off x="7364405" y="5936712"/>
            <a:ext cx="738539" cy="2207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>
            <a:spLocks noChangeAspect="1"/>
          </p:cNvSpPr>
          <p:nvPr/>
        </p:nvSpPr>
        <p:spPr>
          <a:xfrm>
            <a:off x="22094105" y="4194953"/>
            <a:ext cx="711490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ListViewWriter</a:t>
            </a:r>
            <a:endParaRPr lang="ru-RU" sz="700" dirty="0"/>
          </a:p>
        </p:txBody>
      </p:sp>
      <p:cxnSp>
        <p:nvCxnSpPr>
          <p:cNvPr id="282" name="Прямая со стрелкой 281"/>
          <p:cNvCxnSpPr>
            <a:stCxn id="143" idx="0"/>
            <a:endCxn id="280" idx="2"/>
          </p:cNvCxnSpPr>
          <p:nvPr/>
        </p:nvCxnSpPr>
        <p:spPr>
          <a:xfrm rot="5400000" flipH="1" flipV="1">
            <a:off x="19943104" y="4474289"/>
            <a:ext cx="2595927" cy="241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>
            <a:spLocks noChangeAspect="1"/>
          </p:cNvSpPr>
          <p:nvPr/>
        </p:nvSpPr>
        <p:spPr>
          <a:xfrm>
            <a:off x="7592191" y="8981299"/>
            <a:ext cx="745154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ThreadIDLogger</a:t>
            </a:r>
            <a:endParaRPr lang="en-US" sz="700" dirty="0" smtClean="0"/>
          </a:p>
        </p:txBody>
      </p:sp>
      <p:cxnSp>
        <p:nvCxnSpPr>
          <p:cNvPr id="284" name="Прямая со стрелкой 283"/>
          <p:cNvCxnSpPr>
            <a:stCxn id="283" idx="0"/>
            <a:endCxn id="275" idx="2"/>
          </p:cNvCxnSpPr>
          <p:nvPr/>
        </p:nvCxnSpPr>
        <p:spPr>
          <a:xfrm rot="5400000" flipH="1" flipV="1">
            <a:off x="7245975" y="7389918"/>
            <a:ext cx="2310175" cy="872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/>
          <p:cNvCxnSpPr>
            <a:stCxn id="40" idx="0"/>
            <a:endCxn id="283" idx="2"/>
          </p:cNvCxnSpPr>
          <p:nvPr/>
        </p:nvCxnSpPr>
        <p:spPr>
          <a:xfrm rot="5400000" flipH="1" flipV="1">
            <a:off x="6574075" y="9590870"/>
            <a:ext cx="1810109" cy="971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 стрелкой 286"/>
          <p:cNvCxnSpPr>
            <a:stCxn id="51" idx="0"/>
            <a:endCxn id="156" idx="2"/>
          </p:cNvCxnSpPr>
          <p:nvPr/>
        </p:nvCxnSpPr>
        <p:spPr>
          <a:xfrm rot="5400000" flipH="1" flipV="1">
            <a:off x="7494806" y="12042361"/>
            <a:ext cx="524225" cy="68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>
            <a:spLocks noChangeAspect="1"/>
          </p:cNvSpPr>
          <p:nvPr/>
        </p:nvSpPr>
        <p:spPr>
          <a:xfrm>
            <a:off x="14521677" y="694491"/>
            <a:ext cx="394096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queue</a:t>
            </a:r>
            <a:endParaRPr lang="ru-RU" sz="700" dirty="0"/>
          </a:p>
        </p:txBody>
      </p:sp>
      <p:sp>
        <p:nvSpPr>
          <p:cNvPr id="298" name="TextBox 297"/>
          <p:cNvSpPr txBox="1">
            <a:spLocks noChangeAspect="1"/>
          </p:cNvSpPr>
          <p:nvPr/>
        </p:nvSpPr>
        <p:spPr>
          <a:xfrm>
            <a:off x="14878867" y="194425"/>
            <a:ext cx="533558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functional</a:t>
            </a:r>
            <a:endParaRPr lang="ru-RU" sz="700" dirty="0"/>
          </a:p>
        </p:txBody>
      </p:sp>
      <p:sp>
        <p:nvSpPr>
          <p:cNvPr id="311" name="TextBox 310"/>
          <p:cNvSpPr txBox="1">
            <a:spLocks noChangeAspect="1"/>
          </p:cNvSpPr>
          <p:nvPr/>
        </p:nvSpPr>
        <p:spPr>
          <a:xfrm>
            <a:off x="13664421" y="1194557"/>
            <a:ext cx="600883" cy="2978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VectorHeap</a:t>
            </a:r>
            <a:endParaRPr lang="en-US" sz="700" dirty="0" smtClean="0"/>
          </a:p>
          <a:p>
            <a:pPr algn="ctr"/>
            <a:r>
              <a:rPr lang="en-US" sz="700" dirty="0" err="1" smtClean="0"/>
              <a:t>WithAccess</a:t>
            </a:r>
            <a:endParaRPr lang="ru-RU" sz="700" dirty="0"/>
          </a:p>
        </p:txBody>
      </p:sp>
      <p:cxnSp>
        <p:nvCxnSpPr>
          <p:cNvPr id="322" name="Прямая со стрелкой 321"/>
          <p:cNvCxnSpPr>
            <a:stCxn id="311" idx="0"/>
            <a:endCxn id="71" idx="2"/>
          </p:cNvCxnSpPr>
          <p:nvPr/>
        </p:nvCxnSpPr>
        <p:spPr>
          <a:xfrm rot="16200000" flipV="1">
            <a:off x="12030411" y="-739896"/>
            <a:ext cx="553643" cy="3315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>
            <a:spLocks noChangeAspect="1"/>
          </p:cNvSpPr>
          <p:nvPr/>
        </p:nvSpPr>
        <p:spPr>
          <a:xfrm>
            <a:off x="10378273" y="4480705"/>
            <a:ext cx="644165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AnyUIterator</a:t>
            </a:r>
            <a:endParaRPr lang="ru-RU" sz="700" dirty="0"/>
          </a:p>
        </p:txBody>
      </p:sp>
      <p:sp>
        <p:nvSpPr>
          <p:cNvPr id="419" name="TextBox 418"/>
          <p:cNvSpPr txBox="1">
            <a:spLocks noChangeAspect="1"/>
          </p:cNvSpPr>
          <p:nvPr/>
        </p:nvSpPr>
        <p:spPr>
          <a:xfrm>
            <a:off x="11449843" y="4194953"/>
            <a:ext cx="71790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SymbolIterator</a:t>
            </a:r>
            <a:endParaRPr lang="ru-RU" sz="700" dirty="0"/>
          </a:p>
        </p:txBody>
      </p:sp>
      <p:sp>
        <p:nvSpPr>
          <p:cNvPr id="441" name="TextBox 440"/>
          <p:cNvSpPr txBox="1">
            <a:spLocks noChangeAspect="1"/>
          </p:cNvSpPr>
          <p:nvPr/>
        </p:nvSpPr>
        <p:spPr>
          <a:xfrm>
            <a:off x="11807033" y="4766457"/>
            <a:ext cx="963162" cy="2978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CapitalWith</a:t>
            </a:r>
            <a:endParaRPr lang="en-US" sz="700" dirty="0" smtClean="0"/>
          </a:p>
          <a:p>
            <a:pPr algn="ctr"/>
            <a:r>
              <a:rPr lang="en-US" sz="700" dirty="0" err="1" smtClean="0"/>
              <a:t>DependenciesIterator</a:t>
            </a:r>
            <a:endParaRPr lang="ru-RU" sz="700" dirty="0"/>
          </a:p>
        </p:txBody>
      </p:sp>
      <p:sp>
        <p:nvSpPr>
          <p:cNvPr id="452" name="TextBox 451"/>
          <p:cNvSpPr txBox="1">
            <a:spLocks noChangeAspect="1"/>
          </p:cNvSpPr>
          <p:nvPr/>
        </p:nvSpPr>
        <p:spPr>
          <a:xfrm>
            <a:off x="10949777" y="4766457"/>
            <a:ext cx="72110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SessionIterator</a:t>
            </a:r>
            <a:endParaRPr lang="ru-RU" sz="700" dirty="0"/>
          </a:p>
        </p:txBody>
      </p:sp>
      <p:cxnSp>
        <p:nvCxnSpPr>
          <p:cNvPr id="851" name="Прямая со стрелкой 850"/>
          <p:cNvCxnSpPr>
            <a:stCxn id="240" idx="0"/>
            <a:endCxn id="236" idx="2"/>
          </p:cNvCxnSpPr>
          <p:nvPr/>
        </p:nvCxnSpPr>
        <p:spPr>
          <a:xfrm rot="16200000" flipV="1">
            <a:off x="11871813" y="-503529"/>
            <a:ext cx="595663" cy="508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/>
          <p:cNvSpPr txBox="1">
            <a:spLocks noChangeAspect="1"/>
          </p:cNvSpPr>
          <p:nvPr/>
        </p:nvSpPr>
        <p:spPr>
          <a:xfrm>
            <a:off x="10449711" y="5195085"/>
            <a:ext cx="378066" cy="190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Rover</a:t>
            </a:r>
            <a:endParaRPr lang="ru-RU" sz="700" dirty="0"/>
          </a:p>
        </p:txBody>
      </p:sp>
      <p:cxnSp>
        <p:nvCxnSpPr>
          <p:cNvPr id="1060" name="Прямая со стрелкой 1059"/>
          <p:cNvCxnSpPr>
            <a:stCxn id="1056" idx="0"/>
            <a:endCxn id="397" idx="2"/>
          </p:cNvCxnSpPr>
          <p:nvPr/>
        </p:nvCxnSpPr>
        <p:spPr>
          <a:xfrm rot="5400000" flipH="1" flipV="1">
            <a:off x="10407438" y="4902167"/>
            <a:ext cx="524225" cy="6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TextBox 1101"/>
          <p:cNvSpPr txBox="1">
            <a:spLocks noChangeAspect="1"/>
          </p:cNvSpPr>
          <p:nvPr/>
        </p:nvSpPr>
        <p:spPr>
          <a:xfrm>
            <a:off x="12449975" y="6338093"/>
            <a:ext cx="671416" cy="190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AnalysisRover</a:t>
            </a:r>
            <a:endParaRPr lang="ru-RU" sz="700" dirty="0"/>
          </a:p>
        </p:txBody>
      </p:sp>
      <p:sp>
        <p:nvSpPr>
          <p:cNvPr id="1135" name="TextBox 1134"/>
          <p:cNvSpPr txBox="1">
            <a:spLocks noChangeAspect="1"/>
          </p:cNvSpPr>
          <p:nvPr/>
        </p:nvSpPr>
        <p:spPr>
          <a:xfrm>
            <a:off x="11378405" y="5552275"/>
            <a:ext cx="535161" cy="190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TextRover</a:t>
            </a:r>
            <a:endParaRPr lang="ru-RU" sz="700" dirty="0"/>
          </a:p>
        </p:txBody>
      </p:sp>
      <p:cxnSp>
        <p:nvCxnSpPr>
          <p:cNvPr id="1141" name="Прямая со стрелкой 1140"/>
          <p:cNvCxnSpPr>
            <a:stCxn id="1135" idx="0"/>
            <a:endCxn id="1056" idx="2"/>
          </p:cNvCxnSpPr>
          <p:nvPr/>
        </p:nvCxnSpPr>
        <p:spPr>
          <a:xfrm rot="16200000" flipV="1">
            <a:off x="11058848" y="4965137"/>
            <a:ext cx="167035" cy="100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Прямая со стрелкой 1179"/>
          <p:cNvCxnSpPr>
            <a:stCxn id="136" idx="0"/>
            <a:endCxn id="1135" idx="2"/>
          </p:cNvCxnSpPr>
          <p:nvPr/>
        </p:nvCxnSpPr>
        <p:spPr>
          <a:xfrm rot="16200000" flipV="1">
            <a:off x="11175571" y="6212846"/>
            <a:ext cx="1095729" cy="15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Прямая со стрелкой 1198"/>
          <p:cNvCxnSpPr>
            <a:stCxn id="1102" idx="0"/>
            <a:endCxn id="1135" idx="2"/>
          </p:cNvCxnSpPr>
          <p:nvPr/>
        </p:nvCxnSpPr>
        <p:spPr>
          <a:xfrm rot="16200000" flipV="1">
            <a:off x="11918004" y="5470413"/>
            <a:ext cx="595663" cy="113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Прямая со стрелкой 1202"/>
          <p:cNvCxnSpPr>
            <a:stCxn id="191" idx="0"/>
            <a:endCxn id="1102" idx="2"/>
          </p:cNvCxnSpPr>
          <p:nvPr/>
        </p:nvCxnSpPr>
        <p:spPr>
          <a:xfrm rot="5400000" flipH="1" flipV="1">
            <a:off x="11576791" y="5700705"/>
            <a:ext cx="381349" cy="2036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Прямая со стрелкой 1226"/>
          <p:cNvCxnSpPr>
            <a:stCxn id="245" idx="0"/>
            <a:endCxn id="1102" idx="2"/>
          </p:cNvCxnSpPr>
          <p:nvPr/>
        </p:nvCxnSpPr>
        <p:spPr>
          <a:xfrm rot="16200000" flipV="1">
            <a:off x="12546362" y="6767570"/>
            <a:ext cx="738539" cy="25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 стрелкой 316"/>
          <p:cNvCxnSpPr>
            <a:stCxn id="153" idx="0"/>
            <a:endCxn id="1135" idx="2"/>
          </p:cNvCxnSpPr>
          <p:nvPr/>
        </p:nvCxnSpPr>
        <p:spPr>
          <a:xfrm rot="16200000" flipV="1">
            <a:off x="13295363" y="4093054"/>
            <a:ext cx="524225" cy="382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 стрелкой 341"/>
          <p:cNvCxnSpPr>
            <a:stCxn id="52" idx="0"/>
            <a:endCxn id="41" idx="2"/>
          </p:cNvCxnSpPr>
          <p:nvPr/>
        </p:nvCxnSpPr>
        <p:spPr>
          <a:xfrm rot="5400000" flipH="1" flipV="1">
            <a:off x="14085537" y="12200465"/>
            <a:ext cx="524225" cy="3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>
            <a:spLocks noChangeAspect="1"/>
          </p:cNvSpPr>
          <p:nvPr/>
        </p:nvSpPr>
        <p:spPr>
          <a:xfrm>
            <a:off x="8592323" y="7623977"/>
            <a:ext cx="602487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StateLogger</a:t>
            </a:r>
            <a:endParaRPr lang="en-US" sz="700" dirty="0" smtClean="0"/>
          </a:p>
        </p:txBody>
      </p:sp>
      <p:cxnSp>
        <p:nvCxnSpPr>
          <p:cNvPr id="305" name="Прямая со стрелкой 304"/>
          <p:cNvCxnSpPr>
            <a:stCxn id="303" idx="0"/>
            <a:endCxn id="275" idx="2"/>
          </p:cNvCxnSpPr>
          <p:nvPr/>
        </p:nvCxnSpPr>
        <p:spPr>
          <a:xfrm rot="16200000" flipV="1">
            <a:off x="8389036" y="7119446"/>
            <a:ext cx="952853" cy="5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>
            <a:spLocks noChangeAspect="1"/>
          </p:cNvSpPr>
          <p:nvPr/>
        </p:nvSpPr>
        <p:spPr>
          <a:xfrm>
            <a:off x="5091861" y="1194557"/>
            <a:ext cx="533557" cy="19015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FileWriter</a:t>
            </a:r>
            <a:endParaRPr lang="ru-RU" sz="700" dirty="0"/>
          </a:p>
        </p:txBody>
      </p:sp>
      <p:sp>
        <p:nvSpPr>
          <p:cNvPr id="307" name="TextBox 306"/>
          <p:cNvSpPr txBox="1">
            <a:spLocks noChangeAspect="1"/>
          </p:cNvSpPr>
          <p:nvPr/>
        </p:nvSpPr>
        <p:spPr>
          <a:xfrm>
            <a:off x="4377481" y="1194557"/>
            <a:ext cx="552793" cy="19015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FileReader</a:t>
            </a:r>
            <a:endParaRPr lang="ru-RU" sz="700" dirty="0"/>
          </a:p>
        </p:txBody>
      </p:sp>
      <p:sp>
        <p:nvSpPr>
          <p:cNvPr id="309" name="TextBox 308"/>
          <p:cNvSpPr txBox="1">
            <a:spLocks noChangeAspect="1"/>
          </p:cNvSpPr>
          <p:nvPr/>
        </p:nvSpPr>
        <p:spPr>
          <a:xfrm>
            <a:off x="4948985" y="122987"/>
            <a:ext cx="576839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Type_traits</a:t>
            </a:r>
            <a:endParaRPr lang="ru-RU" sz="700" dirty="0"/>
          </a:p>
        </p:txBody>
      </p:sp>
      <p:cxnSp>
        <p:nvCxnSpPr>
          <p:cNvPr id="318" name="Прямая со стрелкой 317"/>
          <p:cNvCxnSpPr>
            <a:stCxn id="306" idx="0"/>
            <a:endCxn id="59" idx="2"/>
          </p:cNvCxnSpPr>
          <p:nvPr/>
        </p:nvCxnSpPr>
        <p:spPr>
          <a:xfrm rot="16200000" flipV="1">
            <a:off x="4561597" y="397513"/>
            <a:ext cx="881415" cy="712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Прямая со стрелкой 328"/>
          <p:cNvCxnSpPr>
            <a:stCxn id="306" idx="0"/>
            <a:endCxn id="121" idx="2"/>
          </p:cNvCxnSpPr>
          <p:nvPr/>
        </p:nvCxnSpPr>
        <p:spPr>
          <a:xfrm rot="5400000" flipH="1" flipV="1">
            <a:off x="7923578" y="-1924023"/>
            <a:ext cx="553643" cy="568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>
            <a:spLocks noChangeAspect="1"/>
          </p:cNvSpPr>
          <p:nvPr/>
        </p:nvSpPr>
        <p:spPr>
          <a:xfrm>
            <a:off x="4020291" y="122987"/>
            <a:ext cx="355624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array</a:t>
            </a:r>
            <a:endParaRPr lang="ru-RU" sz="700" dirty="0"/>
          </a:p>
        </p:txBody>
      </p:sp>
      <p:sp>
        <p:nvSpPr>
          <p:cNvPr id="392" name="TextBox 391"/>
          <p:cNvSpPr txBox="1">
            <a:spLocks noChangeAspect="1"/>
          </p:cNvSpPr>
          <p:nvPr/>
        </p:nvSpPr>
        <p:spPr>
          <a:xfrm>
            <a:off x="1234209" y="551615"/>
            <a:ext cx="538367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Streaming</a:t>
            </a:r>
            <a:endParaRPr lang="ru-RU" sz="700" dirty="0"/>
          </a:p>
        </p:txBody>
      </p:sp>
      <p:sp>
        <p:nvSpPr>
          <p:cNvPr id="393" name="TextBox 392"/>
          <p:cNvSpPr txBox="1">
            <a:spLocks noChangeAspect="1"/>
          </p:cNvSpPr>
          <p:nvPr/>
        </p:nvSpPr>
        <p:spPr>
          <a:xfrm>
            <a:off x="1234209" y="837367"/>
            <a:ext cx="495086" cy="190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Obsolete</a:t>
            </a:r>
            <a:endParaRPr lang="ru-RU" sz="700" dirty="0"/>
          </a:p>
        </p:txBody>
      </p:sp>
      <p:sp>
        <p:nvSpPr>
          <p:cNvPr id="356" name="TextBox 355"/>
          <p:cNvSpPr txBox="1">
            <a:spLocks noChangeAspect="1"/>
          </p:cNvSpPr>
          <p:nvPr/>
        </p:nvSpPr>
        <p:spPr>
          <a:xfrm>
            <a:off x="5306175" y="837367"/>
            <a:ext cx="560809" cy="19015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FileHeader</a:t>
            </a:r>
            <a:endParaRPr lang="ru-RU" sz="700" dirty="0"/>
          </a:p>
        </p:txBody>
      </p:sp>
      <p:cxnSp>
        <p:nvCxnSpPr>
          <p:cNvPr id="374" name="Прямая со стрелкой 373"/>
          <p:cNvCxnSpPr>
            <a:stCxn id="356" idx="0"/>
            <a:endCxn id="71" idx="2"/>
          </p:cNvCxnSpPr>
          <p:nvPr/>
        </p:nvCxnSpPr>
        <p:spPr>
          <a:xfrm rot="5400000" flipH="1" flipV="1">
            <a:off x="8019864" y="-1792369"/>
            <a:ext cx="196453" cy="50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/>
          <p:cNvCxnSpPr>
            <a:stCxn id="307" idx="0"/>
            <a:endCxn id="356" idx="2"/>
          </p:cNvCxnSpPr>
          <p:nvPr/>
        </p:nvCxnSpPr>
        <p:spPr>
          <a:xfrm rot="5400000" flipH="1" flipV="1">
            <a:off x="5036712" y="644689"/>
            <a:ext cx="167035" cy="93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06" idx="0"/>
            <a:endCxn id="356" idx="2"/>
          </p:cNvCxnSpPr>
          <p:nvPr/>
        </p:nvCxnSpPr>
        <p:spPr>
          <a:xfrm rot="5400000" flipH="1" flipV="1">
            <a:off x="5389093" y="997070"/>
            <a:ext cx="167035" cy="2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>
            <a:spLocks noChangeAspect="1"/>
          </p:cNvSpPr>
          <p:nvPr/>
        </p:nvSpPr>
        <p:spPr>
          <a:xfrm>
            <a:off x="3163035" y="337301"/>
            <a:ext cx="780420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boost/</a:t>
            </a:r>
            <a:r>
              <a:rPr lang="en-US" sz="700" dirty="0" err="1" smtClean="0"/>
              <a:t>filesystem</a:t>
            </a:r>
            <a:endParaRPr lang="ru-RU" sz="700" dirty="0"/>
          </a:p>
        </p:txBody>
      </p:sp>
      <p:sp>
        <p:nvSpPr>
          <p:cNvPr id="352" name="TextBox 351"/>
          <p:cNvSpPr txBox="1">
            <a:spLocks noChangeAspect="1"/>
          </p:cNvSpPr>
          <p:nvPr/>
        </p:nvSpPr>
        <p:spPr>
          <a:xfrm>
            <a:off x="10735463" y="2266127"/>
            <a:ext cx="637753" cy="4055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RawBufferTo</a:t>
            </a:r>
            <a:endParaRPr lang="en-US" sz="700" dirty="0" smtClean="0"/>
          </a:p>
          <a:p>
            <a:pPr algn="ctr"/>
            <a:r>
              <a:rPr lang="en-US" sz="700" dirty="0" err="1" smtClean="0"/>
              <a:t>Seance</a:t>
            </a:r>
            <a:endParaRPr lang="en-US" sz="700" dirty="0" smtClean="0"/>
          </a:p>
          <a:p>
            <a:pPr algn="ctr"/>
            <a:r>
              <a:rPr lang="en-US" sz="700" dirty="0" smtClean="0"/>
              <a:t>Converter</a:t>
            </a:r>
            <a:endParaRPr lang="ru-RU" sz="700" dirty="0"/>
          </a:p>
        </p:txBody>
      </p:sp>
      <p:sp>
        <p:nvSpPr>
          <p:cNvPr id="461" name="TextBox 460"/>
          <p:cNvSpPr txBox="1">
            <a:spLocks noChangeAspect="1"/>
          </p:cNvSpPr>
          <p:nvPr/>
        </p:nvSpPr>
        <p:spPr>
          <a:xfrm>
            <a:off x="6877811" y="1265995"/>
            <a:ext cx="446996" cy="19015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LexSum</a:t>
            </a:r>
            <a:endParaRPr lang="ru-RU" sz="700" dirty="0"/>
          </a:p>
        </p:txBody>
      </p:sp>
      <p:sp>
        <p:nvSpPr>
          <p:cNvPr id="466" name="TextBox 465"/>
          <p:cNvSpPr txBox="1">
            <a:spLocks noChangeAspect="1"/>
          </p:cNvSpPr>
          <p:nvPr/>
        </p:nvSpPr>
        <p:spPr>
          <a:xfrm>
            <a:off x="6734935" y="122987"/>
            <a:ext cx="446996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iterator</a:t>
            </a:r>
            <a:endParaRPr lang="ru-RU" sz="700" dirty="0"/>
          </a:p>
        </p:txBody>
      </p:sp>
      <p:sp>
        <p:nvSpPr>
          <p:cNvPr id="472" name="TextBox 471"/>
          <p:cNvSpPr txBox="1">
            <a:spLocks noChangeAspect="1"/>
          </p:cNvSpPr>
          <p:nvPr/>
        </p:nvSpPr>
        <p:spPr>
          <a:xfrm>
            <a:off x="6592059" y="2551879"/>
            <a:ext cx="543175" cy="19015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AnyObject</a:t>
            </a:r>
            <a:endParaRPr lang="ru-RU" sz="700" dirty="0"/>
          </a:p>
        </p:txBody>
      </p:sp>
      <p:cxnSp>
        <p:nvCxnSpPr>
          <p:cNvPr id="479" name="Прямая со стрелкой 478"/>
          <p:cNvCxnSpPr>
            <a:stCxn id="472" idx="0"/>
            <a:endCxn id="93" idx="2"/>
          </p:cNvCxnSpPr>
          <p:nvPr/>
        </p:nvCxnSpPr>
        <p:spPr>
          <a:xfrm rot="16200000" flipV="1">
            <a:off x="5834204" y="1522436"/>
            <a:ext cx="1881547" cy="17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/>
          <p:cNvCxnSpPr>
            <a:stCxn id="156" idx="0"/>
            <a:endCxn id="40" idx="2"/>
          </p:cNvCxnSpPr>
          <p:nvPr/>
        </p:nvCxnSpPr>
        <p:spPr>
          <a:xfrm rot="16200000" flipV="1">
            <a:off x="7166017" y="10999192"/>
            <a:ext cx="452787" cy="7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>
            <a:spLocks noChangeAspect="1"/>
          </p:cNvSpPr>
          <p:nvPr/>
        </p:nvSpPr>
        <p:spPr>
          <a:xfrm>
            <a:off x="10949777" y="3480573"/>
            <a:ext cx="60569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SeanceView</a:t>
            </a:r>
            <a:endParaRPr lang="ru-RU" sz="700" dirty="0"/>
          </a:p>
        </p:txBody>
      </p:sp>
      <p:sp>
        <p:nvSpPr>
          <p:cNvPr id="341" name="TextBox 340"/>
          <p:cNvSpPr txBox="1">
            <a:spLocks noChangeAspect="1"/>
          </p:cNvSpPr>
          <p:nvPr/>
        </p:nvSpPr>
        <p:spPr>
          <a:xfrm>
            <a:off x="4520357" y="3766325"/>
            <a:ext cx="782023" cy="19015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AnyGlobalAccess</a:t>
            </a:r>
            <a:endParaRPr lang="ru-RU" sz="700" dirty="0"/>
          </a:p>
        </p:txBody>
      </p:sp>
      <p:sp>
        <p:nvSpPr>
          <p:cNvPr id="348" name="TextBox 347"/>
          <p:cNvSpPr txBox="1">
            <a:spLocks noChangeAspect="1"/>
          </p:cNvSpPr>
          <p:nvPr/>
        </p:nvSpPr>
        <p:spPr>
          <a:xfrm>
            <a:off x="2662969" y="337301"/>
            <a:ext cx="374860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utility</a:t>
            </a:r>
            <a:endParaRPr lang="ru-RU" sz="700" dirty="0"/>
          </a:p>
        </p:txBody>
      </p:sp>
      <p:sp>
        <p:nvSpPr>
          <p:cNvPr id="390" name="TextBox 389"/>
          <p:cNvSpPr txBox="1">
            <a:spLocks noChangeAspect="1"/>
          </p:cNvSpPr>
          <p:nvPr/>
        </p:nvSpPr>
        <p:spPr>
          <a:xfrm>
            <a:off x="5877679" y="8838423"/>
            <a:ext cx="1131478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PerformanceLoggerAccess</a:t>
            </a:r>
            <a:endParaRPr lang="en-US" sz="700" dirty="0" smtClean="0"/>
          </a:p>
        </p:txBody>
      </p:sp>
      <p:cxnSp>
        <p:nvCxnSpPr>
          <p:cNvPr id="394" name="Прямая со стрелкой 393"/>
          <p:cNvCxnSpPr>
            <a:stCxn id="390" idx="0"/>
            <a:endCxn id="277" idx="2"/>
          </p:cNvCxnSpPr>
          <p:nvPr/>
        </p:nvCxnSpPr>
        <p:spPr>
          <a:xfrm rot="5400000" flipH="1" flipV="1">
            <a:off x="5917403" y="8125834"/>
            <a:ext cx="1238605" cy="18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 стрелкой 395"/>
          <p:cNvCxnSpPr>
            <a:stCxn id="390" idx="0"/>
            <a:endCxn id="341" idx="2"/>
          </p:cNvCxnSpPr>
          <p:nvPr/>
        </p:nvCxnSpPr>
        <p:spPr>
          <a:xfrm rot="16200000" flipV="1">
            <a:off x="3236423" y="5631427"/>
            <a:ext cx="4881943" cy="15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40" idx="0"/>
            <a:endCxn id="390" idx="2"/>
          </p:cNvCxnSpPr>
          <p:nvPr/>
        </p:nvCxnSpPr>
        <p:spPr>
          <a:xfrm rot="16200000" flipV="1">
            <a:off x="5741962" y="9730035"/>
            <a:ext cx="1952985" cy="550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/>
          <p:cNvCxnSpPr>
            <a:stCxn id="156" idx="0"/>
            <a:endCxn id="390" idx="2"/>
          </p:cNvCxnSpPr>
          <p:nvPr/>
        </p:nvCxnSpPr>
        <p:spPr>
          <a:xfrm rot="16200000" flipV="1">
            <a:off x="5819411" y="9652586"/>
            <a:ext cx="2595927" cy="1347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89" idx="0"/>
            <a:endCxn id="390" idx="2"/>
          </p:cNvCxnSpPr>
          <p:nvPr/>
        </p:nvCxnSpPr>
        <p:spPr>
          <a:xfrm rot="16200000" flipV="1">
            <a:off x="7201963" y="8270033"/>
            <a:ext cx="1060010" cy="25770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>
            <a:spLocks noChangeAspect="1"/>
          </p:cNvSpPr>
          <p:nvPr/>
        </p:nvSpPr>
        <p:spPr>
          <a:xfrm>
            <a:off x="9663893" y="8266919"/>
            <a:ext cx="846143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StateLoggerAccess</a:t>
            </a:r>
            <a:endParaRPr lang="en-US" sz="700" dirty="0" smtClean="0"/>
          </a:p>
        </p:txBody>
      </p:sp>
      <p:cxnSp>
        <p:nvCxnSpPr>
          <p:cNvPr id="386" name="Прямая со стрелкой 385"/>
          <p:cNvCxnSpPr>
            <a:stCxn id="384" idx="0"/>
            <a:endCxn id="303" idx="2"/>
          </p:cNvCxnSpPr>
          <p:nvPr/>
        </p:nvCxnSpPr>
        <p:spPr>
          <a:xfrm rot="16200000" flipV="1">
            <a:off x="9263873" y="7443827"/>
            <a:ext cx="452787" cy="119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 стрелкой 387"/>
          <p:cNvCxnSpPr>
            <a:stCxn id="384" idx="0"/>
            <a:endCxn id="341" idx="2"/>
          </p:cNvCxnSpPr>
          <p:nvPr/>
        </p:nvCxnSpPr>
        <p:spPr>
          <a:xfrm rot="16200000" flipV="1">
            <a:off x="5343948" y="3523902"/>
            <a:ext cx="4310439" cy="5175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41" idx="0"/>
            <a:endCxn id="384" idx="2"/>
          </p:cNvCxnSpPr>
          <p:nvPr/>
        </p:nvCxnSpPr>
        <p:spPr>
          <a:xfrm rot="16200000" flipV="1">
            <a:off x="10571746" y="7972294"/>
            <a:ext cx="3310307" cy="4279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40" idx="0"/>
            <a:endCxn id="384" idx="2"/>
          </p:cNvCxnSpPr>
          <p:nvPr/>
        </p:nvCxnSpPr>
        <p:spPr>
          <a:xfrm rot="5400000" flipH="1" flipV="1">
            <a:off x="7277983" y="8172582"/>
            <a:ext cx="2524489" cy="30934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/>
          <p:cNvCxnSpPr>
            <a:stCxn id="89" idx="0"/>
            <a:endCxn id="384" idx="2"/>
          </p:cNvCxnSpPr>
          <p:nvPr/>
        </p:nvCxnSpPr>
        <p:spPr>
          <a:xfrm rot="5400000" flipH="1" flipV="1">
            <a:off x="8737984" y="8739607"/>
            <a:ext cx="1631514" cy="10664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31287</TotalTime>
  <Words>150</Words>
  <Application>Microsoft Office PowerPoint</Application>
  <PresentationFormat>Произвольный</PresentationFormat>
  <Paragraphs>149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Инна Малахова</dc:creator>
  <cp:lastModifiedBy>Инна Малахова</cp:lastModifiedBy>
  <cp:revision>450</cp:revision>
  <dcterms:created xsi:type="dcterms:W3CDTF">2018-03-12T09:10:51Z</dcterms:created>
  <dcterms:modified xsi:type="dcterms:W3CDTF">2018-07-12T16:57:15Z</dcterms:modified>
</cp:coreProperties>
</file>