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1dbfd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1dbfd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1dbfd8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1dbfd8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1dbfd8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1dbfd8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1dbfd8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1dbfd8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1dbfd8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1dbfd8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1dbfd8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1dbfd8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1dbfd8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1dbfd8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1dbfd89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1dbfd8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errefay.com/magento-training/event-observer.html" TargetMode="External"/><Relationship Id="rId4" Type="http://schemas.openxmlformats.org/officeDocument/2006/relationships/hyperlink" Target="https://magento.stackexchange.com/questions/41277/how-to-create-an-new-observer-on-the-event-catalog-product-save-before" TargetMode="External"/><Relationship Id="rId5" Type="http://schemas.openxmlformats.org/officeDocument/2006/relationships/hyperlink" Target="https://www.ashsmith.io/2012/12/making-use-of-observers-in-magent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extendware.com/direct-sql-queries-in-magent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docs.magento.com/guides/m1x/magefordev/mage-for-dev-5.html" TargetMode="External"/><Relationship Id="rId4" Type="http://schemas.openxmlformats.org/officeDocument/2006/relationships/hyperlink" Target="https://devdocs.magento.com/guides/m1x/magefordev/mage-for-dev-7.html" TargetMode="External"/><Relationship Id="rId5" Type="http://schemas.openxmlformats.org/officeDocument/2006/relationships/hyperlink" Target="https://devdocs.magento.com/guides/m1x/magefordev/mage-for-dev-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 данных (и другие действия с данными)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Model-View-Controller (MVC, «Модель-Представление-Контроллер», «Модель-Вид-Контроллер») — схема разделения данных приложения, пользовательского интерфейса 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независимо.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Модель (Model) предоставляет данные и реагирует на команды контроллера, изменяя своё состояние.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Представление (View) отвечает за отображение данных модели пользователю, реагируя на изменения модели.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Контроллер (Controller) интерпретирует действия пользователя, оповещая модель о необходимости изменений.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-&gt;load($id) </a:t>
            </a:r>
            <a:r>
              <a:rPr lang="en"/>
              <a:t>(before/after)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-&gt;_init($resourceModel)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</a:t>
            </a:r>
            <a:r>
              <a:rPr lang="en"/>
              <a:t>getId()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-&gt;getResourceCollection()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-&gt;save() (before/after)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-&gt;delete() </a:t>
            </a:r>
            <a:r>
              <a:rPr lang="en"/>
              <a:t>(before/after)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для изучения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Mage_Core_Model_Abstract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Mage_Cms_Model_Block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Mage_Catalog_Model_Product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Mage_Catalog_Model_Category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Mage_Sales_Model_Quote (Mage_Sales_Model_Order)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Mage_Core_Model_Store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EAV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Модель Сущность-Атрибут-Значение (EAV) - это модель данных, предназначенная для описания сущностей, в которых количество атрибутов (свойств, параметров), характеризующих их, потенциально огромно, но то количество, которое реально будет использоваться в конкретной сущности, относительно мало.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https://www.pierrefay.com/magento-training/event-observer.html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Пример простого обзервера: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https://magento.stackexchange.com/questions/41277/how-to-create-an-new-observer-on-the-event-catalog-product-save-before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https://www.ashsmith.io/2012/12/making-use-of-observers-in-magento/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Всё, что не зашло в модуль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Mage_Core_Helper_Abstract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Data.php / не Data.php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-&gt;__($translate)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mysql-install-*.php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Mysql-upgrade-v1-v2.php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core_resource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Любителям костылить: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https://blog.extendware.com/direct-sql-queries-in-magento/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костылить не хочется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https://devdocs.magento.com/guides/m1x/magefordev/mage-for-dev-5.html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https://devdocs.magento.com/guides/m1x/magefordev/mage-for-dev-7.html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https://devdocs.magento.com/guides/m1x/magefordev/mage-for-dev-8.html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