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8"/>
    <a:srgbClr val="FFFBB3"/>
    <a:srgbClr val="3D98E3"/>
    <a:srgbClr val="56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C33C7-7F58-0A81-7C41-27F5F76B9D75}" v="1" dt="2025-03-30T17:09:10.761"/>
    <p1510:client id="{2A37E0FD-50F0-AE1F-D03C-E901923920DF}" v="6" dt="2025-03-30T17:04:44.465"/>
    <p1510:client id="{555A54B7-3BCA-877D-03EB-98A2F8F0B330}" v="272" dt="2025-03-30T17:11:06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а Вотинцев" userId="f3cd587c4b411c69" providerId="Windows Live" clId="Web-{246C33C7-7F58-0A81-7C41-27F5F76B9D75}"/>
    <pc:docChg chg="delSld">
      <pc:chgData name="Дима Вотинцев" userId="f3cd587c4b411c69" providerId="Windows Live" clId="Web-{246C33C7-7F58-0A81-7C41-27F5F76B9D75}" dt="2025-03-30T17:09:10.761" v="0"/>
      <pc:docMkLst>
        <pc:docMk/>
      </pc:docMkLst>
      <pc:sldChg chg="del">
        <pc:chgData name="Дима Вотинцев" userId="f3cd587c4b411c69" providerId="Windows Live" clId="Web-{246C33C7-7F58-0A81-7C41-27F5F76B9D75}" dt="2025-03-30T17:09:10.761" v="0"/>
        <pc:sldMkLst>
          <pc:docMk/>
          <pc:sldMk cId="885359636" sldId="263"/>
        </pc:sldMkLst>
      </pc:sldChg>
    </pc:docChg>
  </pc:docChgLst>
  <pc:docChgLst>
    <pc:chgData name="Дима Вотинцев" userId="f3cd587c4b411c69" providerId="Windows Live" clId="Web-{555A54B7-3BCA-877D-03EB-98A2F8F0B330}"/>
    <pc:docChg chg="addSld modSld addMainMaster delMainMaster modMainMaster">
      <pc:chgData name="Дима Вотинцев" userId="f3cd587c4b411c69" providerId="Windows Live" clId="Web-{555A54B7-3BCA-877D-03EB-98A2F8F0B330}" dt="2025-03-30T17:11:06.543" v="263"/>
      <pc:docMkLst>
        <pc:docMk/>
      </pc:docMkLst>
      <pc:sldChg chg="modSp mod modClrScheme chgLayout">
        <pc:chgData name="Дима Вотинцев" userId="f3cd587c4b411c69" providerId="Windows Live" clId="Web-{555A54B7-3BCA-877D-03EB-98A2F8F0B330}" dt="2025-03-30T17:11:06.543" v="263"/>
        <pc:sldMkLst>
          <pc:docMk/>
          <pc:sldMk cId="1351651579" sldId="256"/>
        </pc:sldMkLst>
        <pc:spChg chg="mod ord">
          <ac:chgData name="Дима Вотинцев" userId="f3cd587c4b411c69" providerId="Windows Live" clId="Web-{555A54B7-3BCA-877D-03EB-98A2F8F0B330}" dt="2025-03-30T16:57:18.082" v="195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Дима Вотинцев" userId="f3cd587c4b411c69" providerId="Windows Live" clId="Web-{555A54B7-3BCA-877D-03EB-98A2F8F0B330}" dt="2025-03-30T16:57:18.082" v="195"/>
          <ac:spMkLst>
            <pc:docMk/>
            <pc:sldMk cId="1351651579" sldId="256"/>
            <ac:spMk id="3" creationId="{00000000-0000-0000-0000-000000000000}"/>
          </ac:spMkLst>
        </pc:spChg>
      </pc:sldChg>
      <pc:sldChg chg="modSp mod setBg modClrScheme chgLayout">
        <pc:chgData name="Дима Вотинцев" userId="f3cd587c4b411c69" providerId="Windows Live" clId="Web-{555A54B7-3BCA-877D-03EB-98A2F8F0B330}" dt="2025-03-30T17:11:06.543" v="263"/>
        <pc:sldMkLst>
          <pc:docMk/>
          <pc:sldMk cId="3029759433" sldId="257"/>
        </pc:sldMkLst>
        <pc:spChg chg="mod ord">
          <ac:chgData name="Дима Вотинцев" userId="f3cd587c4b411c69" providerId="Windows Live" clId="Web-{555A54B7-3BCA-877D-03EB-98A2F8F0B330}" dt="2025-03-30T16:57:18.082" v="195"/>
          <ac:spMkLst>
            <pc:docMk/>
            <pc:sldMk cId="3029759433" sldId="257"/>
            <ac:spMk id="2" creationId="{917C719B-7A73-9ED5-99FD-5485F71EE69B}"/>
          </ac:spMkLst>
        </pc:spChg>
        <pc:spChg chg="mod ord">
          <ac:chgData name="Дима Вотинцев" userId="f3cd587c4b411c69" providerId="Windows Live" clId="Web-{555A54B7-3BCA-877D-03EB-98A2F8F0B330}" dt="2025-03-30T16:57:18.082" v="195"/>
          <ac:spMkLst>
            <pc:docMk/>
            <pc:sldMk cId="3029759433" sldId="257"/>
            <ac:spMk id="3" creationId="{5E5C408B-0CFB-3401-7E44-9215A21BA7B7}"/>
          </ac:spMkLst>
        </pc:spChg>
      </pc:sldChg>
      <pc:sldChg chg="modSp mod setBg modClrScheme chgLayout">
        <pc:chgData name="Дима Вотинцев" userId="f3cd587c4b411c69" providerId="Windows Live" clId="Web-{555A54B7-3BCA-877D-03EB-98A2F8F0B330}" dt="2025-03-30T17:11:06.543" v="263"/>
        <pc:sldMkLst>
          <pc:docMk/>
          <pc:sldMk cId="3412704389" sldId="258"/>
        </pc:sldMkLst>
        <pc:spChg chg="mod ord">
          <ac:chgData name="Дима Вотинцев" userId="f3cd587c4b411c69" providerId="Windows Live" clId="Web-{555A54B7-3BCA-877D-03EB-98A2F8F0B330}" dt="2025-03-30T16:57:18.082" v="195"/>
          <ac:spMkLst>
            <pc:docMk/>
            <pc:sldMk cId="3412704389" sldId="258"/>
            <ac:spMk id="2" creationId="{9C9BA85F-4A6E-117B-51BD-B5718E87D684}"/>
          </ac:spMkLst>
        </pc:spChg>
        <pc:spChg chg="mod ord">
          <ac:chgData name="Дима Вотинцев" userId="f3cd587c4b411c69" providerId="Windows Live" clId="Web-{555A54B7-3BCA-877D-03EB-98A2F8F0B330}" dt="2025-03-30T16:57:18.082" v="195"/>
          <ac:spMkLst>
            <pc:docMk/>
            <pc:sldMk cId="3412704389" sldId="258"/>
            <ac:spMk id="3" creationId="{48AB8EDC-3569-9B55-769E-C7790770F5C2}"/>
          </ac:spMkLst>
        </pc:spChg>
      </pc:sldChg>
      <pc:sldChg chg="modSp mod setBg modClrScheme chgLayout">
        <pc:chgData name="Дима Вотинцев" userId="f3cd587c4b411c69" providerId="Windows Live" clId="Web-{555A54B7-3BCA-877D-03EB-98A2F8F0B330}" dt="2025-03-30T17:11:06.543" v="263"/>
        <pc:sldMkLst>
          <pc:docMk/>
          <pc:sldMk cId="981493404" sldId="259"/>
        </pc:sldMkLst>
        <pc:spChg chg="mod ord">
          <ac:chgData name="Дима Вотинцев" userId="f3cd587c4b411c69" providerId="Windows Live" clId="Web-{555A54B7-3BCA-877D-03EB-98A2F8F0B330}" dt="2025-03-30T16:57:18.082" v="195"/>
          <ac:spMkLst>
            <pc:docMk/>
            <pc:sldMk cId="981493404" sldId="259"/>
            <ac:spMk id="2" creationId="{0FF011FF-9A22-64D8-0C7F-3A758A31A0EA}"/>
          </ac:spMkLst>
        </pc:spChg>
        <pc:spChg chg="mod ord">
          <ac:chgData name="Дима Вотинцев" userId="f3cd587c4b411c69" providerId="Windows Live" clId="Web-{555A54B7-3BCA-877D-03EB-98A2F8F0B330}" dt="2025-03-30T17:02:11.700" v="227" actId="20577"/>
          <ac:spMkLst>
            <pc:docMk/>
            <pc:sldMk cId="981493404" sldId="259"/>
            <ac:spMk id="3" creationId="{A86C9547-501D-68AA-D82B-CF1369137EEA}"/>
          </ac:spMkLst>
        </pc:spChg>
      </pc:sldChg>
      <pc:sldChg chg="modSp mod setBg modClrScheme chgLayout">
        <pc:chgData name="Дима Вотинцев" userId="f3cd587c4b411c69" providerId="Windows Live" clId="Web-{555A54B7-3BCA-877D-03EB-98A2F8F0B330}" dt="2025-03-30T17:11:06.543" v="263"/>
        <pc:sldMkLst>
          <pc:docMk/>
          <pc:sldMk cId="3710744054" sldId="260"/>
        </pc:sldMkLst>
        <pc:spChg chg="mod ord">
          <ac:chgData name="Дима Вотинцев" userId="f3cd587c4b411c69" providerId="Windows Live" clId="Web-{555A54B7-3BCA-877D-03EB-98A2F8F0B330}" dt="2025-03-30T16:57:18.082" v="195"/>
          <ac:spMkLst>
            <pc:docMk/>
            <pc:sldMk cId="3710744054" sldId="260"/>
            <ac:spMk id="2" creationId="{BC919321-0F87-4FF5-B09C-D06597B7C8A0}"/>
          </ac:spMkLst>
        </pc:spChg>
        <pc:spChg chg="mod ord">
          <ac:chgData name="Дима Вотинцев" userId="f3cd587c4b411c69" providerId="Windows Live" clId="Web-{555A54B7-3BCA-877D-03EB-98A2F8F0B330}" dt="2025-03-30T16:57:18.082" v="195"/>
          <ac:spMkLst>
            <pc:docMk/>
            <pc:sldMk cId="3710744054" sldId="260"/>
            <ac:spMk id="3" creationId="{D9AACCFF-1218-7F99-07D1-528FED6B3373}"/>
          </ac:spMkLst>
        </pc:spChg>
      </pc:sldChg>
      <pc:sldChg chg="modSp mod setBg modClrScheme chgLayout">
        <pc:chgData name="Дима Вотинцев" userId="f3cd587c4b411c69" providerId="Windows Live" clId="Web-{555A54B7-3BCA-877D-03EB-98A2F8F0B330}" dt="2025-03-30T17:11:06.543" v="263"/>
        <pc:sldMkLst>
          <pc:docMk/>
          <pc:sldMk cId="1998201513" sldId="262"/>
        </pc:sldMkLst>
        <pc:spChg chg="mod ord">
          <ac:chgData name="Дима Вотинцев" userId="f3cd587c4b411c69" providerId="Windows Live" clId="Web-{555A54B7-3BCA-877D-03EB-98A2F8F0B330}" dt="2025-03-30T16:57:18.082" v="195"/>
          <ac:spMkLst>
            <pc:docMk/>
            <pc:sldMk cId="1998201513" sldId="262"/>
            <ac:spMk id="2" creationId="{C202066B-69FA-FD74-F9E7-A8E8F8280A11}"/>
          </ac:spMkLst>
        </pc:spChg>
        <pc:spChg chg="mod ord">
          <ac:chgData name="Дима Вотинцев" userId="f3cd587c4b411c69" providerId="Windows Live" clId="Web-{555A54B7-3BCA-877D-03EB-98A2F8F0B330}" dt="2025-03-30T17:00:04.321" v="224" actId="20577"/>
          <ac:spMkLst>
            <pc:docMk/>
            <pc:sldMk cId="1998201513" sldId="262"/>
            <ac:spMk id="3" creationId="{567627F4-45F7-7182-0B7B-182BB53F713F}"/>
          </ac:spMkLst>
        </pc:spChg>
      </pc:sldChg>
      <pc:sldChg chg="modSp add mod replId setBg">
        <pc:chgData name="Дима Вотинцев" userId="f3cd587c4b411c69" providerId="Windows Live" clId="Web-{555A54B7-3BCA-877D-03EB-98A2F8F0B330}" dt="2025-03-30T17:07:20.974" v="257"/>
        <pc:sldMkLst>
          <pc:docMk/>
          <pc:sldMk cId="885359636" sldId="263"/>
        </pc:sldMkLst>
        <pc:spChg chg="mod">
          <ac:chgData name="Дима Вотинцев" userId="f3cd587c4b411c69" providerId="Windows Live" clId="Web-{555A54B7-3BCA-877D-03EB-98A2F8F0B330}" dt="2025-03-30T17:04:15.109" v="246" actId="20577"/>
          <ac:spMkLst>
            <pc:docMk/>
            <pc:sldMk cId="885359636" sldId="263"/>
            <ac:spMk id="2" creationId="{0458E6B9-BAB6-EF2B-FAE4-D22F5E6E46CB}"/>
          </ac:spMkLst>
        </pc:spChg>
        <pc:spChg chg="mod">
          <ac:chgData name="Дима Вотинцев" userId="f3cd587c4b411c69" providerId="Windows Live" clId="Web-{555A54B7-3BCA-877D-03EB-98A2F8F0B330}" dt="2025-03-30T17:03:19.452" v="243" actId="20577"/>
          <ac:spMkLst>
            <pc:docMk/>
            <pc:sldMk cId="885359636" sldId="263"/>
            <ac:spMk id="3" creationId="{E5BEB97C-2984-6913-05A6-5779F4D8DEFD}"/>
          </ac:spMkLst>
        </pc:spChg>
      </pc:sldChg>
      <pc:sldMasterChg chg="del delSldLayout">
        <pc:chgData name="Дима Вотинцев" userId="f3cd587c4b411c69" providerId="Windows Live" clId="Web-{555A54B7-3BCA-877D-03EB-98A2F8F0B330}" dt="2025-03-30T16:57:09.363" v="193"/>
        <pc:sldMasterMkLst>
          <pc:docMk/>
          <pc:sldMasterMk cId="2686764277" sldId="2147483672"/>
        </pc:sldMasterMkLst>
        <pc:sldLayoutChg chg="del">
          <pc:chgData name="Дима Вотинцев" userId="f3cd587c4b411c69" providerId="Windows Live" clId="Web-{555A54B7-3BCA-877D-03EB-98A2F8F0B330}" dt="2025-03-30T16:57:09.363" v="193"/>
          <pc:sldLayoutMkLst>
            <pc:docMk/>
            <pc:sldMasterMk cId="2686764277" sldId="2147483672"/>
            <pc:sldLayoutMk cId="519365602" sldId="2147483673"/>
          </pc:sldLayoutMkLst>
        </pc:sldLayoutChg>
        <pc:sldLayoutChg chg="del">
          <pc:chgData name="Дима Вотинцев" userId="f3cd587c4b411c69" providerId="Windows Live" clId="Web-{555A54B7-3BCA-877D-03EB-98A2F8F0B330}" dt="2025-03-30T16:57:09.363" v="193"/>
          <pc:sldLayoutMkLst>
            <pc:docMk/>
            <pc:sldMasterMk cId="2686764277" sldId="2147483672"/>
            <pc:sldLayoutMk cId="896324463" sldId="2147483674"/>
          </pc:sldLayoutMkLst>
        </pc:sldLayoutChg>
        <pc:sldLayoutChg chg="del">
          <pc:chgData name="Дима Вотинцев" userId="f3cd587c4b411c69" providerId="Windows Live" clId="Web-{555A54B7-3BCA-877D-03EB-98A2F8F0B330}" dt="2025-03-30T16:57:09.363" v="193"/>
          <pc:sldLayoutMkLst>
            <pc:docMk/>
            <pc:sldMasterMk cId="2686764277" sldId="2147483672"/>
            <pc:sldLayoutMk cId="3887281663" sldId="2147483675"/>
          </pc:sldLayoutMkLst>
        </pc:sldLayoutChg>
        <pc:sldLayoutChg chg="del">
          <pc:chgData name="Дима Вотинцев" userId="f3cd587c4b411c69" providerId="Windows Live" clId="Web-{555A54B7-3BCA-877D-03EB-98A2F8F0B330}" dt="2025-03-30T16:57:09.363" v="193"/>
          <pc:sldLayoutMkLst>
            <pc:docMk/>
            <pc:sldMasterMk cId="2686764277" sldId="2147483672"/>
            <pc:sldLayoutMk cId="761391267" sldId="2147483676"/>
          </pc:sldLayoutMkLst>
        </pc:sldLayoutChg>
        <pc:sldLayoutChg chg="del">
          <pc:chgData name="Дима Вотинцев" userId="f3cd587c4b411c69" providerId="Windows Live" clId="Web-{555A54B7-3BCA-877D-03EB-98A2F8F0B330}" dt="2025-03-30T16:57:09.363" v="193"/>
          <pc:sldLayoutMkLst>
            <pc:docMk/>
            <pc:sldMasterMk cId="2686764277" sldId="2147483672"/>
            <pc:sldLayoutMk cId="4092839249" sldId="2147483677"/>
          </pc:sldLayoutMkLst>
        </pc:sldLayoutChg>
        <pc:sldLayoutChg chg="del">
          <pc:chgData name="Дима Вотинцев" userId="f3cd587c4b411c69" providerId="Windows Live" clId="Web-{555A54B7-3BCA-877D-03EB-98A2F8F0B330}" dt="2025-03-30T16:57:09.363" v="193"/>
          <pc:sldLayoutMkLst>
            <pc:docMk/>
            <pc:sldMasterMk cId="2686764277" sldId="2147483672"/>
            <pc:sldLayoutMk cId="2582372987" sldId="2147483678"/>
          </pc:sldLayoutMkLst>
        </pc:sldLayoutChg>
        <pc:sldLayoutChg chg="del">
          <pc:chgData name="Дима Вотинцев" userId="f3cd587c4b411c69" providerId="Windows Live" clId="Web-{555A54B7-3BCA-877D-03EB-98A2F8F0B330}" dt="2025-03-30T16:57:09.363" v="193"/>
          <pc:sldLayoutMkLst>
            <pc:docMk/>
            <pc:sldMasterMk cId="2686764277" sldId="2147483672"/>
            <pc:sldLayoutMk cId="1600035312" sldId="2147483679"/>
          </pc:sldLayoutMkLst>
        </pc:sldLayoutChg>
        <pc:sldLayoutChg chg="del">
          <pc:chgData name="Дима Вотинцев" userId="f3cd587c4b411c69" providerId="Windows Live" clId="Web-{555A54B7-3BCA-877D-03EB-98A2F8F0B330}" dt="2025-03-30T16:57:09.363" v="193"/>
          <pc:sldLayoutMkLst>
            <pc:docMk/>
            <pc:sldMasterMk cId="2686764277" sldId="2147483672"/>
            <pc:sldLayoutMk cId="1112070247" sldId="2147483680"/>
          </pc:sldLayoutMkLst>
        </pc:sldLayoutChg>
        <pc:sldLayoutChg chg="del">
          <pc:chgData name="Дима Вотинцев" userId="f3cd587c4b411c69" providerId="Windows Live" clId="Web-{555A54B7-3BCA-877D-03EB-98A2F8F0B330}" dt="2025-03-30T16:57:09.363" v="193"/>
          <pc:sldLayoutMkLst>
            <pc:docMk/>
            <pc:sldMasterMk cId="2686764277" sldId="2147483672"/>
            <pc:sldLayoutMk cId="1348486033" sldId="2147483681"/>
          </pc:sldLayoutMkLst>
        </pc:sldLayoutChg>
        <pc:sldLayoutChg chg="del">
          <pc:chgData name="Дима Вотинцев" userId="f3cd587c4b411c69" providerId="Windows Live" clId="Web-{555A54B7-3BCA-877D-03EB-98A2F8F0B330}" dt="2025-03-30T16:57:09.363" v="193"/>
          <pc:sldLayoutMkLst>
            <pc:docMk/>
            <pc:sldMasterMk cId="2686764277" sldId="2147483672"/>
            <pc:sldLayoutMk cId="452019021" sldId="2147483682"/>
          </pc:sldLayoutMkLst>
        </pc:sldLayoutChg>
        <pc:sldLayoutChg chg="del">
          <pc:chgData name="Дима Вотинцев" userId="f3cd587c4b411c69" providerId="Windows Live" clId="Web-{555A54B7-3BCA-877D-03EB-98A2F8F0B330}" dt="2025-03-30T16:57:09.363" v="193"/>
          <pc:sldLayoutMkLst>
            <pc:docMk/>
            <pc:sldMasterMk cId="2686764277" sldId="2147483672"/>
            <pc:sldLayoutMk cId="1605932033" sldId="2147483683"/>
          </pc:sldLayoutMkLst>
        </pc:sldLayoutChg>
      </pc:sldMasterChg>
      <pc:sldMasterChg chg="add del addSldLayout delSldLayout modSldLayout">
        <pc:chgData name="Дима Вотинцев" userId="f3cd587c4b411c69" providerId="Windows Live" clId="Web-{555A54B7-3BCA-877D-03EB-98A2F8F0B330}" dt="2025-03-30T16:57:11.332" v="194"/>
        <pc:sldMasterMkLst>
          <pc:docMk/>
          <pc:sldMasterMk cId="2886978553" sldId="2147483684"/>
        </pc:sldMasterMkLst>
        <pc:sldLayoutChg chg="add del mod replId">
          <pc:chgData name="Дима Вотинцев" userId="f3cd587c4b411c69" providerId="Windows Live" clId="Web-{555A54B7-3BCA-877D-03EB-98A2F8F0B330}" dt="2025-03-30T16:57:11.332" v="194"/>
          <pc:sldLayoutMkLst>
            <pc:docMk/>
            <pc:sldMasterMk cId="2886978553" sldId="2147483684"/>
            <pc:sldLayoutMk cId="3011792877" sldId="2147483685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1.332" v="194"/>
          <pc:sldLayoutMkLst>
            <pc:docMk/>
            <pc:sldMasterMk cId="2886978553" sldId="2147483684"/>
            <pc:sldLayoutMk cId="511998129" sldId="2147483686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1.332" v="194"/>
          <pc:sldLayoutMkLst>
            <pc:docMk/>
            <pc:sldMasterMk cId="2886978553" sldId="2147483684"/>
            <pc:sldLayoutMk cId="2340604552" sldId="2147483687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1.332" v="194"/>
          <pc:sldLayoutMkLst>
            <pc:docMk/>
            <pc:sldMasterMk cId="2886978553" sldId="2147483684"/>
            <pc:sldLayoutMk cId="2861863683" sldId="2147483688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1.332" v="194"/>
          <pc:sldLayoutMkLst>
            <pc:docMk/>
            <pc:sldMasterMk cId="2886978553" sldId="2147483684"/>
            <pc:sldLayoutMk cId="2079898205" sldId="2147483689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1.332" v="194"/>
          <pc:sldLayoutMkLst>
            <pc:docMk/>
            <pc:sldMasterMk cId="2886978553" sldId="2147483684"/>
            <pc:sldLayoutMk cId="3037895794" sldId="2147483690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1.332" v="194"/>
          <pc:sldLayoutMkLst>
            <pc:docMk/>
            <pc:sldMasterMk cId="2886978553" sldId="2147483684"/>
            <pc:sldLayoutMk cId="3355461758" sldId="2147483691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1.332" v="194"/>
          <pc:sldLayoutMkLst>
            <pc:docMk/>
            <pc:sldMasterMk cId="2886978553" sldId="2147483684"/>
            <pc:sldLayoutMk cId="442096953" sldId="2147483692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1.332" v="194"/>
          <pc:sldLayoutMkLst>
            <pc:docMk/>
            <pc:sldMasterMk cId="2886978553" sldId="2147483684"/>
            <pc:sldLayoutMk cId="1860562329" sldId="2147483693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1.332" v="194"/>
          <pc:sldLayoutMkLst>
            <pc:docMk/>
            <pc:sldMasterMk cId="2886978553" sldId="2147483684"/>
            <pc:sldLayoutMk cId="2369197415" sldId="2147483694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1.332" v="194"/>
          <pc:sldLayoutMkLst>
            <pc:docMk/>
            <pc:sldMasterMk cId="2886978553" sldId="2147483684"/>
            <pc:sldLayoutMk cId="2494317790" sldId="2147483695"/>
          </pc:sldLayoutMkLst>
        </pc:sldLayoutChg>
      </pc:sldMasterChg>
      <pc:sldMasterChg chg="add del addSldLayout delSldLayout modSldLayout">
        <pc:chgData name="Дима Вотинцев" userId="f3cd587c4b411c69" providerId="Windows Live" clId="Web-{555A54B7-3BCA-877D-03EB-98A2F8F0B330}" dt="2025-03-30T16:57:18.082" v="195"/>
        <pc:sldMasterMkLst>
          <pc:docMk/>
          <pc:sldMasterMk cId="1681985117" sldId="2147483696"/>
        </pc:sldMasterMkLst>
        <pc:sldLayoutChg chg="add del mod replId">
          <pc:chgData name="Дима Вотинцев" userId="f3cd587c4b411c69" providerId="Windows Live" clId="Web-{555A54B7-3BCA-877D-03EB-98A2F8F0B330}" dt="2025-03-30T16:57:18.082" v="195"/>
          <pc:sldLayoutMkLst>
            <pc:docMk/>
            <pc:sldMasterMk cId="1681985117" sldId="2147483696"/>
            <pc:sldLayoutMk cId="1327925623" sldId="2147483697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8.082" v="195"/>
          <pc:sldLayoutMkLst>
            <pc:docMk/>
            <pc:sldMasterMk cId="1681985117" sldId="2147483696"/>
            <pc:sldLayoutMk cId="59069346" sldId="2147483698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8.082" v="195"/>
          <pc:sldLayoutMkLst>
            <pc:docMk/>
            <pc:sldMasterMk cId="1681985117" sldId="2147483696"/>
            <pc:sldLayoutMk cId="3312922415" sldId="2147483699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8.082" v="195"/>
          <pc:sldLayoutMkLst>
            <pc:docMk/>
            <pc:sldMasterMk cId="1681985117" sldId="2147483696"/>
            <pc:sldLayoutMk cId="3807740896" sldId="2147483700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8.082" v="195"/>
          <pc:sldLayoutMkLst>
            <pc:docMk/>
            <pc:sldMasterMk cId="1681985117" sldId="2147483696"/>
            <pc:sldLayoutMk cId="1423766311" sldId="2147483701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8.082" v="195"/>
          <pc:sldLayoutMkLst>
            <pc:docMk/>
            <pc:sldMasterMk cId="1681985117" sldId="2147483696"/>
            <pc:sldLayoutMk cId="2417072564" sldId="2147483702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8.082" v="195"/>
          <pc:sldLayoutMkLst>
            <pc:docMk/>
            <pc:sldMasterMk cId="1681985117" sldId="2147483696"/>
            <pc:sldLayoutMk cId="2983982642" sldId="2147483703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8.082" v="195"/>
          <pc:sldLayoutMkLst>
            <pc:docMk/>
            <pc:sldMasterMk cId="1681985117" sldId="2147483696"/>
            <pc:sldLayoutMk cId="2186919185" sldId="2147483704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8.082" v="195"/>
          <pc:sldLayoutMkLst>
            <pc:docMk/>
            <pc:sldMasterMk cId="1681985117" sldId="2147483696"/>
            <pc:sldLayoutMk cId="2867560255" sldId="2147483705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8.082" v="195"/>
          <pc:sldLayoutMkLst>
            <pc:docMk/>
            <pc:sldMasterMk cId="1681985117" sldId="2147483696"/>
            <pc:sldLayoutMk cId="1092036350" sldId="2147483706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8.082" v="195"/>
          <pc:sldLayoutMkLst>
            <pc:docMk/>
            <pc:sldMasterMk cId="1681985117" sldId="2147483696"/>
            <pc:sldLayoutMk cId="1102346069" sldId="2147483707"/>
          </pc:sldLayoutMkLst>
        </pc:sldLayoutChg>
      </pc:sldMasterChg>
      <pc:sldMasterChg chg="add mod setBg addSldLayout modSldLayout">
        <pc:chgData name="Дима Вотинцев" userId="f3cd587c4b411c69" providerId="Windows Live" clId="Web-{555A54B7-3BCA-877D-03EB-98A2F8F0B330}" dt="2025-03-30T17:11:06.543" v="263"/>
        <pc:sldMasterMkLst>
          <pc:docMk/>
          <pc:sldMasterMk cId="2849211257" sldId="2147483708"/>
        </pc:sldMasterMkLst>
        <pc:sldLayoutChg chg="add mod replId">
          <pc:chgData name="Дима Вотинцев" userId="f3cd587c4b411c69" providerId="Windows Live" clId="Web-{555A54B7-3BCA-877D-03EB-98A2F8F0B330}" dt="2025-03-30T17:11:06.543" v="263"/>
          <pc:sldLayoutMkLst>
            <pc:docMk/>
            <pc:sldMasterMk cId="2849211257" sldId="2147483708"/>
            <pc:sldLayoutMk cId="3437016130" sldId="2147483709"/>
          </pc:sldLayoutMkLst>
        </pc:sldLayoutChg>
        <pc:sldLayoutChg chg="add mod replId">
          <pc:chgData name="Дима Вотинцев" userId="f3cd587c4b411c69" providerId="Windows Live" clId="Web-{555A54B7-3BCA-877D-03EB-98A2F8F0B330}" dt="2025-03-30T17:11:06.543" v="263"/>
          <pc:sldLayoutMkLst>
            <pc:docMk/>
            <pc:sldMasterMk cId="2849211257" sldId="2147483708"/>
            <pc:sldLayoutMk cId="2711800955" sldId="2147483710"/>
          </pc:sldLayoutMkLst>
        </pc:sldLayoutChg>
        <pc:sldLayoutChg chg="add mod replId">
          <pc:chgData name="Дима Вотинцев" userId="f3cd587c4b411c69" providerId="Windows Live" clId="Web-{555A54B7-3BCA-877D-03EB-98A2F8F0B330}" dt="2025-03-30T17:11:06.543" v="263"/>
          <pc:sldLayoutMkLst>
            <pc:docMk/>
            <pc:sldMasterMk cId="2849211257" sldId="2147483708"/>
            <pc:sldLayoutMk cId="3572918697" sldId="2147483711"/>
          </pc:sldLayoutMkLst>
        </pc:sldLayoutChg>
        <pc:sldLayoutChg chg="add mod replId">
          <pc:chgData name="Дима Вотинцев" userId="f3cd587c4b411c69" providerId="Windows Live" clId="Web-{555A54B7-3BCA-877D-03EB-98A2F8F0B330}" dt="2025-03-30T17:11:06.543" v="263"/>
          <pc:sldLayoutMkLst>
            <pc:docMk/>
            <pc:sldMasterMk cId="2849211257" sldId="2147483708"/>
            <pc:sldLayoutMk cId="3758663454" sldId="2147483712"/>
          </pc:sldLayoutMkLst>
        </pc:sldLayoutChg>
        <pc:sldLayoutChg chg="add mod replId">
          <pc:chgData name="Дима Вотинцев" userId="f3cd587c4b411c69" providerId="Windows Live" clId="Web-{555A54B7-3BCA-877D-03EB-98A2F8F0B330}" dt="2025-03-30T17:11:06.543" v="263"/>
          <pc:sldLayoutMkLst>
            <pc:docMk/>
            <pc:sldMasterMk cId="2849211257" sldId="2147483708"/>
            <pc:sldLayoutMk cId="2451319727" sldId="2147483713"/>
          </pc:sldLayoutMkLst>
        </pc:sldLayoutChg>
        <pc:sldLayoutChg chg="add mod replId">
          <pc:chgData name="Дима Вотинцев" userId="f3cd587c4b411c69" providerId="Windows Live" clId="Web-{555A54B7-3BCA-877D-03EB-98A2F8F0B330}" dt="2025-03-30T17:11:06.543" v="263"/>
          <pc:sldLayoutMkLst>
            <pc:docMk/>
            <pc:sldMasterMk cId="2849211257" sldId="2147483708"/>
            <pc:sldLayoutMk cId="1647438194" sldId="2147483714"/>
          </pc:sldLayoutMkLst>
        </pc:sldLayoutChg>
        <pc:sldLayoutChg chg="add mod replId">
          <pc:chgData name="Дима Вотинцев" userId="f3cd587c4b411c69" providerId="Windows Live" clId="Web-{555A54B7-3BCA-877D-03EB-98A2F8F0B330}" dt="2025-03-30T17:11:06.543" v="263"/>
          <pc:sldLayoutMkLst>
            <pc:docMk/>
            <pc:sldMasterMk cId="2849211257" sldId="2147483708"/>
            <pc:sldLayoutMk cId="3130216520" sldId="2147483715"/>
          </pc:sldLayoutMkLst>
        </pc:sldLayoutChg>
        <pc:sldLayoutChg chg="add mod replId">
          <pc:chgData name="Дима Вотинцев" userId="f3cd587c4b411c69" providerId="Windows Live" clId="Web-{555A54B7-3BCA-877D-03EB-98A2F8F0B330}" dt="2025-03-30T17:11:06.543" v="263"/>
          <pc:sldLayoutMkLst>
            <pc:docMk/>
            <pc:sldMasterMk cId="2849211257" sldId="2147483708"/>
            <pc:sldLayoutMk cId="1575766343" sldId="2147483716"/>
          </pc:sldLayoutMkLst>
        </pc:sldLayoutChg>
        <pc:sldLayoutChg chg="add mod replId">
          <pc:chgData name="Дима Вотинцев" userId="f3cd587c4b411c69" providerId="Windows Live" clId="Web-{555A54B7-3BCA-877D-03EB-98A2F8F0B330}" dt="2025-03-30T17:11:06.543" v="263"/>
          <pc:sldLayoutMkLst>
            <pc:docMk/>
            <pc:sldMasterMk cId="2849211257" sldId="2147483708"/>
            <pc:sldLayoutMk cId="111438447" sldId="2147483717"/>
          </pc:sldLayoutMkLst>
        </pc:sldLayoutChg>
        <pc:sldLayoutChg chg="add mod replId">
          <pc:chgData name="Дима Вотинцев" userId="f3cd587c4b411c69" providerId="Windows Live" clId="Web-{555A54B7-3BCA-877D-03EB-98A2F8F0B330}" dt="2025-03-30T17:11:06.543" v="263"/>
          <pc:sldLayoutMkLst>
            <pc:docMk/>
            <pc:sldMasterMk cId="2849211257" sldId="2147483708"/>
            <pc:sldLayoutMk cId="404263041" sldId="2147483718"/>
          </pc:sldLayoutMkLst>
        </pc:sldLayoutChg>
        <pc:sldLayoutChg chg="add mod replId">
          <pc:chgData name="Дима Вотинцев" userId="f3cd587c4b411c69" providerId="Windows Live" clId="Web-{555A54B7-3BCA-877D-03EB-98A2F8F0B330}" dt="2025-03-30T17:11:06.543" v="263"/>
          <pc:sldLayoutMkLst>
            <pc:docMk/>
            <pc:sldMasterMk cId="2849211257" sldId="2147483708"/>
            <pc:sldLayoutMk cId="1949696310" sldId="2147483719"/>
          </pc:sldLayoutMkLst>
        </pc:sldLayoutChg>
      </pc:sldMasterChg>
    </pc:docChg>
  </pc:docChgLst>
  <pc:docChgLst>
    <pc:chgData name="Дима Вотинцев" userId="f3cd587c4b411c69" providerId="Windows Live" clId="Web-{113C2107-FE12-CF9A-ED8E-A5AF7DE5E305}"/>
    <pc:docChg chg="addSld delSld modSld addMainMaster delMainMaster">
      <pc:chgData name="Дима Вотинцев" userId="f3cd587c4b411c69" providerId="Windows Live" clId="Web-{113C2107-FE12-CF9A-ED8E-A5AF7DE5E305}" dt="2025-03-27T14:57:18.197" v="1314" actId="20577"/>
      <pc:docMkLst>
        <pc:docMk/>
      </pc:docMkLst>
      <pc:sldChg chg="modSp mod modClrScheme chgLayout">
        <pc:chgData name="Дима Вотинцев" userId="f3cd587c4b411c69" providerId="Windows Live" clId="Web-{113C2107-FE12-CF9A-ED8E-A5AF7DE5E305}" dt="2025-03-27T14:47:13.007" v="1268" actId="14100"/>
        <pc:sldMkLst>
          <pc:docMk/>
          <pc:sldMk cId="1351651579" sldId="256"/>
        </pc:sldMkLst>
        <pc:spChg chg="mod ord">
          <ac:chgData name="Дима Вотинцев" userId="f3cd587c4b411c69" providerId="Windows Live" clId="Web-{113C2107-FE12-CF9A-ED8E-A5AF7DE5E305}" dt="2025-03-27T14:47:13.007" v="1268" actId="14100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Дима Вотинцев" userId="f3cd587c4b411c69" providerId="Windows Live" clId="Web-{113C2107-FE12-CF9A-ED8E-A5AF7DE5E305}" dt="2025-03-27T14:46:55.741" v="1265"/>
          <ac:spMkLst>
            <pc:docMk/>
            <pc:sldMk cId="1351651579" sldId="256"/>
            <ac:spMk id="3" creationId="{00000000-0000-0000-0000-000000000000}"/>
          </ac:spMkLst>
        </pc:spChg>
      </pc:sldChg>
      <pc:sldChg chg="addSp delSp modSp mod setBg modClrScheme chgLayout">
        <pc:chgData name="Дима Вотинцев" userId="f3cd587c4b411c69" providerId="Windows Live" clId="Web-{113C2107-FE12-CF9A-ED8E-A5AF7DE5E305}" dt="2025-03-27T14:57:18.197" v="1314" actId="20577"/>
        <pc:sldMkLst>
          <pc:docMk/>
          <pc:sldMk cId="3029759433" sldId="257"/>
        </pc:sldMkLst>
        <pc:spChg chg="mod ord">
          <ac:chgData name="Дима Вотинцев" userId="f3cd587c4b411c69" providerId="Windows Live" clId="Web-{113C2107-FE12-CF9A-ED8E-A5AF7DE5E305}" dt="2025-03-27T14:47:55.758" v="1281" actId="20577"/>
          <ac:spMkLst>
            <pc:docMk/>
            <pc:sldMk cId="3029759433" sldId="257"/>
            <ac:spMk id="2" creationId="{917C719B-7A73-9ED5-99FD-5485F71EE69B}"/>
          </ac:spMkLst>
        </pc:spChg>
        <pc:spChg chg="mod ord">
          <ac:chgData name="Дима Вотинцев" userId="f3cd587c4b411c69" providerId="Windows Live" clId="Web-{113C2107-FE12-CF9A-ED8E-A5AF7DE5E305}" dt="2025-03-27T14:57:18.197" v="1314" actId="20577"/>
          <ac:spMkLst>
            <pc:docMk/>
            <pc:sldMk cId="3029759433" sldId="257"/>
            <ac:spMk id="3" creationId="{5E5C408B-0CFB-3401-7E44-9215A21BA7B7}"/>
          </ac:spMkLst>
        </pc:spChg>
        <pc:spChg chg="add del mod">
          <ac:chgData name="Дима Вотинцев" userId="f3cd587c4b411c69" providerId="Windows Live" clId="Web-{113C2107-FE12-CF9A-ED8E-A5AF7DE5E305}" dt="2025-03-27T14:36:42.643" v="1216"/>
          <ac:spMkLst>
            <pc:docMk/>
            <pc:sldMk cId="3029759433" sldId="257"/>
            <ac:spMk id="4" creationId="{719527D8-222A-B95D-CBBA-C8931E12088A}"/>
          </ac:spMkLst>
        </pc:spChg>
        <pc:spChg chg="add del">
          <ac:chgData name="Дима Вотинцев" userId="f3cd587c4b411c69" providerId="Windows Live" clId="Web-{113C2107-FE12-CF9A-ED8E-A5AF7DE5E305}" dt="2025-03-27T14:40:20.994" v="1240"/>
          <ac:spMkLst>
            <pc:docMk/>
            <pc:sldMk cId="3029759433" sldId="257"/>
            <ac:spMk id="8" creationId="{B6CDA21F-E7AF-4C75-8395-33F58D5B0E45}"/>
          </ac:spMkLst>
        </pc:spChg>
        <pc:spChg chg="add del">
          <ac:chgData name="Дима Вотинцев" userId="f3cd587c4b411c69" providerId="Windows Live" clId="Web-{113C2107-FE12-CF9A-ED8E-A5AF7DE5E305}" dt="2025-03-27T14:40:20.994" v="1240"/>
          <ac:spMkLst>
            <pc:docMk/>
            <pc:sldMk cId="3029759433" sldId="257"/>
            <ac:spMk id="15" creationId="{D5B0017B-2ECA-49AF-B397-DC140825DF8D}"/>
          </ac:spMkLst>
        </pc:spChg>
        <pc:grpChg chg="add del">
          <ac:chgData name="Дима Вотинцев" userId="f3cd587c4b411c69" providerId="Windows Live" clId="Web-{113C2107-FE12-CF9A-ED8E-A5AF7DE5E305}" dt="2025-03-27T14:40:20.994" v="1240"/>
          <ac:grpSpMkLst>
            <pc:docMk/>
            <pc:sldMk cId="3029759433" sldId="257"/>
            <ac:grpSpMk id="10" creationId="{AE1C45F0-260A-458C-96ED-C1F6D2151219}"/>
          </ac:grpSpMkLst>
        </pc:grpChg>
        <pc:cxnChg chg="add del">
          <ac:chgData name="Дима Вотинцев" userId="f3cd587c4b411c69" providerId="Windows Live" clId="Web-{113C2107-FE12-CF9A-ED8E-A5AF7DE5E305}" dt="2025-03-27T14:40:20.994" v="1240"/>
          <ac:cxnSpMkLst>
            <pc:docMk/>
            <pc:sldMk cId="3029759433" sldId="257"/>
            <ac:cxnSpMk id="17" creationId="{6CF1BAF6-AD41-4082-B212-8A1F9A2E8779}"/>
          </ac:cxnSpMkLst>
        </pc:cxnChg>
      </pc:sldChg>
      <pc:sldChg chg="modSp mod modClrScheme chgLayout">
        <pc:chgData name="Дима Вотинцев" userId="f3cd587c4b411c69" providerId="Windows Live" clId="Web-{113C2107-FE12-CF9A-ED8E-A5AF7DE5E305}" dt="2025-03-27T14:49:48.683" v="1299" actId="20577"/>
        <pc:sldMkLst>
          <pc:docMk/>
          <pc:sldMk cId="3412704389" sldId="258"/>
        </pc:sldMkLst>
        <pc:spChg chg="mod ord">
          <ac:chgData name="Дима Вотинцев" userId="f3cd587c4b411c69" providerId="Windows Live" clId="Web-{113C2107-FE12-CF9A-ED8E-A5AF7DE5E305}" dt="2025-03-27T14:49:48.683" v="1299" actId="20577"/>
          <ac:spMkLst>
            <pc:docMk/>
            <pc:sldMk cId="3412704389" sldId="258"/>
            <ac:spMk id="2" creationId="{9C9BA85F-4A6E-117B-51BD-B5718E87D684}"/>
          </ac:spMkLst>
        </pc:spChg>
        <pc:spChg chg="mod ord">
          <ac:chgData name="Дима Вотинцев" userId="f3cd587c4b411c69" providerId="Windows Live" clId="Web-{113C2107-FE12-CF9A-ED8E-A5AF7DE5E305}" dt="2025-03-27T14:49:13.104" v="1297" actId="14100"/>
          <ac:spMkLst>
            <pc:docMk/>
            <pc:sldMk cId="3412704389" sldId="258"/>
            <ac:spMk id="3" creationId="{48AB8EDC-3569-9B55-769E-C7790770F5C2}"/>
          </ac:spMkLst>
        </pc:spChg>
      </pc:sldChg>
      <pc:sldChg chg="modSp mod modClrScheme chgLayout">
        <pc:chgData name="Дима Вотинцев" userId="f3cd587c4b411c69" providerId="Windows Live" clId="Web-{113C2107-FE12-CF9A-ED8E-A5AF7DE5E305}" dt="2025-03-27T14:49:52.402" v="1301" actId="20577"/>
        <pc:sldMkLst>
          <pc:docMk/>
          <pc:sldMk cId="981493404" sldId="259"/>
        </pc:sldMkLst>
        <pc:spChg chg="mod ord">
          <ac:chgData name="Дима Вотинцев" userId="f3cd587c4b411c69" providerId="Windows Live" clId="Web-{113C2107-FE12-CF9A-ED8E-A5AF7DE5E305}" dt="2025-03-27T14:49:52.402" v="1301" actId="20577"/>
          <ac:spMkLst>
            <pc:docMk/>
            <pc:sldMk cId="981493404" sldId="259"/>
            <ac:spMk id="2" creationId="{0FF011FF-9A22-64D8-0C7F-3A758A31A0EA}"/>
          </ac:spMkLst>
        </pc:spChg>
        <pc:spChg chg="mod ord">
          <ac:chgData name="Дима Вотинцев" userId="f3cd587c4b411c69" providerId="Windows Live" clId="Web-{113C2107-FE12-CF9A-ED8E-A5AF7DE5E305}" dt="2025-03-27T14:46:55.741" v="1265"/>
          <ac:spMkLst>
            <pc:docMk/>
            <pc:sldMk cId="981493404" sldId="259"/>
            <ac:spMk id="3" creationId="{A86C9547-501D-68AA-D82B-CF1369137EEA}"/>
          </ac:spMkLst>
        </pc:spChg>
      </pc:sldChg>
      <pc:sldChg chg="modSp mod modClrScheme chgLayout">
        <pc:chgData name="Дима Вотинцев" userId="f3cd587c4b411c69" providerId="Windows Live" clId="Web-{113C2107-FE12-CF9A-ED8E-A5AF7DE5E305}" dt="2025-03-27T14:49:55.152" v="1302" actId="20577"/>
        <pc:sldMkLst>
          <pc:docMk/>
          <pc:sldMk cId="3710744054" sldId="260"/>
        </pc:sldMkLst>
        <pc:spChg chg="mod ord">
          <ac:chgData name="Дима Вотинцев" userId="f3cd587c4b411c69" providerId="Windows Live" clId="Web-{113C2107-FE12-CF9A-ED8E-A5AF7DE5E305}" dt="2025-03-27T14:49:55.152" v="1302" actId="20577"/>
          <ac:spMkLst>
            <pc:docMk/>
            <pc:sldMk cId="3710744054" sldId="260"/>
            <ac:spMk id="2" creationId="{BC919321-0F87-4FF5-B09C-D06597B7C8A0}"/>
          </ac:spMkLst>
        </pc:spChg>
        <pc:spChg chg="mod ord">
          <ac:chgData name="Дима Вотинцев" userId="f3cd587c4b411c69" providerId="Windows Live" clId="Web-{113C2107-FE12-CF9A-ED8E-A5AF7DE5E305}" dt="2025-03-27T14:46:55.741" v="1265"/>
          <ac:spMkLst>
            <pc:docMk/>
            <pc:sldMk cId="3710744054" sldId="260"/>
            <ac:spMk id="3" creationId="{D9AACCFF-1218-7F99-07D1-528FED6B3373}"/>
          </ac:spMkLst>
        </pc:spChg>
      </pc:sldChg>
      <pc:sldChg chg="modSp add del replId">
        <pc:chgData name="Дима Вотинцев" userId="f3cd587c4b411c69" providerId="Windows Live" clId="Web-{113C2107-FE12-CF9A-ED8E-A5AF7DE5E305}" dt="2025-03-27T14:40:43.588" v="1243"/>
        <pc:sldMkLst>
          <pc:docMk/>
          <pc:sldMk cId="3016925935" sldId="261"/>
        </pc:sldMkLst>
        <pc:spChg chg="mod">
          <ac:chgData name="Дима Вотинцев" userId="f3cd587c4b411c69" providerId="Windows Live" clId="Web-{113C2107-FE12-CF9A-ED8E-A5AF7DE5E305}" dt="2025-03-27T13:57:41.149" v="540" actId="20577"/>
          <ac:spMkLst>
            <pc:docMk/>
            <pc:sldMk cId="3016925935" sldId="261"/>
            <ac:spMk id="2" creationId="{D33BD8CA-1F69-E105-0EE0-361194CDF812}"/>
          </ac:spMkLst>
        </pc:spChg>
        <pc:spChg chg="mod">
          <ac:chgData name="Дима Вотинцев" userId="f3cd587c4b411c69" providerId="Windows Live" clId="Web-{113C2107-FE12-CF9A-ED8E-A5AF7DE5E305}" dt="2025-03-27T14:29:05.926" v="1163" actId="20577"/>
          <ac:spMkLst>
            <pc:docMk/>
            <pc:sldMk cId="3016925935" sldId="261"/>
            <ac:spMk id="3" creationId="{73F99C05-C235-32FE-D3A5-4FC81BD4F6E4}"/>
          </ac:spMkLst>
        </pc:spChg>
      </pc:sldChg>
      <pc:sldChg chg="modSp add mod replId modClrScheme chgLayout">
        <pc:chgData name="Дима Вотинцев" userId="f3cd587c4b411c69" providerId="Windows Live" clId="Web-{113C2107-FE12-CF9A-ED8E-A5AF7DE5E305}" dt="2025-03-27T14:49:58.262" v="1304" actId="20577"/>
        <pc:sldMkLst>
          <pc:docMk/>
          <pc:sldMk cId="1998201513" sldId="262"/>
        </pc:sldMkLst>
        <pc:spChg chg="mod ord">
          <ac:chgData name="Дима Вотинцев" userId="f3cd587c4b411c69" providerId="Windows Live" clId="Web-{113C2107-FE12-CF9A-ED8E-A5AF7DE5E305}" dt="2025-03-27T14:49:58.262" v="1304" actId="20577"/>
          <ac:spMkLst>
            <pc:docMk/>
            <pc:sldMk cId="1998201513" sldId="262"/>
            <ac:spMk id="2" creationId="{C202066B-69FA-FD74-F9E7-A8E8F8280A11}"/>
          </ac:spMkLst>
        </pc:spChg>
        <pc:spChg chg="mod ord">
          <ac:chgData name="Дима Вотинцев" userId="f3cd587c4b411c69" providerId="Windows Live" clId="Web-{113C2107-FE12-CF9A-ED8E-A5AF7DE5E305}" dt="2025-03-27T14:46:55.741" v="1265"/>
          <ac:spMkLst>
            <pc:docMk/>
            <pc:sldMk cId="1998201513" sldId="262"/>
            <ac:spMk id="3" creationId="{567627F4-45F7-7182-0B7B-182BB53F713F}"/>
          </ac:spMkLst>
        </pc:spChg>
      </pc:sldChg>
      <pc:sldMasterChg chg="del delSldLayout">
        <pc:chgData name="Дима Вотинцев" userId="f3cd587c4b411c69" providerId="Windows Live" clId="Web-{113C2107-FE12-CF9A-ED8E-A5AF7DE5E305}" dt="2025-03-27T14:45:51.817" v="1256"/>
        <pc:sldMasterMkLst>
          <pc:docMk/>
          <pc:sldMasterMk cId="3154979492" sldId="2147483648"/>
        </pc:sldMasterMkLst>
        <pc:sldLayoutChg chg="del">
          <pc:chgData name="Дима Вотинцев" userId="f3cd587c4b411c69" providerId="Windows Live" clId="Web-{113C2107-FE12-CF9A-ED8E-A5AF7DE5E305}" dt="2025-03-27T14:45:51.817" v="1256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Дима Вотинцев" userId="f3cd587c4b411c69" providerId="Windows Live" clId="Web-{113C2107-FE12-CF9A-ED8E-A5AF7DE5E305}" dt="2025-03-27T14:45:51.817" v="1256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Дима Вотинцев" userId="f3cd587c4b411c69" providerId="Windows Live" clId="Web-{113C2107-FE12-CF9A-ED8E-A5AF7DE5E305}" dt="2025-03-27T14:45:51.817" v="1256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Дима Вотинцев" userId="f3cd587c4b411c69" providerId="Windows Live" clId="Web-{113C2107-FE12-CF9A-ED8E-A5AF7DE5E305}" dt="2025-03-27T14:45:51.817" v="1256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Дима Вотинцев" userId="f3cd587c4b411c69" providerId="Windows Live" clId="Web-{113C2107-FE12-CF9A-ED8E-A5AF7DE5E305}" dt="2025-03-27T14:45:51.817" v="1256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Дима Вотинцев" userId="f3cd587c4b411c69" providerId="Windows Live" clId="Web-{113C2107-FE12-CF9A-ED8E-A5AF7DE5E305}" dt="2025-03-27T14:45:51.817" v="1256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Дима Вотинцев" userId="f3cd587c4b411c69" providerId="Windows Live" clId="Web-{113C2107-FE12-CF9A-ED8E-A5AF7DE5E305}" dt="2025-03-27T14:45:51.817" v="1256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Дима Вотинцев" userId="f3cd587c4b411c69" providerId="Windows Live" clId="Web-{113C2107-FE12-CF9A-ED8E-A5AF7DE5E305}" dt="2025-03-27T14:45:51.817" v="1256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Дима Вотинцев" userId="f3cd587c4b411c69" providerId="Windows Live" clId="Web-{113C2107-FE12-CF9A-ED8E-A5AF7DE5E305}" dt="2025-03-27T14:45:51.817" v="1256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Дима Вотинцев" userId="f3cd587c4b411c69" providerId="Windows Live" clId="Web-{113C2107-FE12-CF9A-ED8E-A5AF7DE5E305}" dt="2025-03-27T14:45:51.817" v="1256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Дима Вотинцев" userId="f3cd587c4b411c69" providerId="Windows Live" clId="Web-{113C2107-FE12-CF9A-ED8E-A5AF7DE5E305}" dt="2025-03-27T14:45:51.817" v="1256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Дима Вотинцев" userId="f3cd587c4b411c69" providerId="Windows Live" clId="Web-{113C2107-FE12-CF9A-ED8E-A5AF7DE5E305}" dt="2025-03-27T14:45:55.301" v="1257"/>
        <pc:sldMasterMkLst>
          <pc:docMk/>
          <pc:sldMasterMk cId="1751312311" sldId="2147483660"/>
        </pc:sldMasterMkLst>
        <pc:sldLayoutChg chg="add del mod replId">
          <pc:chgData name="Дима Вотинцев" userId="f3cd587c4b411c69" providerId="Windows Live" clId="Web-{113C2107-FE12-CF9A-ED8E-A5AF7DE5E305}" dt="2025-03-27T14:45:55.301" v="1257"/>
          <pc:sldLayoutMkLst>
            <pc:docMk/>
            <pc:sldMasterMk cId="1751312311" sldId="2147483660"/>
            <pc:sldLayoutMk cId="2867267752" sldId="2147483661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5:55.301" v="1257"/>
          <pc:sldLayoutMkLst>
            <pc:docMk/>
            <pc:sldMasterMk cId="1751312311" sldId="2147483660"/>
            <pc:sldLayoutMk cId="602319846" sldId="2147483662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5:55.301" v="1257"/>
          <pc:sldLayoutMkLst>
            <pc:docMk/>
            <pc:sldMasterMk cId="1751312311" sldId="2147483660"/>
            <pc:sldLayoutMk cId="2952134186" sldId="2147483663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5:55.301" v="1257"/>
          <pc:sldLayoutMkLst>
            <pc:docMk/>
            <pc:sldMasterMk cId="1751312311" sldId="2147483660"/>
            <pc:sldLayoutMk cId="941011269" sldId="2147483664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5:55.301" v="1257"/>
          <pc:sldLayoutMkLst>
            <pc:docMk/>
            <pc:sldMasterMk cId="1751312311" sldId="2147483660"/>
            <pc:sldLayoutMk cId="1166103824" sldId="2147483665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5:55.301" v="1257"/>
          <pc:sldLayoutMkLst>
            <pc:docMk/>
            <pc:sldMasterMk cId="1751312311" sldId="2147483660"/>
            <pc:sldLayoutMk cId="3316888513" sldId="2147483666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5:55.301" v="1257"/>
          <pc:sldLayoutMkLst>
            <pc:docMk/>
            <pc:sldMasterMk cId="1751312311" sldId="2147483660"/>
            <pc:sldLayoutMk cId="981186458" sldId="2147483667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5:55.301" v="1257"/>
          <pc:sldLayoutMkLst>
            <pc:docMk/>
            <pc:sldMasterMk cId="1751312311" sldId="2147483660"/>
            <pc:sldLayoutMk cId="2756349571" sldId="2147483668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5:55.301" v="1257"/>
          <pc:sldLayoutMkLst>
            <pc:docMk/>
            <pc:sldMasterMk cId="1751312311" sldId="2147483660"/>
            <pc:sldLayoutMk cId="1767641162" sldId="2147483669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5:55.301" v="1257"/>
          <pc:sldLayoutMkLst>
            <pc:docMk/>
            <pc:sldMasterMk cId="1751312311" sldId="2147483660"/>
            <pc:sldLayoutMk cId="1916654555" sldId="2147483670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5:55.301" v="1257"/>
          <pc:sldLayoutMkLst>
            <pc:docMk/>
            <pc:sldMasterMk cId="1751312311" sldId="2147483660"/>
            <pc:sldLayoutMk cId="1387122455" sldId="2147483671"/>
          </pc:sldLayoutMkLst>
        </pc:sldLayoutChg>
      </pc:sldMasterChg>
      <pc:sldMasterChg chg="add del addSldLayout delSldLayout modSldLayout">
        <pc:chgData name="Дима Вотинцев" userId="f3cd587c4b411c69" providerId="Windows Live" clId="Web-{113C2107-FE12-CF9A-ED8E-A5AF7DE5E305}" dt="2025-03-27T14:46:55.741" v="1265"/>
        <pc:sldMasterMkLst>
          <pc:docMk/>
          <pc:sldMasterMk cId="2686764277" sldId="2147483672"/>
        </pc:sldMasterMkLst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2686764277" sldId="2147483672"/>
            <pc:sldLayoutMk cId="519365602" sldId="2147483673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2686764277" sldId="2147483672"/>
            <pc:sldLayoutMk cId="896324463" sldId="2147483674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2686764277" sldId="2147483672"/>
            <pc:sldLayoutMk cId="3887281663" sldId="2147483675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2686764277" sldId="2147483672"/>
            <pc:sldLayoutMk cId="761391267" sldId="2147483676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2686764277" sldId="2147483672"/>
            <pc:sldLayoutMk cId="4092839249" sldId="2147483677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2686764277" sldId="2147483672"/>
            <pc:sldLayoutMk cId="2582372987" sldId="2147483678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2686764277" sldId="2147483672"/>
            <pc:sldLayoutMk cId="1600035312" sldId="2147483679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2686764277" sldId="2147483672"/>
            <pc:sldLayoutMk cId="1112070247" sldId="2147483680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2686764277" sldId="2147483672"/>
            <pc:sldLayoutMk cId="1348486033" sldId="2147483681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2686764277" sldId="2147483672"/>
            <pc:sldLayoutMk cId="452019021" sldId="2147483682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2686764277" sldId="2147483672"/>
            <pc:sldLayoutMk cId="1605932033" sldId="2147483683"/>
          </pc:sldLayoutMkLst>
        </pc:sldLayoutChg>
      </pc:sldMasterChg>
      <pc:sldMasterChg chg="add del addSldLayout delSldLayout modSldLayout">
        <pc:chgData name="Дима Вотинцев" userId="f3cd587c4b411c69" providerId="Windows Live" clId="Web-{113C2107-FE12-CF9A-ED8E-A5AF7DE5E305}" dt="2025-03-27T14:46:18.067" v="1259"/>
        <pc:sldMasterMkLst>
          <pc:docMk/>
          <pc:sldMasterMk cId="2030914407" sldId="2147483684"/>
        </pc:sldMasterMkLst>
        <pc:sldLayoutChg chg="add del mod replId">
          <pc:chgData name="Дима Вотинцев" userId="f3cd587c4b411c69" providerId="Windows Live" clId="Web-{113C2107-FE12-CF9A-ED8E-A5AF7DE5E305}" dt="2025-03-27T14:46:18.067" v="1259"/>
          <pc:sldLayoutMkLst>
            <pc:docMk/>
            <pc:sldMasterMk cId="2030914407" sldId="2147483684"/>
            <pc:sldLayoutMk cId="2168659171" sldId="2147483685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18.067" v="1259"/>
          <pc:sldLayoutMkLst>
            <pc:docMk/>
            <pc:sldMasterMk cId="2030914407" sldId="2147483684"/>
            <pc:sldLayoutMk cId="2637124519" sldId="2147483686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18.067" v="1259"/>
          <pc:sldLayoutMkLst>
            <pc:docMk/>
            <pc:sldMasterMk cId="2030914407" sldId="2147483684"/>
            <pc:sldLayoutMk cId="1854987695" sldId="2147483687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18.067" v="1259"/>
          <pc:sldLayoutMkLst>
            <pc:docMk/>
            <pc:sldMasterMk cId="2030914407" sldId="2147483684"/>
            <pc:sldLayoutMk cId="1099427392" sldId="2147483688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18.067" v="1259"/>
          <pc:sldLayoutMkLst>
            <pc:docMk/>
            <pc:sldMasterMk cId="2030914407" sldId="2147483684"/>
            <pc:sldLayoutMk cId="2755163221" sldId="2147483689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18.067" v="1259"/>
          <pc:sldLayoutMkLst>
            <pc:docMk/>
            <pc:sldMasterMk cId="2030914407" sldId="2147483684"/>
            <pc:sldLayoutMk cId="1490010456" sldId="2147483690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18.067" v="1259"/>
          <pc:sldLayoutMkLst>
            <pc:docMk/>
            <pc:sldMasterMk cId="2030914407" sldId="2147483684"/>
            <pc:sldLayoutMk cId="3840423021" sldId="2147483691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18.067" v="1259"/>
          <pc:sldLayoutMkLst>
            <pc:docMk/>
            <pc:sldMasterMk cId="2030914407" sldId="2147483684"/>
            <pc:sldLayoutMk cId="4074176726" sldId="2147483692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18.067" v="1259"/>
          <pc:sldLayoutMkLst>
            <pc:docMk/>
            <pc:sldMasterMk cId="2030914407" sldId="2147483684"/>
            <pc:sldLayoutMk cId="3510448900" sldId="2147483693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18.067" v="1259"/>
          <pc:sldLayoutMkLst>
            <pc:docMk/>
            <pc:sldMasterMk cId="2030914407" sldId="2147483684"/>
            <pc:sldLayoutMk cId="3783197166" sldId="2147483694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18.067" v="1259"/>
          <pc:sldLayoutMkLst>
            <pc:docMk/>
            <pc:sldMasterMk cId="2030914407" sldId="2147483684"/>
            <pc:sldLayoutMk cId="932153029" sldId="2147483695"/>
          </pc:sldLayoutMkLst>
        </pc:sldLayoutChg>
      </pc:sldMasterChg>
      <pc:sldMasterChg chg="add del addSldLayout delSldLayout modSldLayout">
        <pc:chgData name="Дима Вотинцев" userId="f3cd587c4b411c69" providerId="Windows Live" clId="Web-{113C2107-FE12-CF9A-ED8E-A5AF7DE5E305}" dt="2025-03-27T14:46:35.005" v="1263"/>
        <pc:sldMasterMkLst>
          <pc:docMk/>
          <pc:sldMasterMk cId="2611909139" sldId="2147483684"/>
        </pc:sldMasterMkLst>
        <pc:sldLayoutChg chg="add del mod replId">
          <pc:chgData name="Дима Вотинцев" userId="f3cd587c4b411c69" providerId="Windows Live" clId="Web-{113C2107-FE12-CF9A-ED8E-A5AF7DE5E305}" dt="2025-03-27T14:46:35.005" v="1263"/>
          <pc:sldLayoutMkLst>
            <pc:docMk/>
            <pc:sldMasterMk cId="2611909139" sldId="2147483684"/>
            <pc:sldLayoutMk cId="1927917130" sldId="2147483685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5.005" v="1263"/>
          <pc:sldLayoutMkLst>
            <pc:docMk/>
            <pc:sldMasterMk cId="2611909139" sldId="2147483684"/>
            <pc:sldLayoutMk cId="2386884060" sldId="2147483686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5.005" v="1263"/>
          <pc:sldLayoutMkLst>
            <pc:docMk/>
            <pc:sldMasterMk cId="2611909139" sldId="2147483684"/>
            <pc:sldLayoutMk cId="4234275777" sldId="2147483687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5.005" v="1263"/>
          <pc:sldLayoutMkLst>
            <pc:docMk/>
            <pc:sldMasterMk cId="2611909139" sldId="2147483684"/>
            <pc:sldLayoutMk cId="951744731" sldId="2147483688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5.005" v="1263"/>
          <pc:sldLayoutMkLst>
            <pc:docMk/>
            <pc:sldMasterMk cId="2611909139" sldId="2147483684"/>
            <pc:sldLayoutMk cId="1276944906" sldId="2147483689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5.005" v="1263"/>
          <pc:sldLayoutMkLst>
            <pc:docMk/>
            <pc:sldMasterMk cId="2611909139" sldId="2147483684"/>
            <pc:sldLayoutMk cId="4205230277" sldId="2147483690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5.005" v="1263"/>
          <pc:sldLayoutMkLst>
            <pc:docMk/>
            <pc:sldMasterMk cId="2611909139" sldId="2147483684"/>
            <pc:sldLayoutMk cId="2416311514" sldId="2147483691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5.005" v="1263"/>
          <pc:sldLayoutMkLst>
            <pc:docMk/>
            <pc:sldMasterMk cId="2611909139" sldId="2147483684"/>
            <pc:sldLayoutMk cId="2700183050" sldId="2147483692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5.005" v="1263"/>
          <pc:sldLayoutMkLst>
            <pc:docMk/>
            <pc:sldMasterMk cId="2611909139" sldId="2147483684"/>
            <pc:sldLayoutMk cId="4020770880" sldId="2147483693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5.005" v="1263"/>
          <pc:sldLayoutMkLst>
            <pc:docMk/>
            <pc:sldMasterMk cId="2611909139" sldId="2147483684"/>
            <pc:sldLayoutMk cId="3698891058" sldId="2147483694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5.005" v="1263"/>
          <pc:sldLayoutMkLst>
            <pc:docMk/>
            <pc:sldMasterMk cId="2611909139" sldId="2147483684"/>
            <pc:sldLayoutMk cId="325594270" sldId="2147483695"/>
          </pc:sldLayoutMkLst>
        </pc:sldLayoutChg>
      </pc:sldMasterChg>
      <pc:sldMasterChg chg="add del addSldLayout delSldLayout modSldLayout">
        <pc:chgData name="Дима Вотинцев" userId="f3cd587c4b411c69" providerId="Windows Live" clId="Web-{113C2107-FE12-CF9A-ED8E-A5AF7DE5E305}" dt="2025-03-27T14:46:55.741" v="1265"/>
        <pc:sldMasterMkLst>
          <pc:docMk/>
          <pc:sldMasterMk cId="3651009589" sldId="2147483684"/>
        </pc:sldMasterMkLst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3083221587" sldId="2147483685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4048724556" sldId="2147483686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3150875790" sldId="2147483687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1797774650" sldId="2147483688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447447550" sldId="2147483689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2165354349" sldId="2147483690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3369469922" sldId="2147483691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614811449" sldId="2147483692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3671100865" sldId="2147483693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3256521445" sldId="2147483694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3846379721" sldId="2147483695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1200455945" sldId="2147483696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3556725260" sldId="2147483697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779056563" sldId="2147483698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2171887604" sldId="2147483699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4136333637" sldId="2147483700"/>
          </pc:sldLayoutMkLst>
        </pc:sldLayoutChg>
      </pc:sldMasterChg>
      <pc:sldMasterChg chg="add del addSldLayout delSldLayout modSldLayout">
        <pc:chgData name="Дима Вотинцев" userId="f3cd587c4b411c69" providerId="Windows Live" clId="Web-{113C2107-FE12-CF9A-ED8E-A5AF7DE5E305}" dt="2025-03-27T14:46:33.209" v="1262"/>
        <pc:sldMasterMkLst>
          <pc:docMk/>
          <pc:sldMasterMk cId="3507805851" sldId="2147483696"/>
        </pc:sldMasterMkLst>
        <pc:sldLayoutChg chg="add del mod replId">
          <pc:chgData name="Дима Вотинцев" userId="f3cd587c4b411c69" providerId="Windows Live" clId="Web-{113C2107-FE12-CF9A-ED8E-A5AF7DE5E305}" dt="2025-03-27T14:46:33.209" v="1262"/>
          <pc:sldLayoutMkLst>
            <pc:docMk/>
            <pc:sldMasterMk cId="3507805851" sldId="2147483696"/>
            <pc:sldLayoutMk cId="1181222741" sldId="2147483697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3.209" v="1262"/>
          <pc:sldLayoutMkLst>
            <pc:docMk/>
            <pc:sldMasterMk cId="3507805851" sldId="2147483696"/>
            <pc:sldLayoutMk cId="2849009446" sldId="2147483698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3.209" v="1262"/>
          <pc:sldLayoutMkLst>
            <pc:docMk/>
            <pc:sldMasterMk cId="3507805851" sldId="2147483696"/>
            <pc:sldLayoutMk cId="4218088927" sldId="2147483699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3.209" v="1262"/>
          <pc:sldLayoutMkLst>
            <pc:docMk/>
            <pc:sldMasterMk cId="3507805851" sldId="2147483696"/>
            <pc:sldLayoutMk cId="3675626544" sldId="2147483700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3.209" v="1262"/>
          <pc:sldLayoutMkLst>
            <pc:docMk/>
            <pc:sldMasterMk cId="3507805851" sldId="2147483696"/>
            <pc:sldLayoutMk cId="1127886879" sldId="2147483701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3.209" v="1262"/>
          <pc:sldLayoutMkLst>
            <pc:docMk/>
            <pc:sldMasterMk cId="3507805851" sldId="2147483696"/>
            <pc:sldLayoutMk cId="2078659999" sldId="2147483702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3.209" v="1262"/>
          <pc:sldLayoutMkLst>
            <pc:docMk/>
            <pc:sldMasterMk cId="3507805851" sldId="2147483696"/>
            <pc:sldLayoutMk cId="4066863539" sldId="2147483703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3.209" v="1262"/>
          <pc:sldLayoutMkLst>
            <pc:docMk/>
            <pc:sldMasterMk cId="3507805851" sldId="2147483696"/>
            <pc:sldLayoutMk cId="3652558864" sldId="2147483704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3.209" v="1262"/>
          <pc:sldLayoutMkLst>
            <pc:docMk/>
            <pc:sldMasterMk cId="3507805851" sldId="2147483696"/>
            <pc:sldLayoutMk cId="1099718972" sldId="2147483705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3.209" v="1262"/>
          <pc:sldLayoutMkLst>
            <pc:docMk/>
            <pc:sldMasterMk cId="3507805851" sldId="2147483696"/>
            <pc:sldLayoutMk cId="3506068062" sldId="2147483706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3.209" v="1262"/>
          <pc:sldLayoutMkLst>
            <pc:docMk/>
            <pc:sldMasterMk cId="3507805851" sldId="2147483696"/>
            <pc:sldLayoutMk cId="2922080089" sldId="2147483707"/>
          </pc:sldLayoutMkLst>
        </pc:sldLayoutChg>
      </pc:sldMasterChg>
    </pc:docChg>
  </pc:docChgLst>
  <pc:docChgLst>
    <pc:chgData name="Дима Вотинцев" userId="f3cd587c4b411c69" providerId="Windows Live" clId="Web-{73C4A201-90A9-D966-A6F4-D653645A42F2}"/>
    <pc:docChg chg="modSld">
      <pc:chgData name="Дима Вотинцев" userId="f3cd587c4b411c69" providerId="Windows Live" clId="Web-{73C4A201-90A9-D966-A6F4-D653645A42F2}" dt="2025-03-24T17:39:33.835" v="104" actId="20577"/>
      <pc:docMkLst>
        <pc:docMk/>
      </pc:docMkLst>
      <pc:sldChg chg="modSp">
        <pc:chgData name="Дима Вотинцев" userId="f3cd587c4b411c69" providerId="Windows Live" clId="Web-{73C4A201-90A9-D966-A6F4-D653645A42F2}" dt="2025-03-24T17:39:33.835" v="104" actId="20577"/>
        <pc:sldMkLst>
          <pc:docMk/>
          <pc:sldMk cId="3710744054" sldId="260"/>
        </pc:sldMkLst>
        <pc:spChg chg="mod">
          <ac:chgData name="Дима Вотинцев" userId="f3cd587c4b411c69" providerId="Windows Live" clId="Web-{73C4A201-90A9-D966-A6F4-D653645A42F2}" dt="2025-03-24T17:39:33.835" v="104" actId="20577"/>
          <ac:spMkLst>
            <pc:docMk/>
            <pc:sldMk cId="3710744054" sldId="260"/>
            <ac:spMk id="3" creationId="{D9AACCFF-1218-7F99-07D1-528FED6B3373}"/>
          </ac:spMkLst>
        </pc:spChg>
      </pc:sldChg>
    </pc:docChg>
  </pc:docChgLst>
  <pc:docChgLst>
    <pc:chgData name="Дима Вотинцев" userId="f3cd587c4b411c69" providerId="Windows Live" clId="Web-{F37C89F0-7BE8-9E1B-1B53-7D23507B1A8E}"/>
    <pc:docChg chg="addSld modSld">
      <pc:chgData name="Дима Вотинцев" userId="f3cd587c4b411c69" providerId="Windows Live" clId="Web-{F37C89F0-7BE8-9E1B-1B53-7D23507B1A8E}" dt="2025-03-24T17:13:08.383" v="1999" actId="20577"/>
      <pc:docMkLst>
        <pc:docMk/>
      </pc:docMkLst>
      <pc:sldChg chg="modSp">
        <pc:chgData name="Дима Вотинцев" userId="f3cd587c4b411c69" providerId="Windows Live" clId="Web-{F37C89F0-7BE8-9E1B-1B53-7D23507B1A8E}" dt="2025-03-24T14:43:41.022" v="69" actId="20577"/>
        <pc:sldMkLst>
          <pc:docMk/>
          <pc:sldMk cId="1351651579" sldId="256"/>
        </pc:sldMkLst>
        <pc:spChg chg="mod">
          <ac:chgData name="Дима Вотинцев" userId="f3cd587c4b411c69" providerId="Windows Live" clId="Web-{F37C89F0-7BE8-9E1B-1B53-7D23507B1A8E}" dt="2025-03-24T14:43:41.022" v="69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Дима Вотинцев" userId="f3cd587c4b411c69" providerId="Windows Live" clId="Web-{F37C89F0-7BE8-9E1B-1B53-7D23507B1A8E}" dt="2025-03-24T14:05:59.486" v="35" actId="14100"/>
          <ac:spMkLst>
            <pc:docMk/>
            <pc:sldMk cId="1351651579" sldId="256"/>
            <ac:spMk id="3" creationId="{00000000-0000-0000-0000-000000000000}"/>
          </ac:spMkLst>
        </pc:spChg>
      </pc:sldChg>
      <pc:sldChg chg="modSp add replId">
        <pc:chgData name="Дима Вотинцев" userId="f3cd587c4b411c69" providerId="Windows Live" clId="Web-{F37C89F0-7BE8-9E1B-1B53-7D23507B1A8E}" dt="2025-03-24T16:28:14.947" v="1102" actId="20577"/>
        <pc:sldMkLst>
          <pc:docMk/>
          <pc:sldMk cId="3029759433" sldId="257"/>
        </pc:sldMkLst>
        <pc:spChg chg="mod">
          <ac:chgData name="Дима Вотинцев" userId="f3cd587c4b411c69" providerId="Windows Live" clId="Web-{F37C89F0-7BE8-9E1B-1B53-7D23507B1A8E}" dt="2025-03-24T16:20:19.728" v="680" actId="14100"/>
          <ac:spMkLst>
            <pc:docMk/>
            <pc:sldMk cId="3029759433" sldId="257"/>
            <ac:spMk id="2" creationId="{917C719B-7A73-9ED5-99FD-5485F71EE69B}"/>
          </ac:spMkLst>
        </pc:spChg>
        <pc:spChg chg="mod">
          <ac:chgData name="Дима Вотинцев" userId="f3cd587c4b411c69" providerId="Windows Live" clId="Web-{F37C89F0-7BE8-9E1B-1B53-7D23507B1A8E}" dt="2025-03-24T16:28:14.947" v="1102" actId="20577"/>
          <ac:spMkLst>
            <pc:docMk/>
            <pc:sldMk cId="3029759433" sldId="257"/>
            <ac:spMk id="3" creationId="{5E5C408B-0CFB-3401-7E44-9215A21BA7B7}"/>
          </ac:spMkLst>
        </pc:spChg>
      </pc:sldChg>
      <pc:sldChg chg="modSp add replId">
        <pc:chgData name="Дима Вотинцев" userId="f3cd587c4b411c69" providerId="Windows Live" clId="Web-{F37C89F0-7BE8-9E1B-1B53-7D23507B1A8E}" dt="2025-03-24T16:54:29.954" v="1461" actId="20577"/>
        <pc:sldMkLst>
          <pc:docMk/>
          <pc:sldMk cId="3412704389" sldId="258"/>
        </pc:sldMkLst>
        <pc:spChg chg="mod">
          <ac:chgData name="Дима Вотинцев" userId="f3cd587c4b411c69" providerId="Windows Live" clId="Web-{F37C89F0-7BE8-9E1B-1B53-7D23507B1A8E}" dt="2025-03-24T16:20:12.571" v="678" actId="14100"/>
          <ac:spMkLst>
            <pc:docMk/>
            <pc:sldMk cId="3412704389" sldId="258"/>
            <ac:spMk id="2" creationId="{9C9BA85F-4A6E-117B-51BD-B5718E87D684}"/>
          </ac:spMkLst>
        </pc:spChg>
        <pc:spChg chg="mod">
          <ac:chgData name="Дима Вотинцев" userId="f3cd587c4b411c69" providerId="Windows Live" clId="Web-{F37C89F0-7BE8-9E1B-1B53-7D23507B1A8E}" dt="2025-03-24T16:54:29.954" v="1461" actId="20577"/>
          <ac:spMkLst>
            <pc:docMk/>
            <pc:sldMk cId="3412704389" sldId="258"/>
            <ac:spMk id="3" creationId="{48AB8EDC-3569-9B55-769E-C7790770F5C2}"/>
          </ac:spMkLst>
        </pc:spChg>
      </pc:sldChg>
      <pc:sldChg chg="modSp add replId">
        <pc:chgData name="Дима Вотинцев" userId="f3cd587c4b411c69" providerId="Windows Live" clId="Web-{F37C89F0-7BE8-9E1B-1B53-7D23507B1A8E}" dt="2025-03-24T17:10:31.299" v="1993" actId="20577"/>
        <pc:sldMkLst>
          <pc:docMk/>
          <pc:sldMk cId="981493404" sldId="259"/>
        </pc:sldMkLst>
        <pc:spChg chg="mod">
          <ac:chgData name="Дима Вотинцев" userId="f3cd587c4b411c69" providerId="Windows Live" clId="Web-{F37C89F0-7BE8-9E1B-1B53-7D23507B1A8E}" dt="2025-03-24T17:10:31.299" v="1993" actId="20577"/>
          <ac:spMkLst>
            <pc:docMk/>
            <pc:sldMk cId="981493404" sldId="259"/>
            <ac:spMk id="3" creationId="{A86C9547-501D-68AA-D82B-CF1369137EEA}"/>
          </ac:spMkLst>
        </pc:spChg>
      </pc:sldChg>
      <pc:sldChg chg="modSp add replId">
        <pc:chgData name="Дима Вотинцев" userId="f3cd587c4b411c69" providerId="Windows Live" clId="Web-{F37C89F0-7BE8-9E1B-1B53-7D23507B1A8E}" dt="2025-03-24T17:13:08.383" v="1999" actId="20577"/>
        <pc:sldMkLst>
          <pc:docMk/>
          <pc:sldMk cId="3710744054" sldId="260"/>
        </pc:sldMkLst>
        <pc:spChg chg="mod">
          <ac:chgData name="Дима Вотинцев" userId="f3cd587c4b411c69" providerId="Windows Live" clId="Web-{F37C89F0-7BE8-9E1B-1B53-7D23507B1A8E}" dt="2025-03-24T17:10:54.128" v="1997" actId="20577"/>
          <ac:spMkLst>
            <pc:docMk/>
            <pc:sldMk cId="3710744054" sldId="260"/>
            <ac:spMk id="2" creationId="{BC919321-0F87-4FF5-B09C-D06597B7C8A0}"/>
          </ac:spMkLst>
        </pc:spChg>
        <pc:spChg chg="mod">
          <ac:chgData name="Дима Вотинцев" userId="f3cd587c4b411c69" providerId="Windows Live" clId="Web-{F37C89F0-7BE8-9E1B-1B53-7D23507B1A8E}" dt="2025-03-24T17:13:08.383" v="1999" actId="20577"/>
          <ac:spMkLst>
            <pc:docMk/>
            <pc:sldMk cId="3710744054" sldId="260"/>
            <ac:spMk id="3" creationId="{D9AACCFF-1218-7F99-07D1-528FED6B3373}"/>
          </ac:spMkLst>
        </pc:spChg>
      </pc:sldChg>
    </pc:docChg>
  </pc:docChgLst>
  <pc:docChgLst>
    <pc:chgData name="Дима Вотинцев" userId="f3cd587c4b411c69" providerId="Windows Live" clId="Web-{2A37E0FD-50F0-AE1F-D03C-E901923920DF}"/>
    <pc:docChg chg="modSld">
      <pc:chgData name="Дима Вотинцев" userId="f3cd587c4b411c69" providerId="Windows Live" clId="Web-{2A37E0FD-50F0-AE1F-D03C-E901923920DF}" dt="2025-03-30T17:04:44.465" v="5" actId="20577"/>
      <pc:docMkLst>
        <pc:docMk/>
      </pc:docMkLst>
      <pc:sldChg chg="modSp">
        <pc:chgData name="Дима Вотинцев" userId="f3cd587c4b411c69" providerId="Windows Live" clId="Web-{2A37E0FD-50F0-AE1F-D03C-E901923920DF}" dt="2025-03-30T17:04:44.465" v="5" actId="20577"/>
        <pc:sldMkLst>
          <pc:docMk/>
          <pc:sldMk cId="885359636" sldId="263"/>
        </pc:sldMkLst>
        <pc:spChg chg="mod">
          <ac:chgData name="Дима Вотинцев" userId="f3cd587c4b411c69" providerId="Windows Live" clId="Web-{2A37E0FD-50F0-AE1F-D03C-E901923920DF}" dt="2025-03-30T17:04:44.465" v="5" actId="20577"/>
          <ac:spMkLst>
            <pc:docMk/>
            <pc:sldMk cId="885359636" sldId="263"/>
            <ac:spMk id="3" creationId="{E5BEB97C-2984-6913-05A6-5779F4D8DE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1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9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0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1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6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1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3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1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6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1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51505"/>
            <a:ext cx="9144000" cy="1712507"/>
          </a:xfrm>
        </p:spPr>
        <p:txBody>
          <a:bodyPr>
            <a:normAutofit/>
          </a:bodyPr>
          <a:lstStyle/>
          <a:p>
            <a:r>
              <a:rPr lang="ru-RU" sz="4000"/>
              <a:t>OpenGL</a:t>
            </a:r>
            <a:br>
              <a:rPr lang="ru-RU" sz="4000"/>
            </a:br>
            <a:r>
              <a:rPr lang="ru-RU" sz="4000" err="1"/>
              <a:t>Shared</a:t>
            </a:r>
            <a:r>
              <a:rPr lang="ru-RU" sz="4000"/>
              <a:t> </a:t>
            </a:r>
            <a:r>
              <a:rPr lang="ru-RU" sz="4000" err="1"/>
              <a:t>Objects</a:t>
            </a:r>
            <a:r>
              <a:rPr lang="ru-RU" sz="4000"/>
              <a:t> </a:t>
            </a:r>
            <a:r>
              <a:rPr lang="ru-RU" sz="4000" err="1"/>
              <a:t>and</a:t>
            </a:r>
            <a:r>
              <a:rPr lang="ru-RU" sz="4000"/>
              <a:t> </a:t>
            </a:r>
            <a:r>
              <a:rPr lang="ru-RU" sz="4000" err="1"/>
              <a:t>Multiple</a:t>
            </a:r>
            <a:r>
              <a:rPr lang="ru-RU" sz="4000"/>
              <a:t> </a:t>
            </a:r>
            <a:r>
              <a:rPr lang="ru-RU" sz="4000" err="1"/>
              <a:t>Contexts</a:t>
            </a:r>
            <a:endParaRPr lang="ru-RU" sz="40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81750" y="5717949"/>
            <a:ext cx="5606143" cy="900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Выполнил: студент Вотинцев Дмитрий 3823Б1ФИ2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BEAB4-24E3-A42B-0873-2D4E4D528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C719B-7A73-9ED5-99FD-5485F71EE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65" y="930"/>
            <a:ext cx="12108044" cy="63189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4000" b="1" err="1">
                <a:solidFill>
                  <a:srgbClr val="000000"/>
                </a:solidFill>
                <a:ea typeface="+mj-lt"/>
                <a:cs typeface="+mj-lt"/>
              </a:rPr>
              <a:t>Shared</a:t>
            </a:r>
            <a:r>
              <a:rPr lang="ru-RU" sz="4000" b="1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ru-RU" sz="4000" b="1" err="1">
                <a:solidFill>
                  <a:srgbClr val="000000"/>
                </a:solidFill>
                <a:ea typeface="+mj-lt"/>
                <a:cs typeface="+mj-lt"/>
              </a:rPr>
              <a:t>Objects</a:t>
            </a:r>
            <a:endParaRPr lang="ru-RU" sz="4000" b="1">
              <a:solidFill>
                <a:srgbClr val="000000"/>
              </a:solidFill>
              <a:ea typeface="+mj-lt"/>
              <a:cs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5C408B-0CFB-3401-7E44-9215A21BA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24" y="633500"/>
            <a:ext cx="12102781" cy="614264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ru-RU" sz="2800" b="1"/>
              <a:t>Разделяемые объекты</a:t>
            </a:r>
            <a:r>
              <a:rPr lang="ru-RU" sz="2800"/>
              <a:t> - это ресурсы OpenGL, которые могут использоваться совместно несколькими </a:t>
            </a:r>
            <a:r>
              <a:rPr lang="ru-RU" sz="2800" b="1"/>
              <a:t>контекстами.</a:t>
            </a:r>
            <a:endParaRPr lang="ru-RU" sz="2800"/>
          </a:p>
          <a:p>
            <a:pPr algn="l">
              <a:lnSpc>
                <a:spcPct val="100000"/>
              </a:lnSpc>
            </a:pPr>
            <a:r>
              <a:rPr lang="ru-RU" sz="2000"/>
              <a:t>(разделяемые объекты: </a:t>
            </a:r>
            <a:r>
              <a:rPr lang="ru-RU" sz="2000" err="1">
                <a:ea typeface="+mn-lt"/>
                <a:cs typeface="+mn-lt"/>
              </a:rPr>
              <a:t>buffer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objects</a:t>
            </a:r>
            <a:r>
              <a:rPr lang="ru-RU" sz="2000">
                <a:ea typeface="+mn-lt"/>
                <a:cs typeface="+mn-lt"/>
              </a:rPr>
              <a:t>, </a:t>
            </a:r>
            <a:r>
              <a:rPr lang="ru-RU" sz="2000" err="1">
                <a:ea typeface="+mn-lt"/>
                <a:cs typeface="+mn-lt"/>
              </a:rPr>
              <a:t>program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and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shader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objects</a:t>
            </a:r>
            <a:r>
              <a:rPr lang="ru-RU" sz="2000">
                <a:ea typeface="+mn-lt"/>
                <a:cs typeface="+mn-lt"/>
              </a:rPr>
              <a:t>, </a:t>
            </a:r>
            <a:r>
              <a:rPr lang="ru-RU" sz="2000" err="1">
                <a:ea typeface="+mn-lt"/>
                <a:cs typeface="+mn-lt"/>
              </a:rPr>
              <a:t>renderbuffer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objects</a:t>
            </a:r>
            <a:r>
              <a:rPr lang="ru-RU" sz="2000">
                <a:ea typeface="+mn-lt"/>
                <a:cs typeface="+mn-lt"/>
              </a:rPr>
              <a:t>, </a:t>
            </a:r>
            <a:r>
              <a:rPr lang="ru-RU" sz="2000" err="1">
                <a:ea typeface="+mn-lt"/>
                <a:cs typeface="+mn-lt"/>
              </a:rPr>
              <a:t>sampler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objects</a:t>
            </a:r>
            <a:r>
              <a:rPr lang="ru-RU" sz="2000">
                <a:ea typeface="+mn-lt"/>
                <a:cs typeface="+mn-lt"/>
              </a:rPr>
              <a:t>, </a:t>
            </a:r>
            <a:r>
              <a:rPr lang="ru-RU" sz="2000" err="1">
                <a:ea typeface="+mn-lt"/>
                <a:cs typeface="+mn-lt"/>
              </a:rPr>
              <a:t>sync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objects</a:t>
            </a:r>
            <a:r>
              <a:rPr lang="ru-RU" sz="2000">
                <a:ea typeface="+mn-lt"/>
                <a:cs typeface="+mn-lt"/>
              </a:rPr>
              <a:t>, </a:t>
            </a:r>
            <a:r>
              <a:rPr lang="ru-RU" sz="2000" err="1">
                <a:ea typeface="+mn-lt"/>
                <a:cs typeface="+mn-lt"/>
              </a:rPr>
              <a:t>and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texture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objects</a:t>
            </a:r>
            <a:r>
              <a:rPr lang="ru-RU" sz="2000">
                <a:ea typeface="+mn-lt"/>
                <a:cs typeface="+mn-lt"/>
              </a:rPr>
              <a:t> (кроме текстурного объекта с именем </a:t>
            </a:r>
            <a:r>
              <a:rPr lang="ru-RU" sz="2000" err="1">
                <a:ea typeface="+mn-lt"/>
                <a:cs typeface="+mn-lt"/>
              </a:rPr>
              <a:t>zero</a:t>
            </a:r>
            <a:r>
              <a:rPr lang="ru-RU" sz="2000">
                <a:ea typeface="+mn-lt"/>
                <a:cs typeface="+mn-lt"/>
              </a:rPr>
              <a:t>) ).</a:t>
            </a:r>
          </a:p>
          <a:p>
            <a:pPr algn="l">
              <a:lnSpc>
                <a:spcPct val="100000"/>
              </a:lnSpc>
            </a:pPr>
            <a:br>
              <a:rPr lang="ru-RU">
                <a:ea typeface="+mn-lt"/>
                <a:cs typeface="+mn-lt"/>
              </a:rPr>
            </a:br>
            <a:r>
              <a:rPr lang="ru-RU" sz="2800" b="1" err="1">
                <a:ea typeface="+mn-lt"/>
                <a:cs typeface="+mn-lt"/>
              </a:rPr>
              <a:t>Views</a:t>
            </a:r>
            <a:r>
              <a:rPr lang="ru-RU" sz="2800" b="1">
                <a:ea typeface="+mn-lt"/>
                <a:cs typeface="+mn-lt"/>
              </a:rPr>
              <a:t> - </a:t>
            </a:r>
            <a:r>
              <a:rPr lang="ru-RU" sz="2800">
                <a:ea typeface="+mn-lt"/>
                <a:cs typeface="+mn-lt"/>
              </a:rPr>
              <a:t>представления, которые альтернативно представляют данные, хранящиеся в других объектах.                                                                                   </a:t>
            </a:r>
            <a:r>
              <a:rPr lang="ru-RU" sz="2000">
                <a:ea typeface="+mn-lt"/>
                <a:cs typeface="+mn-lt"/>
              </a:rPr>
              <a:t>(например </a:t>
            </a:r>
            <a:r>
              <a:rPr lang="ru-RU" sz="2000" err="1">
                <a:ea typeface="+mn-lt"/>
                <a:cs typeface="+mn-lt"/>
              </a:rPr>
              <a:t>view</a:t>
            </a:r>
            <a:r>
              <a:rPr lang="ru-RU" sz="2000">
                <a:ea typeface="+mn-lt"/>
                <a:cs typeface="+mn-lt"/>
              </a:rPr>
              <a:t>: </a:t>
            </a:r>
            <a:r>
              <a:rPr lang="ru-RU" sz="2000" err="1">
                <a:ea typeface="+mn-lt"/>
                <a:cs typeface="+mn-lt"/>
              </a:rPr>
              <a:t>texture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buffer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objects</a:t>
            </a:r>
            <a:r>
              <a:rPr lang="ru-RU" sz="2000">
                <a:ea typeface="+mn-lt"/>
                <a:cs typeface="+mn-lt"/>
              </a:rPr>
              <a:t> представляет данные в буфере вершин (</a:t>
            </a:r>
            <a:r>
              <a:rPr lang="ru-RU" sz="2000" i="1">
                <a:ea typeface="+mn-lt"/>
                <a:cs typeface="+mn-lt"/>
              </a:rPr>
              <a:t>VBO) )</a:t>
            </a:r>
            <a:endParaRPr lang="ru-RU" sz="2800" i="1">
              <a:ea typeface="+mn-lt"/>
              <a:cs typeface="+mn-lt"/>
            </a:endParaRPr>
          </a:p>
          <a:p>
            <a:pPr algn="l">
              <a:lnSpc>
                <a:spcPct val="100000"/>
              </a:lnSpc>
            </a:pPr>
            <a:br>
              <a:rPr lang="ru-RU">
                <a:ea typeface="+mn-lt"/>
                <a:cs typeface="+mn-lt"/>
              </a:rPr>
            </a:br>
            <a:r>
              <a:rPr lang="ru-RU" sz="2800">
                <a:ea typeface="+mn-lt"/>
                <a:cs typeface="+mn-lt"/>
              </a:rPr>
              <a:t>Каждый </a:t>
            </a:r>
            <a:r>
              <a:rPr lang="ru-RU" sz="2800" b="1">
                <a:ea typeface="+mn-lt"/>
                <a:cs typeface="+mn-lt"/>
              </a:rPr>
              <a:t>контекст </a:t>
            </a:r>
            <a:r>
              <a:rPr lang="ru-RU" sz="2800">
                <a:ea typeface="+mn-lt"/>
                <a:cs typeface="+mn-lt"/>
              </a:rPr>
              <a:t>должен иметь свой собственный </a:t>
            </a:r>
            <a:r>
              <a:rPr lang="ru-RU" sz="2800" i="1">
                <a:ea typeface="+mn-lt"/>
                <a:cs typeface="+mn-lt"/>
              </a:rPr>
              <a:t>объект-контейнер</a:t>
            </a:r>
            <a:r>
              <a:rPr lang="ru-RU" sz="2800">
                <a:ea typeface="+mn-lt"/>
                <a:cs typeface="+mn-lt"/>
              </a:rPr>
              <a:t>, а данные в них могут быть разделяемыми. </a:t>
            </a:r>
            <a:endParaRPr lang="ru-RU" sz="2800" i="1">
              <a:ea typeface="+mn-lt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ru-RU" sz="2000">
                <a:ea typeface="+mn-lt"/>
                <a:cs typeface="+mn-lt"/>
              </a:rPr>
              <a:t>(</a:t>
            </a:r>
            <a:r>
              <a:rPr lang="ru-RU" sz="2000" i="1">
                <a:ea typeface="+mn-lt"/>
                <a:cs typeface="+mn-lt"/>
              </a:rPr>
              <a:t>объекты-контейнеры</a:t>
            </a:r>
            <a:r>
              <a:rPr lang="ru-RU" sz="2000">
                <a:ea typeface="+mn-lt"/>
                <a:cs typeface="+mn-lt"/>
              </a:rPr>
              <a:t>: </a:t>
            </a:r>
            <a:r>
              <a:rPr lang="ru-RU" sz="2000" err="1">
                <a:ea typeface="+mn-lt"/>
                <a:cs typeface="+mn-lt"/>
              </a:rPr>
              <a:t>framebuffer</a:t>
            </a:r>
            <a:r>
              <a:rPr lang="ru-RU" sz="2000">
                <a:ea typeface="+mn-lt"/>
                <a:cs typeface="+mn-lt"/>
              </a:rPr>
              <a:t>, </a:t>
            </a:r>
            <a:r>
              <a:rPr lang="ru-RU" sz="2000" err="1">
                <a:ea typeface="+mn-lt"/>
                <a:cs typeface="+mn-lt"/>
              </a:rPr>
              <a:t>program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pipeline</a:t>
            </a:r>
            <a:r>
              <a:rPr lang="ru-RU" sz="2000">
                <a:ea typeface="+mn-lt"/>
                <a:cs typeface="+mn-lt"/>
              </a:rPr>
              <a:t>, </a:t>
            </a:r>
            <a:r>
              <a:rPr lang="ru-RU" sz="2000" err="1">
                <a:ea typeface="+mn-lt"/>
                <a:cs typeface="+mn-lt"/>
              </a:rPr>
              <a:t>transform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feedback</a:t>
            </a:r>
            <a:r>
              <a:rPr lang="ru-RU" sz="2000">
                <a:ea typeface="+mn-lt"/>
                <a:cs typeface="+mn-lt"/>
              </a:rPr>
              <a:t>, </a:t>
            </a:r>
            <a:r>
              <a:rPr lang="ru-RU" sz="2000" err="1">
                <a:ea typeface="+mn-lt"/>
                <a:cs typeface="+mn-lt"/>
              </a:rPr>
              <a:t>vertex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array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objects</a:t>
            </a:r>
            <a:r>
              <a:rPr lang="ru-RU" sz="2000">
                <a:ea typeface="+mn-lt"/>
                <a:cs typeface="+mn-lt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ru-RU" sz="2800" b="1">
                <a:ea typeface="+mn-lt"/>
                <a:cs typeface="+mn-lt"/>
              </a:rPr>
              <a:t>Контекст </a:t>
            </a:r>
            <a:r>
              <a:rPr lang="ru-RU" sz="2800">
                <a:ea typeface="+mn-lt"/>
                <a:cs typeface="+mn-lt"/>
              </a:rPr>
              <a:t>- этап обработки графических команд.</a:t>
            </a:r>
            <a:endParaRPr lang="ru-RU" sz="2800"/>
          </a:p>
          <a:p>
            <a:pPr algn="l">
              <a:lnSpc>
                <a:spcPct val="100000"/>
              </a:lnSpc>
            </a:pPr>
            <a:endParaRPr lang="ru-RU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975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07833-F7C7-D122-1062-EEA903B9A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BA85F-4A6E-117B-51BD-B5718E87D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996"/>
            <a:ext cx="12179160" cy="758980"/>
          </a:xfrm>
        </p:spPr>
        <p:txBody>
          <a:bodyPr>
            <a:normAutofit/>
          </a:bodyPr>
          <a:lstStyle/>
          <a:p>
            <a:r>
              <a:rPr lang="ru-RU" sz="4000" b="1"/>
              <a:t>Object </a:t>
            </a:r>
            <a:r>
              <a:rPr lang="ru-RU" sz="4000" b="1" err="1"/>
              <a:t>Deletion</a:t>
            </a:r>
            <a:r>
              <a:rPr lang="ru-RU" sz="4000" b="1"/>
              <a:t> </a:t>
            </a:r>
            <a:r>
              <a:rPr lang="ru-RU" sz="4000" b="1" err="1"/>
              <a:t>Behavior</a:t>
            </a:r>
            <a:endParaRPr lang="ru-RU" sz="4000" b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AB8EDC-3569-9B55-769E-C7790770F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06" y="756398"/>
            <a:ext cx="11648912" cy="5954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sz="2800" b="1" err="1">
                <a:ea typeface="+mn-lt"/>
                <a:cs typeface="+mn-lt"/>
              </a:rPr>
              <a:t>Share</a:t>
            </a:r>
            <a:r>
              <a:rPr lang="ru-RU" sz="2800" b="1">
                <a:ea typeface="+mn-lt"/>
                <a:cs typeface="+mn-lt"/>
              </a:rPr>
              <a:t> </a:t>
            </a:r>
            <a:r>
              <a:rPr lang="ru-RU" sz="2800" b="1" err="1">
                <a:ea typeface="+mn-lt"/>
                <a:cs typeface="+mn-lt"/>
              </a:rPr>
              <a:t>list</a:t>
            </a:r>
            <a:r>
              <a:rPr lang="ru-RU" sz="2800">
                <a:ea typeface="+mn-lt"/>
                <a:cs typeface="+mn-lt"/>
              </a:rPr>
              <a:t> - группа контекстов, совместно использующие объект.</a:t>
            </a:r>
            <a:endParaRPr lang="ru-RU"/>
          </a:p>
          <a:p>
            <a:pPr algn="l">
              <a:lnSpc>
                <a:spcPct val="100000"/>
              </a:lnSpc>
            </a:pPr>
            <a:r>
              <a:rPr lang="ru-RU" sz="2800">
                <a:ea typeface="+mn-lt"/>
                <a:cs typeface="+mn-lt"/>
              </a:rPr>
              <a:t>Если объект не удаляется явно, то удаление контекста не влияет на него. Если контекст последний в </a:t>
            </a:r>
            <a:r>
              <a:rPr lang="ru-RU" sz="2800" b="1" err="1">
                <a:ea typeface="+mn-lt"/>
                <a:cs typeface="+mn-lt"/>
              </a:rPr>
              <a:t>share</a:t>
            </a:r>
            <a:r>
              <a:rPr lang="ru-RU" sz="2800" b="1">
                <a:ea typeface="+mn-lt"/>
                <a:cs typeface="+mn-lt"/>
              </a:rPr>
              <a:t> </a:t>
            </a:r>
            <a:r>
              <a:rPr lang="ru-RU" sz="2800" b="1" err="1">
                <a:ea typeface="+mn-lt"/>
                <a:cs typeface="+mn-lt"/>
              </a:rPr>
              <a:t>list</a:t>
            </a:r>
            <a:r>
              <a:rPr lang="ru-RU" sz="2800">
                <a:ea typeface="+mn-lt"/>
                <a:cs typeface="+mn-lt"/>
              </a:rPr>
              <a:t>, то</a:t>
            </a:r>
            <a:r>
              <a:rPr lang="ru-RU" sz="2800" b="1">
                <a:ea typeface="+mn-lt"/>
                <a:cs typeface="+mn-lt"/>
              </a:rPr>
              <a:t> </a:t>
            </a:r>
            <a:r>
              <a:rPr lang="ru-RU" sz="2800">
                <a:ea typeface="+mn-lt"/>
                <a:cs typeface="+mn-lt"/>
              </a:rPr>
              <a:t>при его удалении удаляется объект, а также все объекты, которые использовал этот контекст.</a:t>
            </a:r>
            <a:br>
              <a:rPr lang="ru-RU" sz="2800" b="1">
                <a:ea typeface="+mn-lt"/>
                <a:cs typeface="+mn-lt"/>
              </a:rPr>
            </a:br>
            <a:r>
              <a:rPr lang="ru-RU" sz="2800"/>
              <a:t>Когда объекты  удаляются, они автоматически отвязываются от всех точек связывания (</a:t>
            </a:r>
            <a:r>
              <a:rPr lang="ru-RU" sz="2800" i="1" err="1"/>
              <a:t>bind</a:t>
            </a:r>
            <a:r>
              <a:rPr lang="ru-RU" sz="2800" i="1"/>
              <a:t> </a:t>
            </a:r>
            <a:r>
              <a:rPr lang="ru-RU" sz="2800" i="1" err="1"/>
              <a:t>points</a:t>
            </a:r>
            <a:r>
              <a:rPr lang="ru-RU" sz="2800"/>
              <a:t>) и от объектов-контейнеров в </a:t>
            </a:r>
            <a:r>
              <a:rPr lang="ru-RU" sz="2800" u="sng"/>
              <a:t>текущем</a:t>
            </a:r>
            <a:r>
              <a:rPr lang="ru-RU" sz="2800"/>
              <a:t> контексте. После отвязывания объект не используется при отрисовке (рендеринге).</a:t>
            </a:r>
            <a:endParaRPr lang="ru-RU"/>
          </a:p>
          <a:p>
            <a:pPr algn="l">
              <a:lnSpc>
                <a:spcPct val="100000"/>
              </a:lnSpc>
            </a:pPr>
            <a:br>
              <a:rPr lang="ru-RU" sz="2800"/>
            </a:br>
            <a:r>
              <a:rPr lang="ru-RU" sz="2800"/>
              <a:t>Если при привязке было установлено значение - оно будет выставлено на значение </a:t>
            </a:r>
            <a:r>
              <a:rPr lang="ru-RU" sz="2800" i="1"/>
              <a:t>по умолчанию</a:t>
            </a:r>
            <a:r>
              <a:rPr lang="ru-RU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270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EBFF2-DB4A-D9A2-BCD7-3BF70246C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011FF-9A22-64D8-0C7F-3A758A31A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996"/>
            <a:ext cx="12179160" cy="672715"/>
          </a:xfrm>
        </p:spPr>
        <p:txBody>
          <a:bodyPr>
            <a:normAutofit/>
          </a:bodyPr>
          <a:lstStyle/>
          <a:p>
            <a:r>
              <a:rPr lang="ru-RU" sz="4000" b="1"/>
              <a:t>Object </a:t>
            </a:r>
            <a:r>
              <a:rPr lang="ru-RU" sz="4000" b="1" err="1"/>
              <a:t>Deletion</a:t>
            </a:r>
            <a:r>
              <a:rPr lang="ru-RU" sz="4000" b="1"/>
              <a:t> </a:t>
            </a:r>
            <a:r>
              <a:rPr lang="ru-RU" sz="4000" b="1" err="1"/>
              <a:t>Behavior</a:t>
            </a:r>
            <a:endParaRPr lang="ru-RU" sz="4000" b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6C9547-501D-68AA-D82B-CF1369137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178" y="677530"/>
            <a:ext cx="11579679" cy="61479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sz="2800"/>
              <a:t>Когда </a:t>
            </a:r>
            <a:r>
              <a:rPr lang="ru-RU" sz="2800" b="1">
                <a:ea typeface="+mn-lt"/>
                <a:cs typeface="+mn-lt"/>
              </a:rPr>
              <a:t>объекты </a:t>
            </a:r>
            <a:r>
              <a:rPr lang="ru-RU" sz="2800">
                <a:ea typeface="+mn-lt"/>
                <a:cs typeface="+mn-lt"/>
              </a:rPr>
              <a:t>(</a:t>
            </a:r>
            <a:r>
              <a:rPr lang="ru-RU" sz="2800" i="1" err="1">
                <a:ea typeface="+mn-lt"/>
                <a:cs typeface="+mn-lt"/>
              </a:rPr>
              <a:t>buffer</a:t>
            </a:r>
            <a:r>
              <a:rPr lang="ru-RU" sz="2800" i="1">
                <a:ea typeface="+mn-lt"/>
                <a:cs typeface="+mn-lt"/>
              </a:rPr>
              <a:t>, </a:t>
            </a:r>
            <a:r>
              <a:rPr lang="ru-RU" sz="2800" i="1" err="1">
                <a:ea typeface="+mn-lt"/>
                <a:cs typeface="+mn-lt"/>
              </a:rPr>
              <a:t>texture</a:t>
            </a:r>
            <a:r>
              <a:rPr lang="ru-RU" sz="2800" i="1">
                <a:ea typeface="+mn-lt"/>
                <a:cs typeface="+mn-lt"/>
              </a:rPr>
              <a:t>, </a:t>
            </a:r>
            <a:r>
              <a:rPr lang="ru-RU" sz="2800" i="1" err="1">
                <a:ea typeface="+mn-lt"/>
                <a:cs typeface="+mn-lt"/>
              </a:rPr>
              <a:t>sampler</a:t>
            </a:r>
            <a:r>
              <a:rPr lang="ru-RU" sz="2800" i="1">
                <a:ea typeface="+mn-lt"/>
                <a:cs typeface="+mn-lt"/>
              </a:rPr>
              <a:t>, </a:t>
            </a:r>
            <a:r>
              <a:rPr lang="ru-RU" sz="2800" i="1" err="1">
                <a:ea typeface="+mn-lt"/>
                <a:cs typeface="+mn-lt"/>
              </a:rPr>
              <a:t>renderbuffer</a:t>
            </a:r>
            <a:r>
              <a:rPr lang="ru-RU" sz="2800" i="1">
                <a:ea typeface="+mn-lt"/>
                <a:cs typeface="+mn-lt"/>
              </a:rPr>
              <a:t>, </a:t>
            </a:r>
            <a:r>
              <a:rPr lang="ru-RU" sz="2800" i="1" err="1">
                <a:ea typeface="+mn-lt"/>
                <a:cs typeface="+mn-lt"/>
              </a:rPr>
              <a:t>query</a:t>
            </a:r>
            <a:r>
              <a:rPr lang="ru-RU" sz="2800" i="1">
                <a:ea typeface="+mn-lt"/>
                <a:cs typeface="+mn-lt"/>
              </a:rPr>
              <a:t>, </a:t>
            </a:r>
            <a:r>
              <a:rPr lang="ru-RU" sz="2800" i="1" err="1">
                <a:ea typeface="+mn-lt"/>
                <a:cs typeface="+mn-lt"/>
              </a:rPr>
              <a:t>sync</a:t>
            </a:r>
            <a:r>
              <a:rPr lang="ru-RU" sz="2800">
                <a:ea typeface="+mn-lt"/>
                <a:cs typeface="+mn-lt"/>
              </a:rPr>
              <a:t>) удаляются, их имена становятся недействительными, но сам </a:t>
            </a:r>
            <a:r>
              <a:rPr lang="ru-RU" sz="2800" b="1">
                <a:ea typeface="+mn-lt"/>
                <a:cs typeface="+mn-lt"/>
              </a:rPr>
              <a:t>объект </a:t>
            </a:r>
            <a:r>
              <a:rPr lang="ru-RU" sz="2800">
                <a:ea typeface="+mn-lt"/>
                <a:cs typeface="+mn-lt"/>
              </a:rPr>
              <a:t>остается. Сам </a:t>
            </a:r>
            <a:r>
              <a:rPr lang="ru-RU" sz="2800" b="1">
                <a:ea typeface="+mn-lt"/>
                <a:cs typeface="+mn-lt"/>
              </a:rPr>
              <a:t>объект </a:t>
            </a:r>
            <a:r>
              <a:rPr lang="ru-RU" sz="2800">
                <a:ea typeface="+mn-lt"/>
                <a:cs typeface="+mn-lt"/>
              </a:rPr>
              <a:t>не будет удален, пока используется. </a:t>
            </a:r>
            <a:endParaRPr lang="ru-RU" sz="2800" b="1">
              <a:ea typeface="+mn-lt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ru-RU" sz="2800" i="1" err="1"/>
              <a:t>Buffer</a:t>
            </a:r>
            <a:r>
              <a:rPr lang="ru-RU" sz="2800" i="1"/>
              <a:t>, </a:t>
            </a:r>
            <a:r>
              <a:rPr lang="ru-RU" sz="2800" i="1" err="1"/>
              <a:t>texture</a:t>
            </a:r>
            <a:r>
              <a:rPr lang="ru-RU" sz="2800" i="1"/>
              <a:t>, </a:t>
            </a:r>
            <a:r>
              <a:rPr lang="ru-RU" sz="2800" i="1" err="1"/>
              <a:t>sampler</a:t>
            </a:r>
            <a:r>
              <a:rPr lang="ru-RU" sz="2800" i="1"/>
              <a:t>, </a:t>
            </a:r>
            <a:r>
              <a:rPr lang="ru-RU" sz="2800" i="1" err="1"/>
              <a:t>renderbuffer</a:t>
            </a:r>
            <a:r>
              <a:rPr lang="ru-RU" sz="2800"/>
              <a:t> находятся в использовании если выполняется хотя бы одно из условий:</a:t>
            </a:r>
          </a:p>
          <a:p>
            <a:pPr marL="514350" indent="-514350" algn="l">
              <a:lnSpc>
                <a:spcPct val="100000"/>
              </a:lnSpc>
              <a:buAutoNum type="arabicParenR"/>
            </a:pPr>
            <a:r>
              <a:rPr lang="ru-RU" sz="2800"/>
              <a:t>Объект присоединен к контейнеру.</a:t>
            </a:r>
          </a:p>
          <a:p>
            <a:pPr marL="514350" indent="-514350" algn="l">
              <a:lnSpc>
                <a:spcPct val="100000"/>
              </a:lnSpc>
              <a:buAutoNum type="arabicParenR"/>
            </a:pPr>
            <a:r>
              <a:rPr lang="ru-RU" sz="2800"/>
              <a:t>Объект привязан к </a:t>
            </a:r>
            <a:r>
              <a:rPr lang="ru-RU" sz="2800" i="1" err="1"/>
              <a:t>bind</a:t>
            </a:r>
            <a:r>
              <a:rPr lang="ru-RU" sz="2800" i="1"/>
              <a:t> </a:t>
            </a:r>
            <a:r>
              <a:rPr lang="ru-RU" sz="2800" i="1" err="1"/>
              <a:t>point</a:t>
            </a:r>
            <a:r>
              <a:rPr lang="ru-RU" sz="2800"/>
              <a:t> в любом контексте.</a:t>
            </a:r>
          </a:p>
          <a:p>
            <a:pPr marL="514350" indent="-514350" algn="l">
              <a:lnSpc>
                <a:spcPct val="100000"/>
              </a:lnSpc>
              <a:buAutoNum type="arabicParenR"/>
            </a:pPr>
            <a:r>
              <a:rPr lang="ru-RU" sz="2800"/>
              <a:t>Другой объект имеет </a:t>
            </a:r>
            <a:r>
              <a:rPr lang="ru-RU" sz="2800" b="1" err="1"/>
              <a:t>view</a:t>
            </a:r>
            <a:r>
              <a:rPr lang="ru-RU" sz="2800" b="1"/>
              <a:t> </a:t>
            </a:r>
            <a:r>
              <a:rPr lang="ru-RU" sz="2800"/>
              <a:t>хранилища данных этого объекта.</a:t>
            </a:r>
          </a:p>
          <a:p>
            <a:pPr algn="l">
              <a:lnSpc>
                <a:spcPct val="100000"/>
              </a:lnSpc>
            </a:pPr>
            <a:r>
              <a:rPr lang="ru-RU" sz="2800" i="1" err="1"/>
              <a:t>Sync</a:t>
            </a:r>
            <a:r>
              <a:rPr lang="ru-RU" sz="2800" i="1"/>
              <a:t> </a:t>
            </a:r>
            <a:r>
              <a:rPr lang="ru-RU" sz="2800" i="1" err="1"/>
              <a:t>object</a:t>
            </a:r>
            <a:r>
              <a:rPr lang="ru-RU" sz="2800" i="1"/>
              <a:t> </a:t>
            </a:r>
            <a:r>
              <a:rPr lang="ru-RU" sz="2800"/>
              <a:t>находится в использовании, если:  есть незавершенная </a:t>
            </a:r>
            <a:r>
              <a:rPr lang="ru-RU" sz="2800" i="1" err="1"/>
              <a:t>fence</a:t>
            </a:r>
            <a:r>
              <a:rPr lang="ru-RU" sz="2800" i="1"/>
              <a:t> </a:t>
            </a:r>
            <a:r>
              <a:rPr lang="ru-RU" sz="2800"/>
              <a:t>команда или ожидающая завершения  команда OpenGL, использующая его.</a:t>
            </a:r>
          </a:p>
          <a:p>
            <a:pPr algn="l">
              <a:lnSpc>
                <a:spcPct val="100000"/>
              </a:lnSpc>
            </a:pPr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98149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EC05A-EFF7-BFFF-7FB5-AFDAD28BF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19321-0F87-4FF5-B09C-D06597B7C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996"/>
            <a:ext cx="12193537" cy="687092"/>
          </a:xfrm>
        </p:spPr>
        <p:txBody>
          <a:bodyPr>
            <a:normAutofit/>
          </a:bodyPr>
          <a:lstStyle/>
          <a:p>
            <a:r>
              <a:rPr lang="ru-RU" sz="4000" b="1" err="1">
                <a:ea typeface="+mj-lt"/>
                <a:cs typeface="+mj-lt"/>
              </a:rPr>
              <a:t>Propagating</a:t>
            </a:r>
            <a:r>
              <a:rPr lang="ru-RU" sz="4000" b="1">
                <a:ea typeface="+mj-lt"/>
                <a:cs typeface="+mj-lt"/>
              </a:rPr>
              <a:t> </a:t>
            </a:r>
            <a:r>
              <a:rPr lang="ru-RU" sz="4000" b="1" err="1">
                <a:ea typeface="+mj-lt"/>
                <a:cs typeface="+mj-lt"/>
              </a:rPr>
              <a:t>Changes</a:t>
            </a:r>
            <a:r>
              <a:rPr lang="ru-RU" sz="4000" b="1">
                <a:ea typeface="+mj-lt"/>
                <a:cs typeface="+mj-lt"/>
              </a:rPr>
              <a:t> </a:t>
            </a:r>
            <a:r>
              <a:rPr lang="ru-RU" sz="4000" b="1" err="1">
                <a:ea typeface="+mj-lt"/>
                <a:cs typeface="+mj-lt"/>
              </a:rPr>
              <a:t>to</a:t>
            </a:r>
            <a:r>
              <a:rPr lang="ru-RU" sz="4000" b="1">
                <a:ea typeface="+mj-lt"/>
                <a:cs typeface="+mj-lt"/>
              </a:rPr>
              <a:t> </a:t>
            </a:r>
            <a:r>
              <a:rPr lang="ru-RU" sz="4000" b="1" err="1">
                <a:ea typeface="+mj-lt"/>
                <a:cs typeface="+mj-lt"/>
              </a:rPr>
              <a:t>Objects</a:t>
            </a:r>
            <a:r>
              <a:rPr lang="ru-RU" sz="4000" b="1">
                <a:ea typeface="+mj-lt"/>
                <a:cs typeface="+mj-lt"/>
              </a:rPr>
              <a:t> </a:t>
            </a:r>
            <a:endParaRPr lang="ru-RU" b="1">
              <a:ea typeface="+mj-lt"/>
              <a:cs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AACCFF-1218-7F99-07D1-528FED6B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28" y="864435"/>
            <a:ext cx="11838470" cy="58459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sz="2800">
                <a:solidFill>
                  <a:srgbClr val="212529"/>
                </a:solidFill>
                <a:ea typeface="+mn-lt"/>
                <a:cs typeface="+mn-lt"/>
              </a:rPr>
              <a:t>Каждый объект OpenGL содержит 2 типа информации: </a:t>
            </a:r>
            <a:r>
              <a:rPr lang="ru-RU" sz="2800" b="1">
                <a:ea typeface="+mn-lt"/>
                <a:cs typeface="+mn-lt"/>
              </a:rPr>
              <a:t>данные </a:t>
            </a:r>
            <a:r>
              <a:rPr lang="ru-RU" sz="2800">
                <a:solidFill>
                  <a:srgbClr val="212529"/>
                </a:solidFill>
                <a:ea typeface="+mn-lt"/>
                <a:cs typeface="+mn-lt"/>
              </a:rPr>
              <a:t>и </a:t>
            </a:r>
            <a:r>
              <a:rPr lang="ru-RU" sz="2800" b="1">
                <a:solidFill>
                  <a:srgbClr val="212529"/>
                </a:solidFill>
                <a:ea typeface="+mn-lt"/>
                <a:cs typeface="+mn-lt"/>
              </a:rPr>
              <a:t>состояние</a:t>
            </a:r>
            <a:r>
              <a:rPr lang="ru-RU" sz="2800">
                <a:solidFill>
                  <a:srgbClr val="212529"/>
                </a:solidFill>
                <a:ea typeface="+mn-lt"/>
                <a:cs typeface="+mn-lt"/>
              </a:rPr>
              <a:t>. </a:t>
            </a:r>
            <a:endParaRPr lang="ru-RU"/>
          </a:p>
          <a:p>
            <a:pPr algn="l">
              <a:lnSpc>
                <a:spcPct val="100000"/>
              </a:lnSpc>
            </a:pPr>
            <a:br>
              <a:rPr lang="ru-RU" sz="2800">
                <a:solidFill>
                  <a:srgbClr val="212529"/>
                </a:solidFill>
                <a:ea typeface="+mn-lt"/>
                <a:cs typeface="+mn-lt"/>
              </a:rPr>
            </a:br>
            <a:r>
              <a:rPr lang="ru-RU" sz="2800" b="1">
                <a:solidFill>
                  <a:srgbClr val="212529"/>
                </a:solidFill>
                <a:ea typeface="+mn-lt"/>
                <a:cs typeface="+mn-lt"/>
              </a:rPr>
              <a:t>Данные </a:t>
            </a:r>
            <a:r>
              <a:rPr lang="ru-RU" sz="2800">
                <a:solidFill>
                  <a:srgbClr val="212529"/>
                </a:solidFill>
                <a:ea typeface="+mn-lt"/>
                <a:cs typeface="+mn-lt"/>
              </a:rPr>
              <a:t>- информация, которую реализации GL не требуется проверять и которая не оказывает оперативного воздействия.</a:t>
            </a:r>
            <a:endParaRPr lang="ru-RU"/>
          </a:p>
          <a:p>
            <a:pPr algn="l">
              <a:lnSpc>
                <a:spcPct val="100000"/>
              </a:lnSpc>
            </a:pPr>
            <a:r>
              <a:rPr lang="ru-RU" sz="2800" b="1">
                <a:solidFill>
                  <a:srgbClr val="212529"/>
                </a:solidFill>
                <a:ea typeface="+mn-lt"/>
                <a:cs typeface="+mn-lt"/>
              </a:rPr>
              <a:t>Состояние </a:t>
            </a:r>
            <a:r>
              <a:rPr lang="ru-RU" sz="2800">
                <a:solidFill>
                  <a:srgbClr val="212529"/>
                </a:solidFill>
                <a:ea typeface="+mn-lt"/>
                <a:cs typeface="+mn-lt"/>
              </a:rPr>
              <a:t>- то, что определяет конфигурацию конвейера рендеринга, и реализации GL требуется  проверять состояние.</a:t>
            </a:r>
          </a:p>
          <a:p>
            <a:pPr algn="l">
              <a:lnSpc>
                <a:spcPct val="100000"/>
              </a:lnSpc>
            </a:pPr>
            <a:endParaRPr lang="ru-RU" sz="2800">
              <a:solidFill>
                <a:srgbClr val="212529"/>
              </a:solidFill>
              <a:ea typeface="+mn-lt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ru-RU" sz="2800">
                <a:solidFill>
                  <a:srgbClr val="212529"/>
                </a:solidFill>
                <a:ea typeface="+mn-lt"/>
                <a:cs typeface="+mn-lt"/>
              </a:rPr>
              <a:t>Когда содержимое объекта изменяется, не всегда сразу видны изменения и не всегда сразу влияют на операции OpenGL.</a:t>
            </a:r>
          </a:p>
        </p:txBody>
      </p:sp>
    </p:spTree>
    <p:extLst>
      <p:ext uri="{BB962C8B-B14F-4D97-AF65-F5344CB8AC3E}">
        <p14:creationId xmlns:p14="http://schemas.microsoft.com/office/powerpoint/2010/main" val="371074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77405-2529-B349-F325-A2CDD5230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2066B-69FA-FD74-F9E7-A8E8F8280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996"/>
            <a:ext cx="12193537" cy="687092"/>
          </a:xfrm>
        </p:spPr>
        <p:txBody>
          <a:bodyPr>
            <a:normAutofit/>
          </a:bodyPr>
          <a:lstStyle/>
          <a:p>
            <a:r>
              <a:rPr lang="ru-RU" sz="4000" b="1" err="1">
                <a:ea typeface="+mj-lt"/>
                <a:cs typeface="+mj-lt"/>
              </a:rPr>
              <a:t>Determining</a:t>
            </a:r>
            <a:r>
              <a:rPr lang="ru-RU" sz="4000" b="1">
                <a:ea typeface="+mj-lt"/>
                <a:cs typeface="+mj-lt"/>
              </a:rPr>
              <a:t> </a:t>
            </a:r>
            <a:r>
              <a:rPr lang="ru-RU" sz="4000" b="1" err="1">
                <a:ea typeface="+mj-lt"/>
                <a:cs typeface="+mj-lt"/>
              </a:rPr>
              <a:t>Completion</a:t>
            </a:r>
            <a:r>
              <a:rPr lang="ru-RU" sz="4000" b="1">
                <a:ea typeface="+mj-lt"/>
                <a:cs typeface="+mj-lt"/>
              </a:rPr>
              <a:t> </a:t>
            </a:r>
            <a:r>
              <a:rPr lang="ru-RU" sz="4000" b="1" err="1">
                <a:ea typeface="+mj-lt"/>
                <a:cs typeface="+mj-lt"/>
              </a:rPr>
              <a:t>of</a:t>
            </a:r>
            <a:r>
              <a:rPr lang="ru-RU" sz="4000" b="1">
                <a:ea typeface="+mj-lt"/>
                <a:cs typeface="+mj-lt"/>
              </a:rPr>
              <a:t> </a:t>
            </a:r>
            <a:r>
              <a:rPr lang="ru-RU" sz="4000" b="1" err="1">
                <a:ea typeface="+mj-lt"/>
                <a:cs typeface="+mj-lt"/>
              </a:rPr>
              <a:t>Changes</a:t>
            </a:r>
            <a:r>
              <a:rPr lang="ru-RU" sz="4000" b="1">
                <a:ea typeface="+mj-lt"/>
                <a:cs typeface="+mj-lt"/>
              </a:rPr>
              <a:t> </a:t>
            </a:r>
            <a:r>
              <a:rPr lang="ru-RU" sz="4000" b="1" err="1">
                <a:ea typeface="+mj-lt"/>
                <a:cs typeface="+mj-lt"/>
              </a:rPr>
              <a:t>to</a:t>
            </a:r>
            <a:r>
              <a:rPr lang="ru-RU" sz="4000" b="1">
                <a:ea typeface="+mj-lt"/>
                <a:cs typeface="+mj-lt"/>
              </a:rPr>
              <a:t> </a:t>
            </a:r>
            <a:r>
              <a:rPr lang="ru-RU" sz="4000" b="1" err="1">
                <a:ea typeface="+mj-lt"/>
                <a:cs typeface="+mj-lt"/>
              </a:rPr>
              <a:t>an</a:t>
            </a:r>
            <a:r>
              <a:rPr lang="ru-RU" sz="4000" b="1">
                <a:ea typeface="+mj-lt"/>
                <a:cs typeface="+mj-lt"/>
              </a:rPr>
              <a:t> </a:t>
            </a:r>
            <a:r>
              <a:rPr lang="ru-RU" sz="4000" b="1" err="1">
                <a:ea typeface="+mj-lt"/>
                <a:cs typeface="+mj-lt"/>
              </a:rPr>
              <a:t>object</a:t>
            </a:r>
            <a:endParaRPr lang="ru-RU" b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7627F4-45F7-7182-0B7B-182BB53F7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28" y="864435"/>
            <a:ext cx="11838470" cy="584598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ru-RU">
                <a:solidFill>
                  <a:srgbClr val="212529"/>
                </a:solidFill>
                <a:ea typeface="+mn-lt"/>
                <a:cs typeface="+mn-lt"/>
              </a:rPr>
              <a:t>Содержимое объекта считается </a:t>
            </a:r>
            <a:r>
              <a:rPr lang="ru-RU" i="1">
                <a:solidFill>
                  <a:srgbClr val="212529"/>
                </a:solidFill>
                <a:ea typeface="+mn-lt"/>
                <a:cs typeface="+mn-lt"/>
              </a:rPr>
              <a:t>измененным</a:t>
            </a:r>
            <a:r>
              <a:rPr lang="ru-RU">
                <a:solidFill>
                  <a:srgbClr val="212529"/>
                </a:solidFill>
                <a:ea typeface="+mn-lt"/>
                <a:cs typeface="+mn-lt"/>
              </a:rPr>
              <a:t> после завершения команды. Команда считается </a:t>
            </a:r>
            <a:r>
              <a:rPr lang="ru-RU" i="1">
                <a:solidFill>
                  <a:srgbClr val="212529"/>
                </a:solidFill>
                <a:ea typeface="+mn-lt"/>
                <a:cs typeface="+mn-lt"/>
              </a:rPr>
              <a:t>завершенной</a:t>
            </a:r>
            <a:r>
              <a:rPr lang="ru-RU">
                <a:solidFill>
                  <a:srgbClr val="212529"/>
                </a:solidFill>
                <a:ea typeface="+mn-lt"/>
                <a:cs typeface="+mn-lt"/>
              </a:rPr>
              <a:t> после вызова </a:t>
            </a:r>
            <a:r>
              <a:rPr lang="ru-RU" b="1" i="1" err="1">
                <a:solidFill>
                  <a:srgbClr val="3D98E3"/>
                </a:solidFill>
                <a:ea typeface="+mn-lt"/>
                <a:cs typeface="+mn-lt"/>
              </a:rPr>
              <a:t>Finish</a:t>
            </a:r>
            <a:r>
              <a:rPr lang="ru-RU" b="1">
                <a:solidFill>
                  <a:srgbClr val="3D98E3"/>
                </a:solidFill>
                <a:ea typeface="+mn-lt"/>
                <a:cs typeface="+mn-lt"/>
              </a:rPr>
              <a:t> </a:t>
            </a:r>
            <a:r>
              <a:rPr lang="ru-RU">
                <a:solidFill>
                  <a:srgbClr val="212529"/>
                </a:solidFill>
                <a:ea typeface="+mn-lt"/>
                <a:cs typeface="+mn-lt"/>
              </a:rPr>
              <a:t>или после вызова </a:t>
            </a:r>
            <a:r>
              <a:rPr lang="ru-RU" b="1" i="1" err="1">
                <a:solidFill>
                  <a:srgbClr val="3D98E3"/>
                </a:solidFill>
                <a:ea typeface="+mn-lt"/>
                <a:cs typeface="+mn-lt"/>
              </a:rPr>
              <a:t>FenceSync</a:t>
            </a:r>
            <a:r>
              <a:rPr lang="ru-RU" b="1" i="1">
                <a:solidFill>
                  <a:srgbClr val="3D98E3"/>
                </a:solidFill>
                <a:ea typeface="+mn-lt"/>
                <a:cs typeface="+mn-lt"/>
              </a:rPr>
              <a:t> </a:t>
            </a:r>
            <a:r>
              <a:rPr lang="ru-RU">
                <a:solidFill>
                  <a:srgbClr val="212529"/>
                </a:solidFill>
                <a:ea typeface="+mn-lt"/>
                <a:cs typeface="+mn-lt"/>
              </a:rPr>
              <a:t>и выполнения команды </a:t>
            </a:r>
            <a:r>
              <a:rPr lang="ru-RU" b="1" i="1" err="1">
                <a:solidFill>
                  <a:srgbClr val="3D98E3"/>
                </a:solidFill>
                <a:ea typeface="+mn-lt"/>
                <a:cs typeface="+mn-lt"/>
              </a:rPr>
              <a:t>WaitSync</a:t>
            </a:r>
            <a:r>
              <a:rPr lang="ru-RU">
                <a:solidFill>
                  <a:srgbClr val="212529"/>
                </a:solidFill>
                <a:ea typeface="+mn-lt"/>
                <a:cs typeface="+mn-lt"/>
              </a:rPr>
              <a:t>.</a:t>
            </a:r>
            <a:endParaRPr lang="ru-RU"/>
          </a:p>
          <a:p>
            <a:pPr algn="l">
              <a:lnSpc>
                <a:spcPct val="100000"/>
              </a:lnSpc>
            </a:pPr>
            <a:r>
              <a:rPr lang="ru-RU" b="1" err="1">
                <a:solidFill>
                  <a:srgbClr val="3D98E3"/>
                </a:solidFill>
              </a:rPr>
              <a:t>glFinish</a:t>
            </a:r>
            <a:r>
              <a:rPr lang="ru-RU" b="1">
                <a:solidFill>
                  <a:srgbClr val="3D98E3"/>
                </a:solidFill>
              </a:rPr>
              <a:t>()</a:t>
            </a:r>
            <a:r>
              <a:rPr lang="ru-RU">
                <a:solidFill>
                  <a:srgbClr val="212529"/>
                </a:solidFill>
              </a:rPr>
              <a:t> - заставляет OpenGL дождаться завершения всех раннее выданных команд во всех контекстах, связанных с текущим контекстом.</a:t>
            </a:r>
          </a:p>
          <a:p>
            <a:pPr algn="l">
              <a:lnSpc>
                <a:spcPct val="100000"/>
              </a:lnSpc>
            </a:pPr>
            <a:r>
              <a:rPr lang="ru-RU">
                <a:solidFill>
                  <a:srgbClr val="212529"/>
                </a:solidFill>
              </a:rPr>
              <a:t>После вызова все изменения становятся видимыми.</a:t>
            </a:r>
          </a:p>
          <a:p>
            <a:pPr algn="l">
              <a:lnSpc>
                <a:spcPct val="100000"/>
              </a:lnSpc>
            </a:pPr>
            <a:r>
              <a:rPr lang="ru-RU" b="1" err="1">
                <a:solidFill>
                  <a:srgbClr val="3D98E3"/>
                </a:solidFill>
                <a:latin typeface="Aptos"/>
              </a:rPr>
              <a:t>glFenceSync</a:t>
            </a:r>
            <a:r>
              <a:rPr lang="ru-RU" b="1">
                <a:solidFill>
                  <a:srgbClr val="3D98E3"/>
                </a:solidFill>
                <a:latin typeface="Aptos"/>
              </a:rPr>
              <a:t>(GL_SYNC_GPU_COMMANDS_COMPLETE, 0)</a:t>
            </a:r>
            <a:r>
              <a:rPr lang="ru-RU" b="1">
                <a:latin typeface="Aptos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ru-RU">
                <a:latin typeface="Aptos"/>
              </a:rPr>
              <a:t>Команда создает объект синхронизации и вставляет "ограждение" (</a:t>
            </a:r>
            <a:r>
              <a:rPr lang="ru-RU" i="1" err="1">
                <a:latin typeface="Aptos"/>
              </a:rPr>
              <a:t>fence</a:t>
            </a:r>
            <a:r>
              <a:rPr lang="ru-RU">
                <a:latin typeface="Aptos"/>
              </a:rPr>
              <a:t>)  в поток OpenGL. Когда завершатся все команды, вызванные до вызова </a:t>
            </a:r>
            <a:r>
              <a:rPr lang="ru-RU" b="1" err="1">
                <a:solidFill>
                  <a:srgbClr val="3D98E3"/>
                </a:solidFill>
                <a:latin typeface="Aptos"/>
              </a:rPr>
              <a:t>glFenceSync</a:t>
            </a:r>
            <a:r>
              <a:rPr lang="ru-RU">
                <a:latin typeface="Aptos"/>
              </a:rPr>
              <a:t>, ограждение  об этом оповестит. Первый параметр указывает, что синхронизация должна происходить после завершения команд GPU.</a:t>
            </a:r>
          </a:p>
          <a:p>
            <a:pPr algn="l">
              <a:lnSpc>
                <a:spcPct val="100000"/>
              </a:lnSpc>
            </a:pPr>
            <a:r>
              <a:rPr lang="ru-RU" b="1" err="1">
                <a:solidFill>
                  <a:srgbClr val="3D98E3"/>
                </a:solidFill>
                <a:latin typeface="Aptos"/>
              </a:rPr>
              <a:t>glWaitSync</a:t>
            </a:r>
            <a:r>
              <a:rPr lang="ru-RU" b="1">
                <a:solidFill>
                  <a:srgbClr val="3D98E3"/>
                </a:solidFill>
                <a:latin typeface="Aptos"/>
              </a:rPr>
              <a:t>(</a:t>
            </a:r>
            <a:r>
              <a:rPr lang="ru-RU" b="1" err="1">
                <a:solidFill>
                  <a:srgbClr val="3D98E3"/>
                </a:solidFill>
                <a:latin typeface="Aptos"/>
              </a:rPr>
              <a:t>sync</a:t>
            </a:r>
            <a:r>
              <a:rPr lang="ru-RU" b="1">
                <a:solidFill>
                  <a:srgbClr val="3D98E3"/>
                </a:solidFill>
                <a:latin typeface="Aptos"/>
              </a:rPr>
              <a:t>, 0, GL_TIMEOUT_INFINITE)</a:t>
            </a:r>
          </a:p>
          <a:p>
            <a:pPr algn="l">
              <a:lnSpc>
                <a:spcPct val="100000"/>
              </a:lnSpc>
            </a:pPr>
            <a:r>
              <a:rPr lang="ru-RU">
                <a:latin typeface="Aptos"/>
              </a:rPr>
              <a:t>Блокирует поток до тех пор, пока объект </a:t>
            </a:r>
            <a:r>
              <a:rPr lang="ru-RU" err="1">
                <a:latin typeface="Aptos"/>
              </a:rPr>
              <a:t>sync</a:t>
            </a:r>
            <a:r>
              <a:rPr lang="ru-RU">
                <a:latin typeface="Aptos"/>
              </a:rPr>
              <a:t> не просигнализирует.</a:t>
            </a:r>
          </a:p>
          <a:p>
            <a:pPr algn="l"/>
            <a:endParaRPr lang="ru-RU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99820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OpenGL Shared Objects and Multiple Contexts</vt:lpstr>
      <vt:lpstr>Shared Objects</vt:lpstr>
      <vt:lpstr>Object Deletion Behavior</vt:lpstr>
      <vt:lpstr>Object Deletion Behavior</vt:lpstr>
      <vt:lpstr>Propagating Changes to Objects </vt:lpstr>
      <vt:lpstr>Determining Completion of Changes to an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2025-03-24T14:04:49Z</dcterms:created>
  <dcterms:modified xsi:type="dcterms:W3CDTF">2025-03-30T17:11:27Z</dcterms:modified>
</cp:coreProperties>
</file>