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E8"/>
    <a:srgbClr val="FFFBB3"/>
    <a:srgbClr val="3D98E3"/>
    <a:srgbClr val="569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C33C7-7F58-0A81-7C41-27F5F76B9D75}" v="1" dt="2025-03-30T17:09:10.761"/>
    <p1510:client id="{2A37E0FD-50F0-AE1F-D03C-E901923920DF}" v="6" dt="2025-03-30T17:04:44.465"/>
    <p1510:client id="{555A54B7-3BCA-877D-03EB-98A2F8F0B330}" v="272" dt="2025-03-30T17:11:06.543"/>
    <p1510:client id="{B11A2370-9279-8E4F-82CF-14AE25B41350}" v="853" dt="2025-03-31T16:09:10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а Вотинцев" userId="f3cd587c4b411c69" providerId="Windows Live" clId="Web-{246C33C7-7F58-0A81-7C41-27F5F76B9D75}"/>
    <pc:docChg chg="delSld">
      <pc:chgData name="Дима Вотинцев" userId="f3cd587c4b411c69" providerId="Windows Live" clId="Web-{246C33C7-7F58-0A81-7C41-27F5F76B9D75}" dt="2025-03-30T17:09:10.761" v="0"/>
      <pc:docMkLst>
        <pc:docMk/>
      </pc:docMkLst>
      <pc:sldChg chg="del">
        <pc:chgData name="Дима Вотинцев" userId="f3cd587c4b411c69" providerId="Windows Live" clId="Web-{246C33C7-7F58-0A81-7C41-27F5F76B9D75}" dt="2025-03-30T17:09:10.761" v="0"/>
        <pc:sldMkLst>
          <pc:docMk/>
          <pc:sldMk cId="885359636" sldId="263"/>
        </pc:sldMkLst>
      </pc:sldChg>
    </pc:docChg>
  </pc:docChgLst>
  <pc:docChgLst>
    <pc:chgData name="Дима Вотинцев" userId="f3cd587c4b411c69" providerId="Windows Live" clId="Web-{555A54B7-3BCA-877D-03EB-98A2F8F0B330}"/>
    <pc:docChg chg="addSld modSld addMainMaster delMainMaster modMainMaster">
      <pc:chgData name="Дима Вотинцев" userId="f3cd587c4b411c69" providerId="Windows Live" clId="Web-{555A54B7-3BCA-877D-03EB-98A2F8F0B330}" dt="2025-03-30T17:11:06.543" v="263"/>
      <pc:docMkLst>
        <pc:docMk/>
      </pc:docMkLst>
      <pc:sldChg chg="modSp mod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1351651579" sldId="256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1351651579" sldId="256"/>
            <ac:spMk id="3" creationId="{00000000-0000-0000-0000-000000000000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3029759433" sldId="257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029759433" sldId="257"/>
            <ac:spMk id="2" creationId="{917C719B-7A73-9ED5-99FD-5485F71EE69B}"/>
          </ac:spMkLst>
        </pc:spChg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029759433" sldId="257"/>
            <ac:spMk id="3" creationId="{5E5C408B-0CFB-3401-7E44-9215A21BA7B7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3412704389" sldId="258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412704389" sldId="258"/>
            <ac:spMk id="2" creationId="{9C9BA85F-4A6E-117B-51BD-B5718E87D684}"/>
          </ac:spMkLst>
        </pc:spChg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412704389" sldId="258"/>
            <ac:spMk id="3" creationId="{48AB8EDC-3569-9B55-769E-C7790770F5C2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981493404" sldId="259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981493404" sldId="259"/>
            <ac:spMk id="2" creationId="{0FF011FF-9A22-64D8-0C7F-3A758A31A0EA}"/>
          </ac:spMkLst>
        </pc:spChg>
        <pc:spChg chg="mod ord">
          <ac:chgData name="Дима Вотинцев" userId="f3cd587c4b411c69" providerId="Windows Live" clId="Web-{555A54B7-3BCA-877D-03EB-98A2F8F0B330}" dt="2025-03-30T17:02:11.700" v="227" actId="20577"/>
          <ac:spMkLst>
            <pc:docMk/>
            <pc:sldMk cId="981493404" sldId="259"/>
            <ac:spMk id="3" creationId="{A86C9547-501D-68AA-D82B-CF1369137EEA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3710744054" sldId="260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710744054" sldId="260"/>
            <ac:spMk id="2" creationId="{BC919321-0F87-4FF5-B09C-D06597B7C8A0}"/>
          </ac:spMkLst>
        </pc:spChg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3710744054" sldId="260"/>
            <ac:spMk id="3" creationId="{D9AACCFF-1218-7F99-07D1-528FED6B3373}"/>
          </ac:spMkLst>
        </pc:spChg>
      </pc:sldChg>
      <pc:sldChg chg="modSp mod setBg modClrScheme chgLayout">
        <pc:chgData name="Дима Вотинцев" userId="f3cd587c4b411c69" providerId="Windows Live" clId="Web-{555A54B7-3BCA-877D-03EB-98A2F8F0B330}" dt="2025-03-30T17:11:06.543" v="263"/>
        <pc:sldMkLst>
          <pc:docMk/>
          <pc:sldMk cId="1998201513" sldId="262"/>
        </pc:sldMkLst>
        <pc:spChg chg="mod ord">
          <ac:chgData name="Дима Вотинцев" userId="f3cd587c4b411c69" providerId="Windows Live" clId="Web-{555A54B7-3BCA-877D-03EB-98A2F8F0B330}" dt="2025-03-30T16:57:18.082" v="195"/>
          <ac:spMkLst>
            <pc:docMk/>
            <pc:sldMk cId="1998201513" sldId="262"/>
            <ac:spMk id="2" creationId="{C202066B-69FA-FD74-F9E7-A8E8F8280A11}"/>
          </ac:spMkLst>
        </pc:spChg>
        <pc:spChg chg="mod ord">
          <ac:chgData name="Дима Вотинцев" userId="f3cd587c4b411c69" providerId="Windows Live" clId="Web-{555A54B7-3BCA-877D-03EB-98A2F8F0B330}" dt="2025-03-30T17:00:04.321" v="224" actId="20577"/>
          <ac:spMkLst>
            <pc:docMk/>
            <pc:sldMk cId="1998201513" sldId="262"/>
            <ac:spMk id="3" creationId="{567627F4-45F7-7182-0B7B-182BB53F713F}"/>
          </ac:spMkLst>
        </pc:spChg>
      </pc:sldChg>
      <pc:sldChg chg="modSp add mod replId setBg">
        <pc:chgData name="Дима Вотинцев" userId="f3cd587c4b411c69" providerId="Windows Live" clId="Web-{555A54B7-3BCA-877D-03EB-98A2F8F0B330}" dt="2025-03-30T17:07:20.974" v="257"/>
        <pc:sldMkLst>
          <pc:docMk/>
          <pc:sldMk cId="885359636" sldId="263"/>
        </pc:sldMkLst>
        <pc:spChg chg="mod">
          <ac:chgData name="Дима Вотинцев" userId="f3cd587c4b411c69" providerId="Windows Live" clId="Web-{555A54B7-3BCA-877D-03EB-98A2F8F0B330}" dt="2025-03-30T17:04:15.109" v="246" actId="20577"/>
          <ac:spMkLst>
            <pc:docMk/>
            <pc:sldMk cId="885359636" sldId="263"/>
            <ac:spMk id="2" creationId="{0458E6B9-BAB6-EF2B-FAE4-D22F5E6E46CB}"/>
          </ac:spMkLst>
        </pc:spChg>
        <pc:spChg chg="mod">
          <ac:chgData name="Дима Вотинцев" userId="f3cd587c4b411c69" providerId="Windows Live" clId="Web-{555A54B7-3BCA-877D-03EB-98A2F8F0B330}" dt="2025-03-30T17:03:19.452" v="243" actId="20577"/>
          <ac:spMkLst>
            <pc:docMk/>
            <pc:sldMk cId="885359636" sldId="263"/>
            <ac:spMk id="3" creationId="{E5BEB97C-2984-6913-05A6-5779F4D8DEFD}"/>
          </ac:spMkLst>
        </pc:spChg>
      </pc:sldChg>
      <pc:sldMasterChg chg="del delSldLayout">
        <pc:chgData name="Дима Вотинцев" userId="f3cd587c4b411c69" providerId="Windows Live" clId="Web-{555A54B7-3BCA-877D-03EB-98A2F8F0B330}" dt="2025-03-30T16:57:09.363" v="193"/>
        <pc:sldMasterMkLst>
          <pc:docMk/>
          <pc:sldMasterMk cId="2686764277" sldId="2147483672"/>
        </pc:sldMasterMkLst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519365602" sldId="2147483673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896324463" sldId="2147483674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3887281663" sldId="2147483675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761391267" sldId="2147483676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4092839249" sldId="2147483677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2582372987" sldId="2147483678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1600035312" sldId="2147483679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1112070247" sldId="2147483680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1348486033" sldId="2147483681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452019021" sldId="2147483682"/>
          </pc:sldLayoutMkLst>
        </pc:sldLayoutChg>
        <pc:sldLayoutChg chg="del">
          <pc:chgData name="Дима Вотинцев" userId="f3cd587c4b411c69" providerId="Windows Live" clId="Web-{555A54B7-3BCA-877D-03EB-98A2F8F0B330}" dt="2025-03-30T16:57:09.363" v="193"/>
          <pc:sldLayoutMkLst>
            <pc:docMk/>
            <pc:sldMasterMk cId="2686764277" sldId="2147483672"/>
            <pc:sldLayoutMk cId="1605932033" sldId="2147483683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555A54B7-3BCA-877D-03EB-98A2F8F0B330}" dt="2025-03-30T16:57:11.332" v="194"/>
        <pc:sldMasterMkLst>
          <pc:docMk/>
          <pc:sldMasterMk cId="2886978553" sldId="2147483684"/>
        </pc:sldMasterMkLst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3011792877" sldId="2147483685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511998129" sldId="2147483686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340604552" sldId="2147483687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861863683" sldId="2147483688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079898205" sldId="2147483689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3037895794" sldId="2147483690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3355461758" sldId="2147483691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442096953" sldId="2147483692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1860562329" sldId="2147483693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369197415" sldId="2147483694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1.332" v="194"/>
          <pc:sldLayoutMkLst>
            <pc:docMk/>
            <pc:sldMasterMk cId="2886978553" sldId="2147483684"/>
            <pc:sldLayoutMk cId="2494317790" sldId="2147483695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555A54B7-3BCA-877D-03EB-98A2F8F0B330}" dt="2025-03-30T16:57:18.082" v="195"/>
        <pc:sldMasterMkLst>
          <pc:docMk/>
          <pc:sldMasterMk cId="1681985117" sldId="2147483696"/>
        </pc:sldMasterMkLst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1327925623" sldId="2147483697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59069346" sldId="2147483698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3312922415" sldId="2147483699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3807740896" sldId="2147483700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1423766311" sldId="2147483701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2417072564" sldId="2147483702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2983982642" sldId="2147483703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2186919185" sldId="2147483704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2867560255" sldId="2147483705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1092036350" sldId="2147483706"/>
          </pc:sldLayoutMkLst>
        </pc:sldLayoutChg>
        <pc:sldLayoutChg chg="add del mod replId">
          <pc:chgData name="Дима Вотинцев" userId="f3cd587c4b411c69" providerId="Windows Live" clId="Web-{555A54B7-3BCA-877D-03EB-98A2F8F0B330}" dt="2025-03-30T16:57:18.082" v="195"/>
          <pc:sldLayoutMkLst>
            <pc:docMk/>
            <pc:sldMasterMk cId="1681985117" sldId="2147483696"/>
            <pc:sldLayoutMk cId="1102346069" sldId="2147483707"/>
          </pc:sldLayoutMkLst>
        </pc:sldLayoutChg>
      </pc:sldMasterChg>
      <pc:sldMasterChg chg="add mod setBg addSldLayout modSldLayout">
        <pc:chgData name="Дима Вотинцев" userId="f3cd587c4b411c69" providerId="Windows Live" clId="Web-{555A54B7-3BCA-877D-03EB-98A2F8F0B330}" dt="2025-03-30T17:11:06.543" v="263"/>
        <pc:sldMasterMkLst>
          <pc:docMk/>
          <pc:sldMasterMk cId="2849211257" sldId="2147483708"/>
        </pc:sldMasterMkLst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3437016130" sldId="2147483709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2711800955" sldId="2147483710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3572918697" sldId="2147483711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3758663454" sldId="2147483712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2451319727" sldId="2147483713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1647438194" sldId="2147483714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3130216520" sldId="2147483715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1575766343" sldId="2147483716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111438447" sldId="2147483717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404263041" sldId="2147483718"/>
          </pc:sldLayoutMkLst>
        </pc:sldLayoutChg>
        <pc:sldLayoutChg chg="add mod replId">
          <pc:chgData name="Дима Вотинцев" userId="f3cd587c4b411c69" providerId="Windows Live" clId="Web-{555A54B7-3BCA-877D-03EB-98A2F8F0B330}" dt="2025-03-30T17:11:06.543" v="263"/>
          <pc:sldLayoutMkLst>
            <pc:docMk/>
            <pc:sldMasterMk cId="2849211257" sldId="2147483708"/>
            <pc:sldLayoutMk cId="1949696310" sldId="2147483719"/>
          </pc:sldLayoutMkLst>
        </pc:sldLayoutChg>
      </pc:sldMasterChg>
    </pc:docChg>
  </pc:docChgLst>
  <pc:docChgLst>
    <pc:chgData name="Дима Вотинцев" userId="f3cd587c4b411c69" providerId="Windows Live" clId="Web-{113C2107-FE12-CF9A-ED8E-A5AF7DE5E305}"/>
    <pc:docChg chg="addSld delSld modSld addMainMaster delMainMaster">
      <pc:chgData name="Дима Вотинцев" userId="f3cd587c4b411c69" providerId="Windows Live" clId="Web-{113C2107-FE12-CF9A-ED8E-A5AF7DE5E305}" dt="2025-03-27T14:57:18.197" v="1314" actId="20577"/>
      <pc:docMkLst>
        <pc:docMk/>
      </pc:docMkLst>
      <pc:sldChg chg="modSp mod modClrScheme chgLayout">
        <pc:chgData name="Дима Вотинцев" userId="f3cd587c4b411c69" providerId="Windows Live" clId="Web-{113C2107-FE12-CF9A-ED8E-A5AF7DE5E305}" dt="2025-03-27T14:47:13.007" v="1268" actId="14100"/>
        <pc:sldMkLst>
          <pc:docMk/>
          <pc:sldMk cId="1351651579" sldId="256"/>
        </pc:sldMkLst>
        <pc:spChg chg="mod ord">
          <ac:chgData name="Дима Вотинцев" userId="f3cd587c4b411c69" providerId="Windows Live" clId="Web-{113C2107-FE12-CF9A-ED8E-A5AF7DE5E305}" dt="2025-03-27T14:47:13.007" v="1268" actId="14100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Дима Вотинцев" userId="f3cd587c4b411c69" providerId="Windows Live" clId="Web-{113C2107-FE12-CF9A-ED8E-A5AF7DE5E305}" dt="2025-03-27T14:46:55.741" v="1265"/>
          <ac:spMkLst>
            <pc:docMk/>
            <pc:sldMk cId="1351651579" sldId="256"/>
            <ac:spMk id="3" creationId="{00000000-0000-0000-0000-000000000000}"/>
          </ac:spMkLst>
        </pc:spChg>
      </pc:sldChg>
      <pc:sldChg chg="addSp delSp modSp mod setBg modClrScheme chgLayout">
        <pc:chgData name="Дима Вотинцев" userId="f3cd587c4b411c69" providerId="Windows Live" clId="Web-{113C2107-FE12-CF9A-ED8E-A5AF7DE5E305}" dt="2025-03-27T14:57:18.197" v="1314" actId="20577"/>
        <pc:sldMkLst>
          <pc:docMk/>
          <pc:sldMk cId="3029759433" sldId="257"/>
        </pc:sldMkLst>
        <pc:spChg chg="mod ord">
          <ac:chgData name="Дима Вотинцев" userId="f3cd587c4b411c69" providerId="Windows Live" clId="Web-{113C2107-FE12-CF9A-ED8E-A5AF7DE5E305}" dt="2025-03-27T14:47:55.758" v="1281" actId="20577"/>
          <ac:spMkLst>
            <pc:docMk/>
            <pc:sldMk cId="3029759433" sldId="257"/>
            <ac:spMk id="2" creationId="{917C719B-7A73-9ED5-99FD-5485F71EE69B}"/>
          </ac:spMkLst>
        </pc:spChg>
        <pc:spChg chg="mod ord">
          <ac:chgData name="Дима Вотинцев" userId="f3cd587c4b411c69" providerId="Windows Live" clId="Web-{113C2107-FE12-CF9A-ED8E-A5AF7DE5E305}" dt="2025-03-27T14:57:18.197" v="1314" actId="20577"/>
          <ac:spMkLst>
            <pc:docMk/>
            <pc:sldMk cId="3029759433" sldId="257"/>
            <ac:spMk id="3" creationId="{5E5C408B-0CFB-3401-7E44-9215A21BA7B7}"/>
          </ac:spMkLst>
        </pc:spChg>
        <pc:spChg chg="add del mod">
          <ac:chgData name="Дима Вотинцев" userId="f3cd587c4b411c69" providerId="Windows Live" clId="Web-{113C2107-FE12-CF9A-ED8E-A5AF7DE5E305}" dt="2025-03-27T14:36:42.643" v="1216"/>
          <ac:spMkLst>
            <pc:docMk/>
            <pc:sldMk cId="3029759433" sldId="257"/>
            <ac:spMk id="4" creationId="{719527D8-222A-B95D-CBBA-C8931E12088A}"/>
          </ac:spMkLst>
        </pc:spChg>
        <pc:spChg chg="add del">
          <ac:chgData name="Дима Вотинцев" userId="f3cd587c4b411c69" providerId="Windows Live" clId="Web-{113C2107-FE12-CF9A-ED8E-A5AF7DE5E305}" dt="2025-03-27T14:40:20.994" v="1240"/>
          <ac:spMkLst>
            <pc:docMk/>
            <pc:sldMk cId="3029759433" sldId="257"/>
            <ac:spMk id="8" creationId="{B6CDA21F-E7AF-4C75-8395-33F58D5B0E45}"/>
          </ac:spMkLst>
        </pc:spChg>
        <pc:spChg chg="add del">
          <ac:chgData name="Дима Вотинцев" userId="f3cd587c4b411c69" providerId="Windows Live" clId="Web-{113C2107-FE12-CF9A-ED8E-A5AF7DE5E305}" dt="2025-03-27T14:40:20.994" v="1240"/>
          <ac:spMkLst>
            <pc:docMk/>
            <pc:sldMk cId="3029759433" sldId="257"/>
            <ac:spMk id="15" creationId="{D5B0017B-2ECA-49AF-B397-DC140825DF8D}"/>
          </ac:spMkLst>
        </pc:spChg>
        <pc:grpChg chg="add del">
          <ac:chgData name="Дима Вотинцев" userId="f3cd587c4b411c69" providerId="Windows Live" clId="Web-{113C2107-FE12-CF9A-ED8E-A5AF7DE5E305}" dt="2025-03-27T14:40:20.994" v="1240"/>
          <ac:grpSpMkLst>
            <pc:docMk/>
            <pc:sldMk cId="3029759433" sldId="257"/>
            <ac:grpSpMk id="10" creationId="{AE1C45F0-260A-458C-96ED-C1F6D2151219}"/>
          </ac:grpSpMkLst>
        </pc:grpChg>
        <pc:cxnChg chg="add del">
          <ac:chgData name="Дима Вотинцев" userId="f3cd587c4b411c69" providerId="Windows Live" clId="Web-{113C2107-FE12-CF9A-ED8E-A5AF7DE5E305}" dt="2025-03-27T14:40:20.994" v="1240"/>
          <ac:cxnSpMkLst>
            <pc:docMk/>
            <pc:sldMk cId="3029759433" sldId="257"/>
            <ac:cxnSpMk id="17" creationId="{6CF1BAF6-AD41-4082-B212-8A1F9A2E8779}"/>
          </ac:cxnSpMkLst>
        </pc:cxnChg>
      </pc:sldChg>
      <pc:sldChg chg="modSp mod modClrScheme chgLayout">
        <pc:chgData name="Дима Вотинцев" userId="f3cd587c4b411c69" providerId="Windows Live" clId="Web-{113C2107-FE12-CF9A-ED8E-A5AF7DE5E305}" dt="2025-03-27T14:49:48.683" v="1299" actId="20577"/>
        <pc:sldMkLst>
          <pc:docMk/>
          <pc:sldMk cId="3412704389" sldId="258"/>
        </pc:sldMkLst>
        <pc:spChg chg="mod ord">
          <ac:chgData name="Дима Вотинцев" userId="f3cd587c4b411c69" providerId="Windows Live" clId="Web-{113C2107-FE12-CF9A-ED8E-A5AF7DE5E305}" dt="2025-03-27T14:49:48.683" v="1299" actId="20577"/>
          <ac:spMkLst>
            <pc:docMk/>
            <pc:sldMk cId="3412704389" sldId="258"/>
            <ac:spMk id="2" creationId="{9C9BA85F-4A6E-117B-51BD-B5718E87D684}"/>
          </ac:spMkLst>
        </pc:spChg>
        <pc:spChg chg="mod ord">
          <ac:chgData name="Дима Вотинцев" userId="f3cd587c4b411c69" providerId="Windows Live" clId="Web-{113C2107-FE12-CF9A-ED8E-A5AF7DE5E305}" dt="2025-03-27T14:49:13.104" v="1297" actId="14100"/>
          <ac:spMkLst>
            <pc:docMk/>
            <pc:sldMk cId="3412704389" sldId="258"/>
            <ac:spMk id="3" creationId="{48AB8EDC-3569-9B55-769E-C7790770F5C2}"/>
          </ac:spMkLst>
        </pc:spChg>
      </pc:sldChg>
      <pc:sldChg chg="modSp mod modClrScheme chgLayout">
        <pc:chgData name="Дима Вотинцев" userId="f3cd587c4b411c69" providerId="Windows Live" clId="Web-{113C2107-FE12-CF9A-ED8E-A5AF7DE5E305}" dt="2025-03-27T14:49:52.402" v="1301" actId="20577"/>
        <pc:sldMkLst>
          <pc:docMk/>
          <pc:sldMk cId="981493404" sldId="259"/>
        </pc:sldMkLst>
        <pc:spChg chg="mod ord">
          <ac:chgData name="Дима Вотинцев" userId="f3cd587c4b411c69" providerId="Windows Live" clId="Web-{113C2107-FE12-CF9A-ED8E-A5AF7DE5E305}" dt="2025-03-27T14:49:52.402" v="1301" actId="20577"/>
          <ac:spMkLst>
            <pc:docMk/>
            <pc:sldMk cId="981493404" sldId="259"/>
            <ac:spMk id="2" creationId="{0FF011FF-9A22-64D8-0C7F-3A758A31A0EA}"/>
          </ac:spMkLst>
        </pc:spChg>
        <pc:spChg chg="mod ord">
          <ac:chgData name="Дима Вотинцев" userId="f3cd587c4b411c69" providerId="Windows Live" clId="Web-{113C2107-FE12-CF9A-ED8E-A5AF7DE5E305}" dt="2025-03-27T14:46:55.741" v="1265"/>
          <ac:spMkLst>
            <pc:docMk/>
            <pc:sldMk cId="981493404" sldId="259"/>
            <ac:spMk id="3" creationId="{A86C9547-501D-68AA-D82B-CF1369137EEA}"/>
          </ac:spMkLst>
        </pc:spChg>
      </pc:sldChg>
      <pc:sldChg chg="modSp mod modClrScheme chgLayout">
        <pc:chgData name="Дима Вотинцев" userId="f3cd587c4b411c69" providerId="Windows Live" clId="Web-{113C2107-FE12-CF9A-ED8E-A5AF7DE5E305}" dt="2025-03-27T14:49:55.152" v="1302" actId="20577"/>
        <pc:sldMkLst>
          <pc:docMk/>
          <pc:sldMk cId="3710744054" sldId="260"/>
        </pc:sldMkLst>
        <pc:spChg chg="mod ord">
          <ac:chgData name="Дима Вотинцев" userId="f3cd587c4b411c69" providerId="Windows Live" clId="Web-{113C2107-FE12-CF9A-ED8E-A5AF7DE5E305}" dt="2025-03-27T14:49:55.152" v="1302" actId="20577"/>
          <ac:spMkLst>
            <pc:docMk/>
            <pc:sldMk cId="3710744054" sldId="260"/>
            <ac:spMk id="2" creationId="{BC919321-0F87-4FF5-B09C-D06597B7C8A0}"/>
          </ac:spMkLst>
        </pc:spChg>
        <pc:spChg chg="mod ord">
          <ac:chgData name="Дима Вотинцев" userId="f3cd587c4b411c69" providerId="Windows Live" clId="Web-{113C2107-FE12-CF9A-ED8E-A5AF7DE5E305}" dt="2025-03-27T14:46:55.741" v="1265"/>
          <ac:spMkLst>
            <pc:docMk/>
            <pc:sldMk cId="3710744054" sldId="260"/>
            <ac:spMk id="3" creationId="{D9AACCFF-1218-7F99-07D1-528FED6B3373}"/>
          </ac:spMkLst>
        </pc:spChg>
      </pc:sldChg>
      <pc:sldChg chg="modSp add del replId">
        <pc:chgData name="Дима Вотинцев" userId="f3cd587c4b411c69" providerId="Windows Live" clId="Web-{113C2107-FE12-CF9A-ED8E-A5AF7DE5E305}" dt="2025-03-27T14:40:43.588" v="1243"/>
        <pc:sldMkLst>
          <pc:docMk/>
          <pc:sldMk cId="3016925935" sldId="261"/>
        </pc:sldMkLst>
        <pc:spChg chg="mod">
          <ac:chgData name="Дима Вотинцев" userId="f3cd587c4b411c69" providerId="Windows Live" clId="Web-{113C2107-FE12-CF9A-ED8E-A5AF7DE5E305}" dt="2025-03-27T13:57:41.149" v="540" actId="20577"/>
          <ac:spMkLst>
            <pc:docMk/>
            <pc:sldMk cId="3016925935" sldId="261"/>
            <ac:spMk id="2" creationId="{D33BD8CA-1F69-E105-0EE0-361194CDF812}"/>
          </ac:spMkLst>
        </pc:spChg>
        <pc:spChg chg="mod">
          <ac:chgData name="Дима Вотинцев" userId="f3cd587c4b411c69" providerId="Windows Live" clId="Web-{113C2107-FE12-CF9A-ED8E-A5AF7DE5E305}" dt="2025-03-27T14:29:05.926" v="1163" actId="20577"/>
          <ac:spMkLst>
            <pc:docMk/>
            <pc:sldMk cId="3016925935" sldId="261"/>
            <ac:spMk id="3" creationId="{73F99C05-C235-32FE-D3A5-4FC81BD4F6E4}"/>
          </ac:spMkLst>
        </pc:spChg>
      </pc:sldChg>
      <pc:sldChg chg="modSp add mod replId modClrScheme chgLayout">
        <pc:chgData name="Дима Вотинцев" userId="f3cd587c4b411c69" providerId="Windows Live" clId="Web-{113C2107-FE12-CF9A-ED8E-A5AF7DE5E305}" dt="2025-03-27T14:49:58.262" v="1304" actId="20577"/>
        <pc:sldMkLst>
          <pc:docMk/>
          <pc:sldMk cId="1998201513" sldId="262"/>
        </pc:sldMkLst>
        <pc:spChg chg="mod ord">
          <ac:chgData name="Дима Вотинцев" userId="f3cd587c4b411c69" providerId="Windows Live" clId="Web-{113C2107-FE12-CF9A-ED8E-A5AF7DE5E305}" dt="2025-03-27T14:49:58.262" v="1304" actId="20577"/>
          <ac:spMkLst>
            <pc:docMk/>
            <pc:sldMk cId="1998201513" sldId="262"/>
            <ac:spMk id="2" creationId="{C202066B-69FA-FD74-F9E7-A8E8F8280A11}"/>
          </ac:spMkLst>
        </pc:spChg>
        <pc:spChg chg="mod ord">
          <ac:chgData name="Дима Вотинцев" userId="f3cd587c4b411c69" providerId="Windows Live" clId="Web-{113C2107-FE12-CF9A-ED8E-A5AF7DE5E305}" dt="2025-03-27T14:46:55.741" v="1265"/>
          <ac:spMkLst>
            <pc:docMk/>
            <pc:sldMk cId="1998201513" sldId="262"/>
            <ac:spMk id="3" creationId="{567627F4-45F7-7182-0B7B-182BB53F713F}"/>
          </ac:spMkLst>
        </pc:spChg>
      </pc:sldChg>
      <pc:sldMasterChg chg="del delSldLayout">
        <pc:chgData name="Дима Вотинцев" userId="f3cd587c4b411c69" providerId="Windows Live" clId="Web-{113C2107-FE12-CF9A-ED8E-A5AF7DE5E305}" dt="2025-03-27T14:45:51.817" v="1256"/>
        <pc:sldMasterMkLst>
          <pc:docMk/>
          <pc:sldMasterMk cId="3154979492" sldId="2147483648"/>
        </pc:sldMasterMkLst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Дима Вотинцев" userId="f3cd587c4b411c69" providerId="Windows Live" clId="Web-{113C2107-FE12-CF9A-ED8E-A5AF7DE5E305}" dt="2025-03-27T14:45:51.817" v="125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5:55.301" v="1257"/>
        <pc:sldMasterMkLst>
          <pc:docMk/>
          <pc:sldMasterMk cId="1751312311" sldId="2147483660"/>
        </pc:sldMasterMkLst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2867267752" sldId="214748366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602319846" sldId="214748366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2952134186" sldId="214748366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941011269" sldId="214748366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1166103824" sldId="214748366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3316888513" sldId="214748366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981186458" sldId="214748366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2756349571" sldId="214748366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1767641162" sldId="214748366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1916654555" sldId="214748367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5:55.301" v="1257"/>
          <pc:sldLayoutMkLst>
            <pc:docMk/>
            <pc:sldMasterMk cId="1751312311" sldId="2147483660"/>
            <pc:sldLayoutMk cId="1387122455" sldId="2147483671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55.741" v="1265"/>
        <pc:sldMasterMkLst>
          <pc:docMk/>
          <pc:sldMasterMk cId="2686764277" sldId="2147483672"/>
        </pc:sldMasterMkLst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519365602" sldId="214748367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896324463" sldId="214748367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3887281663" sldId="214748367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761391267" sldId="214748367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4092839249" sldId="214748367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2582372987" sldId="214748367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1600035312" sldId="214748367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1112070247" sldId="214748368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1348486033" sldId="214748368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452019021" sldId="214748368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2686764277" sldId="2147483672"/>
            <pc:sldLayoutMk cId="1605932033" sldId="2147483683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18.067" v="1259"/>
        <pc:sldMasterMkLst>
          <pc:docMk/>
          <pc:sldMasterMk cId="2030914407" sldId="2147483684"/>
        </pc:sldMasterMkLst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2168659171" sldId="214748368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2637124519" sldId="214748368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1854987695" sldId="214748368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1099427392" sldId="214748368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2755163221" sldId="214748368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1490010456" sldId="214748369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3840423021" sldId="214748369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4074176726" sldId="214748369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3510448900" sldId="214748369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3783197166" sldId="214748369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18.067" v="1259"/>
          <pc:sldLayoutMkLst>
            <pc:docMk/>
            <pc:sldMasterMk cId="2030914407" sldId="2147483684"/>
            <pc:sldLayoutMk cId="932153029" sldId="2147483695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35.005" v="1263"/>
        <pc:sldMasterMkLst>
          <pc:docMk/>
          <pc:sldMasterMk cId="2611909139" sldId="2147483684"/>
        </pc:sldMasterMkLst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1927917130" sldId="214748368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2386884060" sldId="214748368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4234275777" sldId="214748368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951744731" sldId="214748368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1276944906" sldId="214748368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4205230277" sldId="214748369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2416311514" sldId="214748369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2700183050" sldId="214748369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4020770880" sldId="214748369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3698891058" sldId="214748369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5.005" v="1263"/>
          <pc:sldLayoutMkLst>
            <pc:docMk/>
            <pc:sldMasterMk cId="2611909139" sldId="2147483684"/>
            <pc:sldLayoutMk cId="325594270" sldId="2147483695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55.741" v="1265"/>
        <pc:sldMasterMkLst>
          <pc:docMk/>
          <pc:sldMasterMk cId="3651009589" sldId="2147483684"/>
        </pc:sldMasterMkLst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083221587" sldId="214748368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4048724556" sldId="214748368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150875790" sldId="214748368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1797774650" sldId="214748368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447447550" sldId="214748368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2165354349" sldId="214748369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369469922" sldId="214748369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614811449" sldId="214748369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671100865" sldId="214748369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256521445" sldId="214748369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846379721" sldId="214748369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1200455945" sldId="214748369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3556725260" sldId="214748369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779056563" sldId="214748369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2171887604" sldId="214748369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55.741" v="1265"/>
          <pc:sldLayoutMkLst>
            <pc:docMk/>
            <pc:sldMasterMk cId="3651009589" sldId="2147483684"/>
            <pc:sldLayoutMk cId="4136333637" sldId="2147483700"/>
          </pc:sldLayoutMkLst>
        </pc:sldLayoutChg>
      </pc:sldMasterChg>
      <pc:sldMasterChg chg="add del addSldLayout delSldLayout modSldLayout">
        <pc:chgData name="Дима Вотинцев" userId="f3cd587c4b411c69" providerId="Windows Live" clId="Web-{113C2107-FE12-CF9A-ED8E-A5AF7DE5E305}" dt="2025-03-27T14:46:33.209" v="1262"/>
        <pc:sldMasterMkLst>
          <pc:docMk/>
          <pc:sldMasterMk cId="3507805851" sldId="2147483696"/>
        </pc:sldMasterMkLst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1181222741" sldId="2147483697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2849009446" sldId="2147483698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4218088927" sldId="2147483699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3675626544" sldId="2147483700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1127886879" sldId="2147483701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2078659999" sldId="2147483702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4066863539" sldId="2147483703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3652558864" sldId="2147483704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1099718972" sldId="2147483705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3506068062" sldId="2147483706"/>
          </pc:sldLayoutMkLst>
        </pc:sldLayoutChg>
        <pc:sldLayoutChg chg="add del mod replId">
          <pc:chgData name="Дима Вотинцев" userId="f3cd587c4b411c69" providerId="Windows Live" clId="Web-{113C2107-FE12-CF9A-ED8E-A5AF7DE5E305}" dt="2025-03-27T14:46:33.209" v="1262"/>
          <pc:sldLayoutMkLst>
            <pc:docMk/>
            <pc:sldMasterMk cId="3507805851" sldId="2147483696"/>
            <pc:sldLayoutMk cId="2922080089" sldId="2147483707"/>
          </pc:sldLayoutMkLst>
        </pc:sldLayoutChg>
      </pc:sldMasterChg>
    </pc:docChg>
  </pc:docChgLst>
  <pc:docChgLst>
    <pc:chgData name="Дима Вотинцев" userId="f3cd587c4b411c69" providerId="Windows Live" clId="Web-{73C4A201-90A9-D966-A6F4-D653645A42F2}"/>
    <pc:docChg chg="modSld">
      <pc:chgData name="Дима Вотинцев" userId="f3cd587c4b411c69" providerId="Windows Live" clId="Web-{73C4A201-90A9-D966-A6F4-D653645A42F2}" dt="2025-03-24T17:39:33.835" v="104" actId="20577"/>
      <pc:docMkLst>
        <pc:docMk/>
      </pc:docMkLst>
      <pc:sldChg chg="modSp">
        <pc:chgData name="Дима Вотинцев" userId="f3cd587c4b411c69" providerId="Windows Live" clId="Web-{73C4A201-90A9-D966-A6F4-D653645A42F2}" dt="2025-03-24T17:39:33.835" v="104" actId="20577"/>
        <pc:sldMkLst>
          <pc:docMk/>
          <pc:sldMk cId="3710744054" sldId="260"/>
        </pc:sldMkLst>
        <pc:spChg chg="mod">
          <ac:chgData name="Дима Вотинцев" userId="f3cd587c4b411c69" providerId="Windows Live" clId="Web-{73C4A201-90A9-D966-A6F4-D653645A42F2}" dt="2025-03-24T17:39:33.835" v="104" actId="20577"/>
          <ac:spMkLst>
            <pc:docMk/>
            <pc:sldMk cId="3710744054" sldId="260"/>
            <ac:spMk id="3" creationId="{D9AACCFF-1218-7F99-07D1-528FED6B3373}"/>
          </ac:spMkLst>
        </pc:spChg>
      </pc:sldChg>
    </pc:docChg>
  </pc:docChgLst>
  <pc:docChgLst>
    <pc:chgData name="Дима Вотинцев" userId="f3cd587c4b411c69" providerId="Windows Live" clId="Web-{F37C89F0-7BE8-9E1B-1B53-7D23507B1A8E}"/>
    <pc:docChg chg="addSld modSld">
      <pc:chgData name="Дима Вотинцев" userId="f3cd587c4b411c69" providerId="Windows Live" clId="Web-{F37C89F0-7BE8-9E1B-1B53-7D23507B1A8E}" dt="2025-03-24T17:13:08.383" v="1999" actId="20577"/>
      <pc:docMkLst>
        <pc:docMk/>
      </pc:docMkLst>
      <pc:sldChg chg="modSp">
        <pc:chgData name="Дима Вотинцев" userId="f3cd587c4b411c69" providerId="Windows Live" clId="Web-{F37C89F0-7BE8-9E1B-1B53-7D23507B1A8E}" dt="2025-03-24T14:43:41.022" v="69" actId="20577"/>
        <pc:sldMkLst>
          <pc:docMk/>
          <pc:sldMk cId="1351651579" sldId="256"/>
        </pc:sldMkLst>
        <pc:spChg chg="mod">
          <ac:chgData name="Дима Вотинцев" userId="f3cd587c4b411c69" providerId="Windows Live" clId="Web-{F37C89F0-7BE8-9E1B-1B53-7D23507B1A8E}" dt="2025-03-24T14:43:41.022" v="69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Дима Вотинцев" userId="f3cd587c4b411c69" providerId="Windows Live" clId="Web-{F37C89F0-7BE8-9E1B-1B53-7D23507B1A8E}" dt="2025-03-24T14:05:59.486" v="35" actId="14100"/>
          <ac:spMkLst>
            <pc:docMk/>
            <pc:sldMk cId="1351651579" sldId="256"/>
            <ac:spMk id="3" creationId="{00000000-0000-0000-0000-000000000000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6:28:14.947" v="1102" actId="20577"/>
        <pc:sldMkLst>
          <pc:docMk/>
          <pc:sldMk cId="3029759433" sldId="257"/>
        </pc:sldMkLst>
        <pc:spChg chg="mod">
          <ac:chgData name="Дима Вотинцев" userId="f3cd587c4b411c69" providerId="Windows Live" clId="Web-{F37C89F0-7BE8-9E1B-1B53-7D23507B1A8E}" dt="2025-03-24T16:20:19.728" v="680" actId="14100"/>
          <ac:spMkLst>
            <pc:docMk/>
            <pc:sldMk cId="3029759433" sldId="257"/>
            <ac:spMk id="2" creationId="{917C719B-7A73-9ED5-99FD-5485F71EE69B}"/>
          </ac:spMkLst>
        </pc:spChg>
        <pc:spChg chg="mod">
          <ac:chgData name="Дима Вотинцев" userId="f3cd587c4b411c69" providerId="Windows Live" clId="Web-{F37C89F0-7BE8-9E1B-1B53-7D23507B1A8E}" dt="2025-03-24T16:28:14.947" v="1102" actId="20577"/>
          <ac:spMkLst>
            <pc:docMk/>
            <pc:sldMk cId="3029759433" sldId="257"/>
            <ac:spMk id="3" creationId="{5E5C408B-0CFB-3401-7E44-9215A21BA7B7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6:54:29.954" v="1461" actId="20577"/>
        <pc:sldMkLst>
          <pc:docMk/>
          <pc:sldMk cId="3412704389" sldId="258"/>
        </pc:sldMkLst>
        <pc:spChg chg="mod">
          <ac:chgData name="Дима Вотинцев" userId="f3cd587c4b411c69" providerId="Windows Live" clId="Web-{F37C89F0-7BE8-9E1B-1B53-7D23507B1A8E}" dt="2025-03-24T16:20:12.571" v="678" actId="14100"/>
          <ac:spMkLst>
            <pc:docMk/>
            <pc:sldMk cId="3412704389" sldId="258"/>
            <ac:spMk id="2" creationId="{9C9BA85F-4A6E-117B-51BD-B5718E87D684}"/>
          </ac:spMkLst>
        </pc:spChg>
        <pc:spChg chg="mod">
          <ac:chgData name="Дима Вотинцев" userId="f3cd587c4b411c69" providerId="Windows Live" clId="Web-{F37C89F0-7BE8-9E1B-1B53-7D23507B1A8E}" dt="2025-03-24T16:54:29.954" v="1461" actId="20577"/>
          <ac:spMkLst>
            <pc:docMk/>
            <pc:sldMk cId="3412704389" sldId="258"/>
            <ac:spMk id="3" creationId="{48AB8EDC-3569-9B55-769E-C7790770F5C2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7:10:31.299" v="1993" actId="20577"/>
        <pc:sldMkLst>
          <pc:docMk/>
          <pc:sldMk cId="981493404" sldId="259"/>
        </pc:sldMkLst>
        <pc:spChg chg="mod">
          <ac:chgData name="Дима Вотинцев" userId="f3cd587c4b411c69" providerId="Windows Live" clId="Web-{F37C89F0-7BE8-9E1B-1B53-7D23507B1A8E}" dt="2025-03-24T17:10:31.299" v="1993" actId="20577"/>
          <ac:spMkLst>
            <pc:docMk/>
            <pc:sldMk cId="981493404" sldId="259"/>
            <ac:spMk id="3" creationId="{A86C9547-501D-68AA-D82B-CF1369137EEA}"/>
          </ac:spMkLst>
        </pc:spChg>
      </pc:sldChg>
      <pc:sldChg chg="modSp add replId">
        <pc:chgData name="Дима Вотинцев" userId="f3cd587c4b411c69" providerId="Windows Live" clId="Web-{F37C89F0-7BE8-9E1B-1B53-7D23507B1A8E}" dt="2025-03-24T17:13:08.383" v="1999" actId="20577"/>
        <pc:sldMkLst>
          <pc:docMk/>
          <pc:sldMk cId="3710744054" sldId="260"/>
        </pc:sldMkLst>
        <pc:spChg chg="mod">
          <ac:chgData name="Дима Вотинцев" userId="f3cd587c4b411c69" providerId="Windows Live" clId="Web-{F37C89F0-7BE8-9E1B-1B53-7D23507B1A8E}" dt="2025-03-24T17:10:54.128" v="1997" actId="20577"/>
          <ac:spMkLst>
            <pc:docMk/>
            <pc:sldMk cId="3710744054" sldId="260"/>
            <ac:spMk id="2" creationId="{BC919321-0F87-4FF5-B09C-D06597B7C8A0}"/>
          </ac:spMkLst>
        </pc:spChg>
        <pc:spChg chg="mod">
          <ac:chgData name="Дима Вотинцев" userId="f3cd587c4b411c69" providerId="Windows Live" clId="Web-{F37C89F0-7BE8-9E1B-1B53-7D23507B1A8E}" dt="2025-03-24T17:13:08.383" v="1999" actId="20577"/>
          <ac:spMkLst>
            <pc:docMk/>
            <pc:sldMk cId="3710744054" sldId="260"/>
            <ac:spMk id="3" creationId="{D9AACCFF-1218-7F99-07D1-528FED6B3373}"/>
          </ac:spMkLst>
        </pc:spChg>
      </pc:sldChg>
    </pc:docChg>
  </pc:docChgLst>
  <pc:docChgLst>
    <pc:chgData name="Дима Вотинцев" userId="f3cd587c4b411c69" providerId="Windows Live" clId="Web-{2A37E0FD-50F0-AE1F-D03C-E901923920DF}"/>
    <pc:docChg chg="modSld">
      <pc:chgData name="Дима Вотинцев" userId="f3cd587c4b411c69" providerId="Windows Live" clId="Web-{2A37E0FD-50F0-AE1F-D03C-E901923920DF}" dt="2025-03-30T17:04:44.465" v="5" actId="20577"/>
      <pc:docMkLst>
        <pc:docMk/>
      </pc:docMkLst>
      <pc:sldChg chg="modSp">
        <pc:chgData name="Дима Вотинцев" userId="f3cd587c4b411c69" providerId="Windows Live" clId="Web-{2A37E0FD-50F0-AE1F-D03C-E901923920DF}" dt="2025-03-30T17:04:44.465" v="5" actId="20577"/>
        <pc:sldMkLst>
          <pc:docMk/>
          <pc:sldMk cId="885359636" sldId="263"/>
        </pc:sldMkLst>
        <pc:spChg chg="mod">
          <ac:chgData name="Дима Вотинцев" userId="f3cd587c4b411c69" providerId="Windows Live" clId="Web-{2A37E0FD-50F0-AE1F-D03C-E901923920DF}" dt="2025-03-30T17:04:44.465" v="5" actId="20577"/>
          <ac:spMkLst>
            <pc:docMk/>
            <pc:sldMk cId="885359636" sldId="263"/>
            <ac:spMk id="3" creationId="{E5BEB97C-2984-6913-05A6-5779F4D8DEFD}"/>
          </ac:spMkLst>
        </pc:spChg>
      </pc:sldChg>
    </pc:docChg>
  </pc:docChgLst>
  <pc:docChgLst>
    <pc:chgData name="Дима Вотинцев" userId="f3cd587c4b411c69" providerId="Windows Live" clId="Web-{B11A2370-9279-8E4F-82CF-14AE25B41350}"/>
    <pc:docChg chg="addSld modSld">
      <pc:chgData name="Дима Вотинцев" userId="f3cd587c4b411c69" providerId="Windows Live" clId="Web-{B11A2370-9279-8E4F-82CF-14AE25B41350}" dt="2025-03-31T16:09:10.036" v="776"/>
      <pc:docMkLst>
        <pc:docMk/>
      </pc:docMkLst>
      <pc:sldChg chg="modSp">
        <pc:chgData name="Дима Вотинцев" userId="f3cd587c4b411c69" providerId="Windows Live" clId="Web-{B11A2370-9279-8E4F-82CF-14AE25B41350}" dt="2025-03-31T16:07:29.970" v="770" actId="20577"/>
        <pc:sldMkLst>
          <pc:docMk/>
          <pc:sldMk cId="3029759433" sldId="257"/>
        </pc:sldMkLst>
        <pc:spChg chg="mod">
          <ac:chgData name="Дима Вотинцев" userId="f3cd587c4b411c69" providerId="Windows Live" clId="Web-{B11A2370-9279-8E4F-82CF-14AE25B41350}" dt="2025-03-31T16:07:29.970" v="770" actId="20577"/>
          <ac:spMkLst>
            <pc:docMk/>
            <pc:sldMk cId="3029759433" sldId="257"/>
            <ac:spMk id="3" creationId="{5E5C408B-0CFB-3401-7E44-9215A21BA7B7}"/>
          </ac:spMkLst>
        </pc:spChg>
      </pc:sldChg>
      <pc:sldChg chg="addSp delSp modSp">
        <pc:chgData name="Дима Вотинцев" userId="f3cd587c4b411c69" providerId="Windows Live" clId="Web-{B11A2370-9279-8E4F-82CF-14AE25B41350}" dt="2025-03-31T16:05:21.841" v="750"/>
        <pc:sldMkLst>
          <pc:docMk/>
          <pc:sldMk cId="3412704389" sldId="258"/>
        </pc:sldMkLst>
        <pc:spChg chg="mod">
          <ac:chgData name="Дима Вотинцев" userId="f3cd587c4b411c69" providerId="Windows Live" clId="Web-{B11A2370-9279-8E4F-82CF-14AE25B41350}" dt="2025-03-31T15:40:00.372" v="650" actId="14100"/>
          <ac:spMkLst>
            <pc:docMk/>
            <pc:sldMk cId="3412704389" sldId="258"/>
            <ac:spMk id="2" creationId="{9C9BA85F-4A6E-117B-51BD-B5718E87D684}"/>
          </ac:spMkLst>
        </pc:spChg>
        <pc:spChg chg="mod">
          <ac:chgData name="Дима Вотинцев" userId="f3cd587c4b411c69" providerId="Windows Live" clId="Web-{B11A2370-9279-8E4F-82CF-14AE25B41350}" dt="2025-03-31T15:58:56.251" v="689" actId="14100"/>
          <ac:spMkLst>
            <pc:docMk/>
            <pc:sldMk cId="3412704389" sldId="258"/>
            <ac:spMk id="3" creationId="{48AB8EDC-3569-9B55-769E-C7790770F5C2}"/>
          </ac:spMkLst>
        </pc:spChg>
        <pc:spChg chg="add del">
          <ac:chgData name="Дима Вотинцев" userId="f3cd587c4b411c69" providerId="Windows Live" clId="Web-{B11A2370-9279-8E4F-82CF-14AE25B41350}" dt="2025-03-31T15:15:54.389" v="199"/>
          <ac:spMkLst>
            <pc:docMk/>
            <pc:sldMk cId="3412704389" sldId="258"/>
            <ac:spMk id="4" creationId="{4B36E191-347B-0D19-3038-9C97E7B09369}"/>
          </ac:spMkLst>
        </pc:spChg>
        <pc:spChg chg="add mod">
          <ac:chgData name="Дима Вотинцев" userId="f3cd587c4b411c69" providerId="Windows Live" clId="Web-{B11A2370-9279-8E4F-82CF-14AE25B41350}" dt="2025-03-31T16:05:20.075" v="749"/>
          <ac:spMkLst>
            <pc:docMk/>
            <pc:sldMk cId="3412704389" sldId="258"/>
            <ac:spMk id="6" creationId="{F23A8FCF-4217-60E2-83BF-0C87E14B71E7}"/>
          </ac:spMkLst>
        </pc:spChg>
        <pc:spChg chg="add mod">
          <ac:chgData name="Дима Вотинцев" userId="f3cd587c4b411c69" providerId="Windows Live" clId="Web-{B11A2370-9279-8E4F-82CF-14AE25B41350}" dt="2025-03-31T15:57:56.952" v="686" actId="14100"/>
          <ac:spMkLst>
            <pc:docMk/>
            <pc:sldMk cId="3412704389" sldId="258"/>
            <ac:spMk id="8" creationId="{6E6DEDB6-0AEC-430D-2395-192C222FFDB5}"/>
          </ac:spMkLst>
        </pc:spChg>
        <pc:spChg chg="add mod">
          <ac:chgData name="Дима Вотинцев" userId="f3cd587c4b411c69" providerId="Windows Live" clId="Web-{B11A2370-9279-8E4F-82CF-14AE25B41350}" dt="2025-03-31T15:58:00.171" v="687" actId="1076"/>
          <ac:spMkLst>
            <pc:docMk/>
            <pc:sldMk cId="3412704389" sldId="258"/>
            <ac:spMk id="9" creationId="{AC9C64B5-F5A2-9C66-D8C9-6693CEC930FB}"/>
          </ac:spMkLst>
        </pc:spChg>
        <pc:spChg chg="add mod">
          <ac:chgData name="Дима Вотинцев" userId="f3cd587c4b411c69" providerId="Windows Live" clId="Web-{B11A2370-9279-8E4F-82CF-14AE25B41350}" dt="2025-03-31T15:59:43.143" v="694" actId="1076"/>
          <ac:spMkLst>
            <pc:docMk/>
            <pc:sldMk cId="3412704389" sldId="258"/>
            <ac:spMk id="10" creationId="{E024D997-0E0A-D522-F6A8-912A5E87778A}"/>
          </ac:spMkLst>
        </pc:spChg>
        <pc:spChg chg="add mod">
          <ac:chgData name="Дима Вотинцев" userId="f3cd587c4b411c69" providerId="Windows Live" clId="Web-{B11A2370-9279-8E4F-82CF-14AE25B41350}" dt="2025-03-31T15:37:06.350" v="589" actId="1076"/>
          <ac:spMkLst>
            <pc:docMk/>
            <pc:sldMk cId="3412704389" sldId="258"/>
            <ac:spMk id="11" creationId="{AEA03E43-FC7F-1E08-4BE4-4A53CAE48422}"/>
          </ac:spMkLst>
        </pc:spChg>
        <pc:spChg chg="add del mod">
          <ac:chgData name="Дима Вотинцев" userId="f3cd587c4b411c69" providerId="Windows Live" clId="Web-{B11A2370-9279-8E4F-82CF-14AE25B41350}" dt="2025-03-31T15:26:29.440" v="372"/>
          <ac:spMkLst>
            <pc:docMk/>
            <pc:sldMk cId="3412704389" sldId="258"/>
            <ac:spMk id="12" creationId="{8F57E832-B60B-2149-D9B0-AA7DEDED7D46}"/>
          </ac:spMkLst>
        </pc:spChg>
        <pc:spChg chg="add del mod">
          <ac:chgData name="Дима Вотинцев" userId="f3cd587c4b411c69" providerId="Windows Live" clId="Web-{B11A2370-9279-8E4F-82CF-14AE25B41350}" dt="2025-03-31T15:19:41.161" v="294"/>
          <ac:spMkLst>
            <pc:docMk/>
            <pc:sldMk cId="3412704389" sldId="258"/>
            <ac:spMk id="13" creationId="{692E0402-EABA-7270-964C-67A9CD9A9CC6}"/>
          </ac:spMkLst>
        </pc:spChg>
        <pc:spChg chg="add del">
          <ac:chgData name="Дима Вотинцев" userId="f3cd587c4b411c69" providerId="Windows Live" clId="Web-{B11A2370-9279-8E4F-82CF-14AE25B41350}" dt="2025-03-31T15:19:45.615" v="296"/>
          <ac:spMkLst>
            <pc:docMk/>
            <pc:sldMk cId="3412704389" sldId="258"/>
            <ac:spMk id="14" creationId="{06A9E72D-7D61-7CD1-005C-133934BE557E}"/>
          </ac:spMkLst>
        </pc:spChg>
        <pc:spChg chg="add del mod">
          <ac:chgData name="Дима Вотинцев" userId="f3cd587c4b411c69" providerId="Windows Live" clId="Web-{B11A2370-9279-8E4F-82CF-14AE25B41350}" dt="2025-03-31T15:26:23.502" v="369"/>
          <ac:spMkLst>
            <pc:docMk/>
            <pc:sldMk cId="3412704389" sldId="258"/>
            <ac:spMk id="15" creationId="{2E59C152-9EC8-0CE8-D7AD-8CB95C43EDAA}"/>
          </ac:spMkLst>
        </pc:spChg>
        <pc:spChg chg="add del mod">
          <ac:chgData name="Дима Вотинцев" userId="f3cd587c4b411c69" providerId="Windows Live" clId="Web-{B11A2370-9279-8E4F-82CF-14AE25B41350}" dt="2025-03-31T15:36:53.788" v="583"/>
          <ac:spMkLst>
            <pc:docMk/>
            <pc:sldMk cId="3412704389" sldId="258"/>
            <ac:spMk id="17" creationId="{FB6E9C11-058D-D06F-A3F6-412E7F47BB69}"/>
          </ac:spMkLst>
        </pc:spChg>
        <pc:spChg chg="add del mod">
          <ac:chgData name="Дима Вотинцев" userId="f3cd587c4b411c69" providerId="Windows Live" clId="Web-{B11A2370-9279-8E4F-82CF-14AE25B41350}" dt="2025-03-31T15:27:02.238" v="384"/>
          <ac:spMkLst>
            <pc:docMk/>
            <pc:sldMk cId="3412704389" sldId="258"/>
            <ac:spMk id="18" creationId="{CE79AC13-065D-9B20-B18A-3C936AB6F719}"/>
          </ac:spMkLst>
        </pc:spChg>
        <pc:spChg chg="add del mod">
          <ac:chgData name="Дима Вотинцев" userId="f3cd587c4b411c69" providerId="Windows Live" clId="Web-{B11A2370-9279-8E4F-82CF-14AE25B41350}" dt="2025-03-31T15:26:27.502" v="371"/>
          <ac:spMkLst>
            <pc:docMk/>
            <pc:sldMk cId="3412704389" sldId="258"/>
            <ac:spMk id="19" creationId="{22F29E49-3052-2123-4308-0A4E597E2667}"/>
          </ac:spMkLst>
        </pc:spChg>
        <pc:spChg chg="add del mod">
          <ac:chgData name="Дима Вотинцев" userId="f3cd587c4b411c69" providerId="Windows Live" clId="Web-{B11A2370-9279-8E4F-82CF-14AE25B41350}" dt="2025-03-31T15:23:55.435" v="347"/>
          <ac:spMkLst>
            <pc:docMk/>
            <pc:sldMk cId="3412704389" sldId="258"/>
            <ac:spMk id="20" creationId="{912EC2F8-DADB-18B1-F9FE-BEA19D72F382}"/>
          </ac:spMkLst>
        </pc:spChg>
        <pc:spChg chg="add del mod ord">
          <ac:chgData name="Дима Вотинцев" userId="f3cd587c4b411c69" providerId="Windows Live" clId="Web-{B11A2370-9279-8E4F-82CF-14AE25B41350}" dt="2025-03-31T15:39:09.276" v="632"/>
          <ac:spMkLst>
            <pc:docMk/>
            <pc:sldMk cId="3412704389" sldId="258"/>
            <ac:spMk id="21" creationId="{6739C666-19C8-3179-2FB5-62F50870CFC2}"/>
          </ac:spMkLst>
        </pc:spChg>
        <pc:spChg chg="add del mod ord modVis">
          <ac:chgData name="Дима Вотинцев" userId="f3cd587c4b411c69" providerId="Windows Live" clId="Web-{B11A2370-9279-8E4F-82CF-14AE25B41350}" dt="2025-03-31T15:39:08.542" v="631"/>
          <ac:spMkLst>
            <pc:docMk/>
            <pc:sldMk cId="3412704389" sldId="258"/>
            <ac:spMk id="22" creationId="{D5BAA9C8-E60B-CA69-C87A-476C27E0B8DA}"/>
          </ac:spMkLst>
        </pc:spChg>
        <pc:spChg chg="add del mod ord">
          <ac:chgData name="Дима Вотинцев" userId="f3cd587c4b411c69" providerId="Windows Live" clId="Web-{B11A2370-9279-8E4F-82CF-14AE25B41350}" dt="2025-03-31T15:39:06.245" v="628"/>
          <ac:spMkLst>
            <pc:docMk/>
            <pc:sldMk cId="3412704389" sldId="258"/>
            <ac:spMk id="23" creationId="{7C93F7AE-909D-218A-0F54-87D5F6F846E7}"/>
          </ac:spMkLst>
        </pc:spChg>
        <pc:spChg chg="add del mod ord">
          <ac:chgData name="Дима Вотинцев" userId="f3cd587c4b411c69" providerId="Windows Live" clId="Web-{B11A2370-9279-8E4F-82CF-14AE25B41350}" dt="2025-03-31T15:39:05.682" v="627"/>
          <ac:spMkLst>
            <pc:docMk/>
            <pc:sldMk cId="3412704389" sldId="258"/>
            <ac:spMk id="24" creationId="{953FE9E9-F3A1-3951-6D2A-06CFA48DE533}"/>
          </ac:spMkLst>
        </pc:spChg>
        <pc:spChg chg="add del mod">
          <ac:chgData name="Дима Вотинцев" userId="f3cd587c4b411c69" providerId="Windows Live" clId="Web-{B11A2370-9279-8E4F-82CF-14AE25B41350}" dt="2025-03-31T15:36:54.397" v="584"/>
          <ac:spMkLst>
            <pc:docMk/>
            <pc:sldMk cId="3412704389" sldId="258"/>
            <ac:spMk id="25" creationId="{8B005F18-A448-0D19-3B59-5B936AC78572}"/>
          </ac:spMkLst>
        </pc:spChg>
        <pc:spChg chg="add del mod">
          <ac:chgData name="Дима Вотинцев" userId="f3cd587c4b411c69" providerId="Windows Live" clId="Web-{B11A2370-9279-8E4F-82CF-14AE25B41350}" dt="2025-03-31T15:27:37.364" v="416"/>
          <ac:spMkLst>
            <pc:docMk/>
            <pc:sldMk cId="3412704389" sldId="258"/>
            <ac:spMk id="26" creationId="{E359EECF-4C89-4A3C-549A-92C717E26CA5}"/>
          </ac:spMkLst>
        </pc:spChg>
        <pc:spChg chg="add del mod">
          <ac:chgData name="Дима Вотинцев" userId="f3cd587c4b411c69" providerId="Windows Live" clId="Web-{B11A2370-9279-8E4F-82CF-14AE25B41350}" dt="2025-03-31T15:27:37.364" v="415"/>
          <ac:spMkLst>
            <pc:docMk/>
            <pc:sldMk cId="3412704389" sldId="258"/>
            <ac:spMk id="27" creationId="{CAEDD470-E252-4AD3-FA0D-CC7E48E4A7C1}"/>
          </ac:spMkLst>
        </pc:spChg>
        <pc:spChg chg="add del mod">
          <ac:chgData name="Дима Вотинцев" userId="f3cd587c4b411c69" providerId="Windows Live" clId="Web-{B11A2370-9279-8E4F-82CF-14AE25B41350}" dt="2025-03-31T15:27:37.364" v="414"/>
          <ac:spMkLst>
            <pc:docMk/>
            <pc:sldMk cId="3412704389" sldId="258"/>
            <ac:spMk id="28" creationId="{42B2CA2A-27BB-E7AC-2211-3001A23A811F}"/>
          </ac:spMkLst>
        </pc:spChg>
        <pc:spChg chg="add del mod">
          <ac:chgData name="Дима Вотинцев" userId="f3cd587c4b411c69" providerId="Windows Live" clId="Web-{B11A2370-9279-8E4F-82CF-14AE25B41350}" dt="2025-03-31T15:27:37.364" v="413"/>
          <ac:spMkLst>
            <pc:docMk/>
            <pc:sldMk cId="3412704389" sldId="258"/>
            <ac:spMk id="29" creationId="{01F96D9C-C978-0C34-9CB7-66180A00779E}"/>
          </ac:spMkLst>
        </pc:spChg>
        <pc:spChg chg="add del mod">
          <ac:chgData name="Дима Вотинцев" userId="f3cd587c4b411c69" providerId="Windows Live" clId="Web-{B11A2370-9279-8E4F-82CF-14AE25B41350}" dt="2025-03-31T15:27:37.364" v="412"/>
          <ac:spMkLst>
            <pc:docMk/>
            <pc:sldMk cId="3412704389" sldId="258"/>
            <ac:spMk id="30" creationId="{2B838CB0-1A2E-FABC-F1BC-25A524F2F14D}"/>
          </ac:spMkLst>
        </pc:spChg>
        <pc:spChg chg="add del mod">
          <ac:chgData name="Дима Вотинцев" userId="f3cd587c4b411c69" providerId="Windows Live" clId="Web-{B11A2370-9279-8E4F-82CF-14AE25B41350}" dt="2025-03-31T15:27:37.364" v="411"/>
          <ac:spMkLst>
            <pc:docMk/>
            <pc:sldMk cId="3412704389" sldId="258"/>
            <ac:spMk id="31" creationId="{819DB923-2EDD-B9F4-798B-1415031207B0}"/>
          </ac:spMkLst>
        </pc:spChg>
        <pc:spChg chg="add del mod">
          <ac:chgData name="Дима Вотинцев" userId="f3cd587c4b411c69" providerId="Windows Live" clId="Web-{B11A2370-9279-8E4F-82CF-14AE25B41350}" dt="2025-03-31T15:27:37.364" v="410"/>
          <ac:spMkLst>
            <pc:docMk/>
            <pc:sldMk cId="3412704389" sldId="258"/>
            <ac:spMk id="32" creationId="{C7FB5C0F-E190-9C94-DBA3-AB32B1361251}"/>
          </ac:spMkLst>
        </pc:spChg>
        <pc:spChg chg="add del mod">
          <ac:chgData name="Дима Вотинцев" userId="f3cd587c4b411c69" providerId="Windows Live" clId="Web-{B11A2370-9279-8E4F-82CF-14AE25B41350}" dt="2025-03-31T15:27:37.364" v="409"/>
          <ac:spMkLst>
            <pc:docMk/>
            <pc:sldMk cId="3412704389" sldId="258"/>
            <ac:spMk id="33" creationId="{95335C46-0A42-91E0-6AB5-D921CF8ED9FF}"/>
          </ac:spMkLst>
        </pc:spChg>
        <pc:spChg chg="add mod">
          <ac:chgData name="Дима Вотинцев" userId="f3cd587c4b411c69" providerId="Windows Live" clId="Web-{B11A2370-9279-8E4F-82CF-14AE25B41350}" dt="2025-03-31T16:05:21.841" v="750"/>
          <ac:spMkLst>
            <pc:docMk/>
            <pc:sldMk cId="3412704389" sldId="258"/>
            <ac:spMk id="34" creationId="{81F8C4F9-9F25-235D-BBFC-288A1B6254D1}"/>
          </ac:spMkLst>
        </pc:spChg>
        <pc:spChg chg="add mod">
          <ac:chgData name="Дима Вотинцев" userId="f3cd587c4b411c69" providerId="Windows Live" clId="Web-{B11A2370-9279-8E4F-82CF-14AE25B41350}" dt="2025-03-31T15:59:36.768" v="693" actId="14100"/>
          <ac:spMkLst>
            <pc:docMk/>
            <pc:sldMk cId="3412704389" sldId="258"/>
            <ac:spMk id="35" creationId="{3182F7D2-2F43-65FB-8449-AFA86758ACE0}"/>
          </ac:spMkLst>
        </pc:spChg>
        <pc:spChg chg="add mod">
          <ac:chgData name="Дима Вотинцев" userId="f3cd587c4b411c69" providerId="Windows Live" clId="Web-{B11A2370-9279-8E4F-82CF-14AE25B41350}" dt="2025-03-31T15:59:33.143" v="692" actId="1076"/>
          <ac:spMkLst>
            <pc:docMk/>
            <pc:sldMk cId="3412704389" sldId="258"/>
            <ac:spMk id="36" creationId="{AF8C2A9F-066F-B4AC-B4F0-7C8A7A652E54}"/>
          </ac:spMkLst>
        </pc:spChg>
        <pc:spChg chg="add mod">
          <ac:chgData name="Дима Вотинцев" userId="f3cd587c4b411c69" providerId="Windows Live" clId="Web-{B11A2370-9279-8E4F-82CF-14AE25B41350}" dt="2025-03-31T15:37:06.444" v="595" actId="1076"/>
          <ac:spMkLst>
            <pc:docMk/>
            <pc:sldMk cId="3412704389" sldId="258"/>
            <ac:spMk id="37" creationId="{729210E6-0C9B-4CD7-DD6D-7F957841ECD0}"/>
          </ac:spMkLst>
        </pc:spChg>
        <pc:spChg chg="add del mod">
          <ac:chgData name="Дима Вотинцев" userId="f3cd587c4b411c69" providerId="Windows Live" clId="Web-{B11A2370-9279-8E4F-82CF-14AE25B41350}" dt="2025-03-31T15:29:59.978" v="464"/>
          <ac:spMkLst>
            <pc:docMk/>
            <pc:sldMk cId="3412704389" sldId="258"/>
            <ac:spMk id="38" creationId="{8D346A43-BDF5-9567-DA43-5622CCF7073C}"/>
          </ac:spMkLst>
        </pc:spChg>
        <pc:spChg chg="add mod">
          <ac:chgData name="Дима Вотинцев" userId="f3cd587c4b411c69" providerId="Windows Live" clId="Web-{B11A2370-9279-8E4F-82CF-14AE25B41350}" dt="2025-03-31T15:39:32.996" v="643" actId="14100"/>
          <ac:spMkLst>
            <pc:docMk/>
            <pc:sldMk cId="3412704389" sldId="258"/>
            <ac:spMk id="39" creationId="{B02F06D2-4989-7E6E-6AA4-087F15C78C6F}"/>
          </ac:spMkLst>
        </pc:spChg>
        <pc:spChg chg="add del mod">
          <ac:chgData name="Дима Вотинцев" userId="f3cd587c4b411c69" providerId="Windows Live" clId="Web-{B11A2370-9279-8E4F-82CF-14AE25B41350}" dt="2025-03-31T15:39:07.573" v="629"/>
          <ac:spMkLst>
            <pc:docMk/>
            <pc:sldMk cId="3412704389" sldId="258"/>
            <ac:spMk id="40" creationId="{E9BE069D-0C4E-168C-5789-6E61E00655B0}"/>
          </ac:spMkLst>
        </pc:spChg>
        <pc:spChg chg="add del mod">
          <ac:chgData name="Дима Вотинцев" userId="f3cd587c4b411c69" providerId="Windows Live" clId="Web-{B11A2370-9279-8E4F-82CF-14AE25B41350}" dt="2025-03-31T15:39:07.870" v="630"/>
          <ac:spMkLst>
            <pc:docMk/>
            <pc:sldMk cId="3412704389" sldId="258"/>
            <ac:spMk id="41" creationId="{36B654D8-FE36-CBC2-0877-2DBA147E9DF8}"/>
          </ac:spMkLst>
        </pc:spChg>
        <pc:spChg chg="add del mod">
          <ac:chgData name="Дима Вотинцев" userId="f3cd587c4b411c69" providerId="Windows Live" clId="Web-{B11A2370-9279-8E4F-82CF-14AE25B41350}" dt="2025-03-31T15:29:55.259" v="462"/>
          <ac:spMkLst>
            <pc:docMk/>
            <pc:sldMk cId="3412704389" sldId="258"/>
            <ac:spMk id="42" creationId="{C8134645-2428-A9EA-D3BF-CCD2AE838784}"/>
          </ac:spMkLst>
        </pc:spChg>
        <pc:spChg chg="add del mod">
          <ac:chgData name="Дима Вотинцев" userId="f3cd587c4b411c69" providerId="Windows Live" clId="Web-{B11A2370-9279-8E4F-82CF-14AE25B41350}" dt="2025-03-31T15:29:17.539" v="456"/>
          <ac:spMkLst>
            <pc:docMk/>
            <pc:sldMk cId="3412704389" sldId="258"/>
            <ac:spMk id="43" creationId="{E8096444-A051-EE6A-2DD9-C7C6C13D5B9C}"/>
          </ac:spMkLst>
        </pc:spChg>
        <pc:spChg chg="add del mod">
          <ac:chgData name="Дима Вотинцев" userId="f3cd587c4b411c69" providerId="Windows Live" clId="Web-{B11A2370-9279-8E4F-82CF-14AE25B41350}" dt="2025-03-31T15:29:17.539" v="455"/>
          <ac:spMkLst>
            <pc:docMk/>
            <pc:sldMk cId="3412704389" sldId="258"/>
            <ac:spMk id="44" creationId="{57F42F69-AFA8-7A9C-7738-A7D21B39D962}"/>
          </ac:spMkLst>
        </pc:spChg>
        <pc:spChg chg="add mod">
          <ac:chgData name="Дима Вотинцев" userId="f3cd587c4b411c69" providerId="Windows Live" clId="Web-{B11A2370-9279-8E4F-82CF-14AE25B41350}" dt="2025-03-31T15:59:24.908" v="691" actId="14100"/>
          <ac:spMkLst>
            <pc:docMk/>
            <pc:sldMk cId="3412704389" sldId="258"/>
            <ac:spMk id="50" creationId="{F404C030-9A8A-6636-8E49-2244C2441FCC}"/>
          </ac:spMkLst>
        </pc:spChg>
        <pc:spChg chg="add mod">
          <ac:chgData name="Дима Вотинцев" userId="f3cd587c4b411c69" providerId="Windows Live" clId="Web-{B11A2370-9279-8E4F-82CF-14AE25B41350}" dt="2025-03-31T15:41:01.467" v="665" actId="1076"/>
          <ac:spMkLst>
            <pc:docMk/>
            <pc:sldMk cId="3412704389" sldId="258"/>
            <ac:spMk id="51" creationId="{ED262456-E56A-74DD-C984-46C6B42EB9D7}"/>
          </ac:spMkLst>
        </pc:spChg>
        <pc:spChg chg="add mod">
          <ac:chgData name="Дима Вотинцев" userId="f3cd587c4b411c69" providerId="Windows Live" clId="Web-{B11A2370-9279-8E4F-82CF-14AE25B41350}" dt="2025-03-31T15:39:17.714" v="636" actId="1076"/>
          <ac:spMkLst>
            <pc:docMk/>
            <pc:sldMk cId="3412704389" sldId="258"/>
            <ac:spMk id="52" creationId="{A3F0BAD8-77C0-B50F-197B-96B02886A988}"/>
          </ac:spMkLst>
        </pc:spChg>
        <pc:spChg chg="add mod">
          <ac:chgData name="Дима Вотинцев" userId="f3cd587c4b411c69" providerId="Windows Live" clId="Web-{B11A2370-9279-8E4F-82CF-14AE25B41350}" dt="2025-03-31T15:40:13.325" v="653" actId="1076"/>
          <ac:spMkLst>
            <pc:docMk/>
            <pc:sldMk cId="3412704389" sldId="258"/>
            <ac:spMk id="53" creationId="{39DCC8B3-030F-B0C1-3F06-4C41FC17F3A8}"/>
          </ac:spMkLst>
        </pc:spChg>
        <pc:spChg chg="add mod">
          <ac:chgData name="Дима Вотинцев" userId="f3cd587c4b411c69" providerId="Windows Live" clId="Web-{B11A2370-9279-8E4F-82CF-14AE25B41350}" dt="2025-03-31T15:39:36.824" v="645" actId="1076"/>
          <ac:spMkLst>
            <pc:docMk/>
            <pc:sldMk cId="3412704389" sldId="258"/>
            <ac:spMk id="54" creationId="{20A16EEA-D1E2-1C46-F03D-7F703061FE8A}"/>
          </ac:spMkLst>
        </pc:spChg>
        <pc:spChg chg="add mod">
          <ac:chgData name="Дима Вотинцев" userId="f3cd587c4b411c69" providerId="Windows Live" clId="Web-{B11A2370-9279-8E4F-82CF-14AE25B41350}" dt="2025-03-31T15:39:47.512" v="649" actId="1076"/>
          <ac:spMkLst>
            <pc:docMk/>
            <pc:sldMk cId="3412704389" sldId="258"/>
            <ac:spMk id="55" creationId="{A49F917A-FEFF-8B52-06B4-8F3E779656B7}"/>
          </ac:spMkLst>
        </pc:spChg>
        <pc:spChg chg="add mod">
          <ac:chgData name="Дима Вотинцев" userId="f3cd587c4b411c69" providerId="Windows Live" clId="Web-{B11A2370-9279-8E4F-82CF-14AE25B41350}" dt="2025-03-31T15:59:56.643" v="701" actId="1076"/>
          <ac:spMkLst>
            <pc:docMk/>
            <pc:sldMk cId="3412704389" sldId="258"/>
            <ac:spMk id="56" creationId="{1EB142DB-3417-572B-F4F6-8F9FD3BDF9FA}"/>
          </ac:spMkLst>
        </pc:spChg>
        <pc:inkChg chg="add del">
          <ac:chgData name="Дима Вотинцев" userId="f3cd587c4b411c69" providerId="Windows Live" clId="Web-{B11A2370-9279-8E4F-82CF-14AE25B41350}" dt="2025-03-31T15:31:31.246" v="484"/>
          <ac:inkMkLst>
            <pc:docMk/>
            <pc:sldMk cId="3412704389" sldId="258"/>
            <ac:inkMk id="45" creationId="{37B6493D-D2A6-DC20-F632-CE001859AA13}"/>
          </ac:inkMkLst>
        </pc:inkChg>
        <pc:inkChg chg="add del">
          <ac:chgData name="Дима Вотинцев" userId="f3cd587c4b411c69" providerId="Windows Live" clId="Web-{B11A2370-9279-8E4F-82CF-14AE25B41350}" dt="2025-03-31T15:31:31.246" v="483"/>
          <ac:inkMkLst>
            <pc:docMk/>
            <pc:sldMk cId="3412704389" sldId="258"/>
            <ac:inkMk id="46" creationId="{7E91127D-00C1-6B36-7F6B-750F4A1D4D96}"/>
          </ac:inkMkLst>
        </pc:inkChg>
        <pc:inkChg chg="add del">
          <ac:chgData name="Дима Вотинцев" userId="f3cd587c4b411c69" providerId="Windows Live" clId="Web-{B11A2370-9279-8E4F-82CF-14AE25B41350}" dt="2025-03-31T15:31:47.950" v="488"/>
          <ac:inkMkLst>
            <pc:docMk/>
            <pc:sldMk cId="3412704389" sldId="258"/>
            <ac:inkMk id="47" creationId="{1A691EFC-BBA8-5DF9-D09E-27202D8E9278}"/>
          </ac:inkMkLst>
        </pc:inkChg>
        <pc:inkChg chg="add del">
          <ac:chgData name="Дима Вотинцев" userId="f3cd587c4b411c69" providerId="Windows Live" clId="Web-{B11A2370-9279-8E4F-82CF-14AE25B41350}" dt="2025-03-31T15:31:41.153" v="487"/>
          <ac:inkMkLst>
            <pc:docMk/>
            <pc:sldMk cId="3412704389" sldId="258"/>
            <ac:inkMk id="48" creationId="{14DDE006-78DE-9717-7915-BE7C2140E2A1}"/>
          </ac:inkMkLst>
        </pc:inkChg>
        <pc:inkChg chg="add del">
          <ac:chgData name="Дима Вотинцев" userId="f3cd587c4b411c69" providerId="Windows Live" clId="Web-{B11A2370-9279-8E4F-82CF-14AE25B41350}" dt="2025-03-31T15:32:18.545" v="490"/>
          <ac:inkMkLst>
            <pc:docMk/>
            <pc:sldMk cId="3412704389" sldId="258"/>
            <ac:inkMk id="49" creationId="{B9FC6AB3-ACD1-39FC-7185-FCF35C0D1BCF}"/>
          </ac:inkMkLst>
        </pc:inkChg>
      </pc:sldChg>
      <pc:sldChg chg="addSp delSp modSp">
        <pc:chgData name="Дима Вотинцев" userId="f3cd587c4b411c69" providerId="Windows Live" clId="Web-{B11A2370-9279-8E4F-82CF-14AE25B41350}" dt="2025-03-31T16:04:55.465" v="748"/>
        <pc:sldMkLst>
          <pc:docMk/>
          <pc:sldMk cId="3710744054" sldId="260"/>
        </pc:sldMkLst>
        <pc:spChg chg="del mod">
          <ac:chgData name="Дима Вотинцев" userId="f3cd587c4b411c69" providerId="Windows Live" clId="Web-{B11A2370-9279-8E4F-82CF-14AE25B41350}" dt="2025-03-31T16:03:29.556" v="728"/>
          <ac:spMkLst>
            <pc:docMk/>
            <pc:sldMk cId="3710744054" sldId="260"/>
            <ac:spMk id="3" creationId="{D9AACCFF-1218-7F99-07D1-528FED6B3373}"/>
          </ac:spMkLst>
        </pc:spChg>
        <pc:spChg chg="add mod">
          <ac:chgData name="Дима Вотинцев" userId="f3cd587c4b411c69" providerId="Windows Live" clId="Web-{B11A2370-9279-8E4F-82CF-14AE25B41350}" dt="2025-03-31T16:04:28.933" v="744"/>
          <ac:spMkLst>
            <pc:docMk/>
            <pc:sldMk cId="3710744054" sldId="260"/>
            <ac:spMk id="4" creationId="{D8E44A9D-AF57-1E02-D5C8-907582D64094}"/>
          </ac:spMkLst>
        </pc:spChg>
        <pc:spChg chg="add del mod">
          <ac:chgData name="Дима Вотинцев" userId="f3cd587c4b411c69" providerId="Windows Live" clId="Web-{B11A2370-9279-8E4F-82CF-14AE25B41350}" dt="2025-03-31T15:07:29.560" v="76"/>
          <ac:spMkLst>
            <pc:docMk/>
            <pc:sldMk cId="3710744054" sldId="260"/>
            <ac:spMk id="5" creationId="{5D29023D-B074-4ACC-EF7B-66920C1A9FC2}"/>
          </ac:spMkLst>
        </pc:spChg>
        <pc:spChg chg="add del mod">
          <ac:chgData name="Дима Вотинцев" userId="f3cd587c4b411c69" providerId="Windows Live" clId="Web-{B11A2370-9279-8E4F-82CF-14AE25B41350}" dt="2025-03-31T16:04:44.481" v="746"/>
          <ac:spMkLst>
            <pc:docMk/>
            <pc:sldMk cId="3710744054" sldId="260"/>
            <ac:spMk id="6" creationId="{1B0B7B7E-E342-745C-E504-E3E8DA1E9819}"/>
          </ac:spMkLst>
        </pc:spChg>
        <pc:spChg chg="add del mod">
          <ac:chgData name="Дима Вотинцев" userId="f3cd587c4b411c69" providerId="Windows Live" clId="Web-{B11A2370-9279-8E4F-82CF-14AE25B41350}" dt="2025-03-31T15:07:52.139" v="94"/>
          <ac:spMkLst>
            <pc:docMk/>
            <pc:sldMk cId="3710744054" sldId="260"/>
            <ac:spMk id="7" creationId="{FCF0BB77-3C0C-B30B-DD2C-6D9118755A96}"/>
          </ac:spMkLst>
        </pc:spChg>
        <pc:spChg chg="add del mod">
          <ac:chgData name="Дима Вотинцев" userId="f3cd587c4b411c69" providerId="Windows Live" clId="Web-{B11A2370-9279-8E4F-82CF-14AE25B41350}" dt="2025-03-31T15:07:21.779" v="66"/>
          <ac:spMkLst>
            <pc:docMk/>
            <pc:sldMk cId="3710744054" sldId="260"/>
            <ac:spMk id="8" creationId="{F406406E-95CE-B3BF-966A-31375E13AB83}"/>
          </ac:spMkLst>
        </pc:spChg>
        <pc:spChg chg="add mod">
          <ac:chgData name="Дима Вотинцев" userId="f3cd587c4b411c69" providerId="Windows Live" clId="Web-{B11A2370-9279-8E4F-82CF-14AE25B41350}" dt="2025-03-31T16:04:52.262" v="747"/>
          <ac:spMkLst>
            <pc:docMk/>
            <pc:sldMk cId="3710744054" sldId="260"/>
            <ac:spMk id="9" creationId="{3E06A21E-7A8F-0D4C-EAB9-0FFCF09299B1}"/>
          </ac:spMkLst>
        </pc:spChg>
        <pc:spChg chg="add mod">
          <ac:chgData name="Дима Вотинцев" userId="f3cd587c4b411c69" providerId="Windows Live" clId="Web-{B11A2370-9279-8E4F-82CF-14AE25B41350}" dt="2025-03-31T16:04:07.495" v="741" actId="688"/>
          <ac:spMkLst>
            <pc:docMk/>
            <pc:sldMk cId="3710744054" sldId="260"/>
            <ac:spMk id="11" creationId="{ADE83E86-6528-6FBC-3DEB-65E6F5C4A182}"/>
          </ac:spMkLst>
        </pc:spChg>
        <pc:spChg chg="add mod">
          <ac:chgData name="Дима Вотинцев" userId="f3cd587c4b411c69" providerId="Windows Live" clId="Web-{B11A2370-9279-8E4F-82CF-14AE25B41350}" dt="2025-03-31T16:04:10.339" v="742" actId="688"/>
          <ac:spMkLst>
            <pc:docMk/>
            <pc:sldMk cId="3710744054" sldId="260"/>
            <ac:spMk id="12" creationId="{FA7B4646-5048-3B4C-D1B6-3D12FB59EB1A}"/>
          </ac:spMkLst>
        </pc:spChg>
        <pc:spChg chg="add del">
          <ac:chgData name="Дима Вотинцев" userId="f3cd587c4b411c69" providerId="Windows Live" clId="Web-{B11A2370-9279-8E4F-82CF-14AE25B41350}" dt="2025-03-31T15:10:06.253" v="130"/>
          <ac:spMkLst>
            <pc:docMk/>
            <pc:sldMk cId="3710744054" sldId="260"/>
            <ac:spMk id="13" creationId="{1A027126-DCE1-E727-17D4-1A9DE4B0C599}"/>
          </ac:spMkLst>
        </pc:spChg>
        <pc:spChg chg="add mod">
          <ac:chgData name="Дима Вотинцев" userId="f3cd587c4b411c69" providerId="Windows Live" clId="Web-{B11A2370-9279-8E4F-82CF-14AE25B41350}" dt="2025-03-31T16:04:40.043" v="745"/>
          <ac:spMkLst>
            <pc:docMk/>
            <pc:sldMk cId="3710744054" sldId="260"/>
            <ac:spMk id="14" creationId="{99407776-2F61-4C26-E6E1-EAD63F22A242}"/>
          </ac:spMkLst>
        </pc:spChg>
        <pc:spChg chg="add mod">
          <ac:chgData name="Дима Вотинцев" userId="f3cd587c4b411c69" providerId="Windows Live" clId="Web-{B11A2370-9279-8E4F-82CF-14AE25B41350}" dt="2025-03-31T16:04:55.465" v="748"/>
          <ac:spMkLst>
            <pc:docMk/>
            <pc:sldMk cId="3710744054" sldId="260"/>
            <ac:spMk id="15" creationId="{6D807D57-E422-1199-3AAC-AF4CC094ED6F}"/>
          </ac:spMkLst>
        </pc:spChg>
        <pc:spChg chg="add mod">
          <ac:chgData name="Дима Вотинцев" userId="f3cd587c4b411c69" providerId="Windows Live" clId="Web-{B11A2370-9279-8E4F-82CF-14AE25B41350}" dt="2025-03-31T16:03:41.604" v="731" actId="20577"/>
          <ac:spMkLst>
            <pc:docMk/>
            <pc:sldMk cId="3710744054" sldId="260"/>
            <ac:spMk id="17" creationId="{3FC74E7E-F46B-E042-A59B-AE3E782CE5BF}"/>
          </ac:spMkLst>
        </pc:spChg>
        <pc:spChg chg="add del mod">
          <ac:chgData name="Дима Вотинцев" userId="f3cd587c4b411c69" providerId="Windows Live" clId="Web-{B11A2370-9279-8E4F-82CF-14AE25B41350}" dt="2025-03-31T16:03:32.619" v="729"/>
          <ac:spMkLst>
            <pc:docMk/>
            <pc:sldMk cId="3710744054" sldId="260"/>
            <ac:spMk id="19" creationId="{CF9FD263-671C-F41F-4242-68B215CE8115}"/>
          </ac:spMkLst>
        </pc:spChg>
        <pc:cxnChg chg="add del mod">
          <ac:chgData name="Дима Вотинцев" userId="f3cd587c4b411c69" providerId="Windows Live" clId="Web-{B11A2370-9279-8E4F-82CF-14AE25B41350}" dt="2025-03-31T15:09:12.423" v="118"/>
          <ac:cxnSpMkLst>
            <pc:docMk/>
            <pc:sldMk cId="3710744054" sldId="260"/>
            <ac:cxnSpMk id="10" creationId="{14C36A59-0300-C068-33FE-B80159249FC6}"/>
          </ac:cxnSpMkLst>
        </pc:cxnChg>
      </pc:sldChg>
      <pc:sldChg chg="modSp add replId">
        <pc:chgData name="Дима Вотинцев" userId="f3cd587c4b411c69" providerId="Windows Live" clId="Web-{B11A2370-9279-8E4F-82CF-14AE25B41350}" dt="2025-03-31T15:15:37.091" v="192" actId="20577"/>
        <pc:sldMkLst>
          <pc:docMk/>
          <pc:sldMk cId="3718848944" sldId="263"/>
        </pc:sldMkLst>
        <pc:spChg chg="mod">
          <ac:chgData name="Дима Вотинцев" userId="f3cd587c4b411c69" providerId="Windows Live" clId="Web-{B11A2370-9279-8E4F-82CF-14AE25B41350}" dt="2025-03-31T15:15:37.091" v="192" actId="20577"/>
          <ac:spMkLst>
            <pc:docMk/>
            <pc:sldMk cId="3718848944" sldId="263"/>
            <ac:spMk id="3" creationId="{E1F6F640-6962-DCF4-FB19-679E1B1C51F9}"/>
          </ac:spMkLst>
        </pc:spChg>
      </pc:sldChg>
      <pc:sldChg chg="addSp delSp modSp add mod replId setBg">
        <pc:chgData name="Дима Вотинцев" userId="f3cd587c4b411c69" providerId="Windows Live" clId="Web-{B11A2370-9279-8E4F-82CF-14AE25B41350}" dt="2025-03-31T16:09:10.036" v="776"/>
        <pc:sldMkLst>
          <pc:docMk/>
          <pc:sldMk cId="863713459" sldId="264"/>
        </pc:sldMkLst>
        <pc:spChg chg="mod">
          <ac:chgData name="Дима Вотинцев" userId="f3cd587c4b411c69" providerId="Windows Live" clId="Web-{B11A2370-9279-8E4F-82CF-14AE25B41350}" dt="2025-03-31T16:09:04.708" v="774" actId="20577"/>
          <ac:spMkLst>
            <pc:docMk/>
            <pc:sldMk cId="863713459" sldId="264"/>
            <ac:spMk id="2" creationId="{66F4BCC3-4A31-4AFB-4282-9CA5733D2A62}"/>
          </ac:spMkLst>
        </pc:spChg>
        <pc:spChg chg="del mod">
          <ac:chgData name="Дима Вотинцев" userId="f3cd587c4b411c69" providerId="Windows Live" clId="Web-{B11A2370-9279-8E4F-82CF-14AE25B41350}" dt="2025-03-31T15:44:02.895" v="679"/>
          <ac:spMkLst>
            <pc:docMk/>
            <pc:sldMk cId="863713459" sldId="264"/>
            <ac:spMk id="3" creationId="{1806884C-74D6-7983-8E17-30FAF6E83580}"/>
          </ac:spMkLst>
        </pc:spChg>
        <pc:picChg chg="add del mod">
          <ac:chgData name="Дима Вотинцев" userId="f3cd587c4b411c69" providerId="Windows Live" clId="Web-{B11A2370-9279-8E4F-82CF-14AE25B41350}" dt="2025-03-31T15:53:50.913" v="681"/>
          <ac:picMkLst>
            <pc:docMk/>
            <pc:sldMk cId="863713459" sldId="264"/>
            <ac:picMk id="4" creationId="{CBBE4C75-9802-AFAB-CE57-B41FF19096F9}"/>
          </ac:picMkLst>
        </pc:picChg>
        <pc:picChg chg="add mod">
          <ac:chgData name="Дима Вотинцев" userId="f3cd587c4b411c69" providerId="Windows Live" clId="Web-{B11A2370-9279-8E4F-82CF-14AE25B41350}" dt="2025-03-31T15:54:37.790" v="685" actId="1076"/>
          <ac:picMkLst>
            <pc:docMk/>
            <pc:sldMk cId="863713459" sldId="264"/>
            <ac:picMk id="5" creationId="{5F916700-29FC-FA05-7AAE-660784E842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1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6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1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8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1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51505"/>
            <a:ext cx="9144000" cy="1712507"/>
          </a:xfrm>
        </p:spPr>
        <p:txBody>
          <a:bodyPr>
            <a:normAutofit/>
          </a:bodyPr>
          <a:lstStyle/>
          <a:p>
            <a:r>
              <a:rPr lang="ru-RU" sz="4000"/>
              <a:t>OpenGL</a:t>
            </a:r>
            <a:br>
              <a:rPr lang="ru-RU" sz="4000"/>
            </a:br>
            <a:r>
              <a:rPr lang="ru-RU" sz="4000" err="1"/>
              <a:t>Shared</a:t>
            </a:r>
            <a:r>
              <a:rPr lang="ru-RU" sz="4000"/>
              <a:t> </a:t>
            </a:r>
            <a:r>
              <a:rPr lang="ru-RU" sz="4000" err="1"/>
              <a:t>Objects</a:t>
            </a:r>
            <a:r>
              <a:rPr lang="ru-RU" sz="4000"/>
              <a:t> </a:t>
            </a:r>
            <a:r>
              <a:rPr lang="ru-RU" sz="4000" err="1"/>
              <a:t>and</a:t>
            </a:r>
            <a:r>
              <a:rPr lang="ru-RU" sz="4000"/>
              <a:t> </a:t>
            </a:r>
            <a:r>
              <a:rPr lang="ru-RU" sz="4000" err="1"/>
              <a:t>Multiple</a:t>
            </a:r>
            <a:r>
              <a:rPr lang="ru-RU" sz="4000"/>
              <a:t> </a:t>
            </a:r>
            <a:r>
              <a:rPr lang="ru-RU" sz="4000" err="1"/>
              <a:t>Contexts</a:t>
            </a:r>
            <a:endParaRPr lang="ru-RU" sz="40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81750" y="5717949"/>
            <a:ext cx="5606143" cy="90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Выполнил: студент Вотинцев Дмитрий 3823Б1ФИ2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EAB4-24E3-A42B-0873-2D4E4D528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C719B-7A73-9ED5-99FD-5485F71EE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5" y="930"/>
            <a:ext cx="12108044" cy="63189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4000" b="1" err="1">
                <a:solidFill>
                  <a:srgbClr val="000000"/>
                </a:solidFill>
                <a:ea typeface="+mj-lt"/>
                <a:cs typeface="+mj-lt"/>
              </a:rPr>
              <a:t>Shared</a:t>
            </a:r>
            <a:r>
              <a:rPr lang="ru-RU" sz="4000" b="1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ru-RU" sz="4000" b="1" err="1">
                <a:solidFill>
                  <a:srgbClr val="000000"/>
                </a:solidFill>
                <a:ea typeface="+mj-lt"/>
                <a:cs typeface="+mj-lt"/>
              </a:rPr>
              <a:t>Objects</a:t>
            </a:r>
            <a:endParaRPr lang="ru-RU" sz="4000" b="1">
              <a:solidFill>
                <a:srgbClr val="000000"/>
              </a:solidFill>
              <a:ea typeface="+mj-lt"/>
              <a:cs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5C408B-0CFB-3401-7E44-9215A21BA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52" y="936819"/>
            <a:ext cx="11510937" cy="525488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 b="1" dirty="0"/>
              <a:t>Разделяемые объекты</a:t>
            </a:r>
            <a:r>
              <a:rPr lang="ru-RU" dirty="0"/>
              <a:t> - это ресурсы OpenGL, которые могут использоваться совместно несколькими </a:t>
            </a:r>
            <a:r>
              <a:rPr lang="ru-RU" b="1" dirty="0"/>
              <a:t>контекстами.</a:t>
            </a:r>
            <a:endParaRPr lang="ru-RU" dirty="0"/>
          </a:p>
          <a:p>
            <a:pPr algn="l">
              <a:lnSpc>
                <a:spcPct val="100000"/>
              </a:lnSpc>
            </a:pPr>
            <a:r>
              <a:rPr lang="ru-RU" sz="2000" dirty="0"/>
              <a:t>(разделяемые объекты: </a:t>
            </a:r>
            <a:r>
              <a:rPr lang="ru-RU" sz="2000" err="1">
                <a:ea typeface="+mn-lt"/>
                <a:cs typeface="+mn-lt"/>
              </a:rPr>
              <a:t>buffer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program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and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shader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renderbuffer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sampler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sync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and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texture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 dirty="0">
                <a:ea typeface="+mn-lt"/>
                <a:cs typeface="+mn-lt"/>
              </a:rPr>
              <a:t> (кроме текстурного объекта с именем </a:t>
            </a:r>
            <a:r>
              <a:rPr lang="ru-RU" sz="2000" err="1">
                <a:ea typeface="+mn-lt"/>
                <a:cs typeface="+mn-lt"/>
              </a:rPr>
              <a:t>zero</a:t>
            </a:r>
            <a:r>
              <a:rPr lang="ru-RU" sz="2000" dirty="0">
                <a:ea typeface="+mn-lt"/>
                <a:cs typeface="+mn-lt"/>
              </a:rPr>
              <a:t>) ).</a:t>
            </a:r>
          </a:p>
          <a:p>
            <a:pPr algn="l">
              <a:lnSpc>
                <a:spcPct val="100000"/>
              </a:lnSpc>
            </a:pPr>
            <a:br>
              <a:rPr lang="ru-RU" sz="2000" dirty="0">
                <a:ea typeface="+mn-lt"/>
                <a:cs typeface="+mn-lt"/>
              </a:rPr>
            </a:br>
            <a:r>
              <a:rPr lang="ru-RU" b="1" err="1">
                <a:ea typeface="+mn-lt"/>
                <a:cs typeface="+mn-lt"/>
              </a:rPr>
              <a:t>Views</a:t>
            </a:r>
            <a:r>
              <a:rPr lang="ru-RU" b="1" dirty="0">
                <a:ea typeface="+mn-lt"/>
                <a:cs typeface="+mn-lt"/>
              </a:rPr>
              <a:t> - </a:t>
            </a:r>
            <a:r>
              <a:rPr lang="ru-RU" dirty="0">
                <a:ea typeface="+mn-lt"/>
                <a:cs typeface="+mn-lt"/>
              </a:rPr>
              <a:t>представления, которые альтернативно представляют данные, хранящиеся в других объектах.</a:t>
            </a:r>
          </a:p>
          <a:p>
            <a:pPr algn="l">
              <a:lnSpc>
                <a:spcPct val="100000"/>
              </a:lnSpc>
            </a:pPr>
            <a:r>
              <a:rPr lang="ru-RU" sz="2000" dirty="0">
                <a:ea typeface="+mn-lt"/>
                <a:cs typeface="+mn-lt"/>
              </a:rPr>
              <a:t>(например </a:t>
            </a:r>
            <a:r>
              <a:rPr lang="ru-RU" sz="2000" err="1">
                <a:ea typeface="+mn-lt"/>
                <a:cs typeface="+mn-lt"/>
              </a:rPr>
              <a:t>view</a:t>
            </a:r>
            <a:r>
              <a:rPr lang="ru-RU" sz="2000" dirty="0">
                <a:ea typeface="+mn-lt"/>
                <a:cs typeface="+mn-lt"/>
              </a:rPr>
              <a:t>: </a:t>
            </a:r>
            <a:r>
              <a:rPr lang="ru-RU" sz="2000" err="1">
                <a:ea typeface="+mn-lt"/>
                <a:cs typeface="+mn-lt"/>
              </a:rPr>
              <a:t>texture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buffer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 dirty="0">
                <a:ea typeface="+mn-lt"/>
                <a:cs typeface="+mn-lt"/>
              </a:rPr>
              <a:t> представляет данные в буфере вершин (</a:t>
            </a:r>
            <a:r>
              <a:rPr lang="ru-RU" sz="2000" i="1" dirty="0">
                <a:ea typeface="+mn-lt"/>
                <a:cs typeface="+mn-lt"/>
              </a:rPr>
              <a:t>VBO) )</a:t>
            </a:r>
            <a:endParaRPr lang="ru-RU" sz="2000" dirty="0"/>
          </a:p>
          <a:p>
            <a:pPr algn="l">
              <a:lnSpc>
                <a:spcPct val="100000"/>
              </a:lnSpc>
            </a:pPr>
            <a:br>
              <a:rPr lang="ru-RU" sz="2000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Каждый </a:t>
            </a:r>
            <a:r>
              <a:rPr lang="ru-RU" b="1" dirty="0">
                <a:ea typeface="+mn-lt"/>
                <a:cs typeface="+mn-lt"/>
              </a:rPr>
              <a:t>контекст </a:t>
            </a:r>
            <a:r>
              <a:rPr lang="ru-RU" dirty="0">
                <a:ea typeface="+mn-lt"/>
                <a:cs typeface="+mn-lt"/>
              </a:rPr>
              <a:t>должен иметь свой собственный </a:t>
            </a:r>
            <a:r>
              <a:rPr lang="ru-RU" i="1" dirty="0">
                <a:ea typeface="+mn-lt"/>
                <a:cs typeface="+mn-lt"/>
              </a:rPr>
              <a:t>объект-контейнер</a:t>
            </a:r>
            <a:r>
              <a:rPr lang="ru-RU" dirty="0">
                <a:ea typeface="+mn-lt"/>
                <a:cs typeface="+mn-lt"/>
              </a:rPr>
              <a:t>, а данные в них могут быть разделяемыми. </a:t>
            </a:r>
            <a:endParaRPr lang="ru-RU" i="1" dirty="0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ru-RU" sz="2000" dirty="0">
                <a:ea typeface="+mn-lt"/>
                <a:cs typeface="+mn-lt"/>
              </a:rPr>
              <a:t>(</a:t>
            </a:r>
            <a:r>
              <a:rPr lang="ru-RU" sz="2000" i="1" dirty="0">
                <a:ea typeface="+mn-lt"/>
                <a:cs typeface="+mn-lt"/>
              </a:rPr>
              <a:t>объекты-контейнеры</a:t>
            </a:r>
            <a:r>
              <a:rPr lang="ru-RU" sz="2000" dirty="0">
                <a:ea typeface="+mn-lt"/>
                <a:cs typeface="+mn-lt"/>
              </a:rPr>
              <a:t>: </a:t>
            </a:r>
            <a:r>
              <a:rPr lang="ru-RU" sz="2000" err="1">
                <a:ea typeface="+mn-lt"/>
                <a:cs typeface="+mn-lt"/>
              </a:rPr>
              <a:t>framebuffer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program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pipeline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transform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feedback</a:t>
            </a:r>
            <a:r>
              <a:rPr lang="ru-RU" sz="2000" dirty="0">
                <a:ea typeface="+mn-lt"/>
                <a:cs typeface="+mn-lt"/>
              </a:rPr>
              <a:t>, </a:t>
            </a:r>
            <a:r>
              <a:rPr lang="ru-RU" sz="2000" err="1">
                <a:ea typeface="+mn-lt"/>
                <a:cs typeface="+mn-lt"/>
              </a:rPr>
              <a:t>vertex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array</a:t>
            </a:r>
            <a:r>
              <a:rPr lang="ru-RU" sz="2000" dirty="0">
                <a:ea typeface="+mn-lt"/>
                <a:cs typeface="+mn-lt"/>
              </a:rPr>
              <a:t> </a:t>
            </a:r>
            <a:r>
              <a:rPr lang="ru-RU" sz="2000" err="1">
                <a:ea typeface="+mn-lt"/>
                <a:cs typeface="+mn-lt"/>
              </a:rPr>
              <a:t>objects</a:t>
            </a:r>
            <a:r>
              <a:rPr lang="ru-RU" sz="2000" dirty="0">
                <a:ea typeface="+mn-lt"/>
                <a:cs typeface="+mn-lt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ru-RU" b="1" dirty="0">
                <a:ea typeface="+mn-lt"/>
                <a:cs typeface="+mn-lt"/>
              </a:rPr>
              <a:t>Контекст </a:t>
            </a:r>
            <a:r>
              <a:rPr lang="ru-RU" dirty="0">
                <a:ea typeface="+mn-lt"/>
                <a:cs typeface="+mn-lt"/>
              </a:rPr>
              <a:t>- среда обработки графических команд.</a:t>
            </a:r>
            <a:endParaRPr lang="ru-RU" dirty="0"/>
          </a:p>
          <a:p>
            <a:pPr algn="l">
              <a:lnSpc>
                <a:spcPct val="100000"/>
              </a:lnSpc>
            </a:pPr>
            <a:endParaRPr lang="ru-RU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975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7833-F7C7-D122-1062-EEA903B9A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BA85F-4A6E-117B-51BD-B5718E87D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71762" cy="648010"/>
          </a:xfrm>
        </p:spPr>
        <p:txBody>
          <a:bodyPr>
            <a:normAutofit/>
          </a:bodyPr>
          <a:lstStyle/>
          <a:p>
            <a:r>
              <a:rPr lang="ru-RU" sz="4000" b="1"/>
              <a:t>Object </a:t>
            </a:r>
            <a:r>
              <a:rPr lang="ru-RU" sz="4000" b="1" err="1"/>
              <a:t>Deletion</a:t>
            </a:r>
            <a:r>
              <a:rPr lang="ru-RU" sz="4000" b="1"/>
              <a:t> </a:t>
            </a:r>
            <a:r>
              <a:rPr lang="ru-RU" sz="4000" b="1" err="1"/>
              <a:t>Behavior</a:t>
            </a:r>
            <a:endParaRPr lang="ru-RU" sz="4000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AB8EDC-3569-9B55-769E-C7790770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21" y="638029"/>
            <a:ext cx="11456563" cy="657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800" b="1" err="1">
                <a:ea typeface="+mn-lt"/>
                <a:cs typeface="+mn-lt"/>
              </a:rPr>
              <a:t>Share</a:t>
            </a:r>
            <a:r>
              <a:rPr lang="ru-RU" sz="2800" b="1" dirty="0">
                <a:ea typeface="+mn-lt"/>
                <a:cs typeface="+mn-lt"/>
              </a:rPr>
              <a:t> </a:t>
            </a:r>
            <a:r>
              <a:rPr lang="ru-RU" sz="2800" b="1" err="1">
                <a:ea typeface="+mn-lt"/>
                <a:cs typeface="+mn-lt"/>
              </a:rPr>
              <a:t>list</a:t>
            </a:r>
            <a:r>
              <a:rPr lang="ru-RU" sz="2800" dirty="0">
                <a:ea typeface="+mn-lt"/>
                <a:cs typeface="+mn-lt"/>
              </a:rPr>
              <a:t> - группа контекстов, совместно использующие объект.</a:t>
            </a:r>
            <a:endParaRPr lang="ru-RU" sz="2800" dirty="0"/>
          </a:p>
          <a:p>
            <a:pPr algn="l">
              <a:lnSpc>
                <a:spcPct val="100000"/>
              </a:lnSpc>
            </a:pPr>
            <a:endParaRPr lang="ru-RU" sz="2800" dirty="0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endParaRPr lang="ru-RU" sz="2800" dirty="0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endParaRPr lang="ru-RU" sz="2800" dirty="0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endParaRPr lang="ru-RU" sz="2800" dirty="0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endParaRPr lang="ru-RU" sz="2800" dirty="0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endParaRPr lang="ru-RU" sz="2800" dirty="0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endParaRPr lang="ru-RU" sz="2800" dirty="0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endParaRPr lang="ru-RU" sz="280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23A8FCF-4217-60E2-83BF-0C87E14B71E7}"/>
              </a:ext>
            </a:extLst>
          </p:cNvPr>
          <p:cNvSpPr/>
          <p:nvPr/>
        </p:nvSpPr>
        <p:spPr>
          <a:xfrm>
            <a:off x="1531184" y="1302298"/>
            <a:ext cx="3035059" cy="91365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Объект OpenGL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E6DEDB6-0AEC-430D-2395-192C222FFDB5}"/>
              </a:ext>
            </a:extLst>
          </p:cNvPr>
          <p:cNvSpPr/>
          <p:nvPr/>
        </p:nvSpPr>
        <p:spPr>
          <a:xfrm>
            <a:off x="196562" y="3079616"/>
            <a:ext cx="5624512" cy="178140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9C64B5-F5A2-9C66-D8C9-6693CEC930FB}"/>
              </a:ext>
            </a:extLst>
          </p:cNvPr>
          <p:cNvSpPr txBox="1"/>
          <p:nvPr/>
        </p:nvSpPr>
        <p:spPr>
          <a:xfrm>
            <a:off x="199628" y="4347025"/>
            <a:ext cx="17895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err="1"/>
              <a:t>Share</a:t>
            </a:r>
            <a:r>
              <a:rPr lang="ru-RU" sz="2800" b="1" dirty="0"/>
              <a:t> </a:t>
            </a:r>
            <a:r>
              <a:rPr lang="ru-RU" sz="2800" b="1" err="1"/>
              <a:t>list</a:t>
            </a:r>
            <a:endParaRPr lang="ru-RU" sz="2800" b="1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024D997-0E0A-D522-F6A8-912A5E87778A}"/>
              </a:ext>
            </a:extLst>
          </p:cNvPr>
          <p:cNvSpPr/>
          <p:nvPr/>
        </p:nvSpPr>
        <p:spPr>
          <a:xfrm>
            <a:off x="449481" y="3725955"/>
            <a:ext cx="2028130" cy="514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Контекст1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EA03E43-FC7F-1E08-4BE4-4A53CAE48422}"/>
              </a:ext>
            </a:extLst>
          </p:cNvPr>
          <p:cNvSpPr/>
          <p:nvPr/>
        </p:nvSpPr>
        <p:spPr>
          <a:xfrm>
            <a:off x="3218469" y="3748148"/>
            <a:ext cx="2028130" cy="514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Контекст2</a:t>
            </a:r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81F8C4F9-9F25-235D-BBFC-288A1B6254D1}"/>
              </a:ext>
            </a:extLst>
          </p:cNvPr>
          <p:cNvSpPr/>
          <p:nvPr/>
        </p:nvSpPr>
        <p:spPr>
          <a:xfrm>
            <a:off x="7449036" y="1304081"/>
            <a:ext cx="3412359" cy="9210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Объект     OpenGL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182F7D2-2F43-65FB-8449-AFA86758ACE0}"/>
              </a:ext>
            </a:extLst>
          </p:cNvPr>
          <p:cNvSpPr/>
          <p:nvPr/>
        </p:nvSpPr>
        <p:spPr>
          <a:xfrm>
            <a:off x="6114415" y="3074596"/>
            <a:ext cx="5793082" cy="17870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8C2A9F-066F-B4AC-B4F0-7C8A7A652E54}"/>
              </a:ext>
            </a:extLst>
          </p:cNvPr>
          <p:cNvSpPr txBox="1"/>
          <p:nvPr/>
        </p:nvSpPr>
        <p:spPr>
          <a:xfrm>
            <a:off x="10049283" y="4341741"/>
            <a:ext cx="178956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err="1"/>
              <a:t>Share</a:t>
            </a:r>
            <a:r>
              <a:rPr lang="ru-RU" sz="2800" b="1" dirty="0"/>
              <a:t> </a:t>
            </a:r>
            <a:r>
              <a:rPr lang="ru-RU" sz="2800" b="1" err="1"/>
              <a:t>list</a:t>
            </a:r>
            <a:endParaRPr lang="ru-RU" sz="2800" b="1" dirty="0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729210E6-0C9B-4CD7-DD6D-7F957841ECD0}"/>
              </a:ext>
            </a:extLst>
          </p:cNvPr>
          <p:cNvSpPr/>
          <p:nvPr/>
        </p:nvSpPr>
        <p:spPr>
          <a:xfrm>
            <a:off x="6797148" y="3727737"/>
            <a:ext cx="2028130" cy="514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Контекст</a:t>
            </a:r>
          </a:p>
        </p:txBody>
      </p:sp>
      <p:sp>
        <p:nvSpPr>
          <p:cNvPr id="39" name="Стрелка: влево 38">
            <a:extLst>
              <a:ext uri="{FF2B5EF4-FFF2-40B4-BE49-F238E27FC236}">
                <a16:creationId xmlns:a16="http://schemas.microsoft.com/office/drawing/2014/main" id="{B02F06D2-4989-7E6E-6AA4-087F15C78C6F}"/>
              </a:ext>
            </a:extLst>
          </p:cNvPr>
          <p:cNvSpPr/>
          <p:nvPr/>
        </p:nvSpPr>
        <p:spPr>
          <a:xfrm rot="17220000" flipH="1">
            <a:off x="7631011" y="2821661"/>
            <a:ext cx="1556281" cy="27475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04C030-9A8A-6636-8E49-2244C2441FCC}"/>
              </a:ext>
            </a:extLst>
          </p:cNvPr>
          <p:cNvSpPr txBox="1"/>
          <p:nvPr/>
        </p:nvSpPr>
        <p:spPr>
          <a:xfrm>
            <a:off x="199629" y="4952783"/>
            <a:ext cx="11799133" cy="17676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ru-RU" sz="2800" dirty="0"/>
              <a:t>Если объект не удаляется явно, то удаление контекста не влияет на него. Если контекст последний в </a:t>
            </a:r>
            <a:r>
              <a:rPr lang="ru-RU" sz="2800" b="1" err="1"/>
              <a:t>share</a:t>
            </a:r>
            <a:r>
              <a:rPr lang="ru-RU" sz="2800" b="1" dirty="0"/>
              <a:t> </a:t>
            </a:r>
            <a:r>
              <a:rPr lang="ru-RU" sz="2800" b="1" err="1"/>
              <a:t>list</a:t>
            </a:r>
            <a:r>
              <a:rPr lang="ru-RU" sz="2800" dirty="0"/>
              <a:t>, то</a:t>
            </a:r>
            <a:r>
              <a:rPr lang="ru-RU" sz="2800" b="1" dirty="0"/>
              <a:t> </a:t>
            </a:r>
            <a:r>
              <a:rPr lang="ru-RU" sz="2800" dirty="0"/>
              <a:t>при его удалении удаляется объект, а также все объекты, которые использовал этот контекст.</a:t>
            </a:r>
            <a:br>
              <a:rPr lang="ru-RU" sz="2800" dirty="0"/>
            </a:br>
            <a:endParaRPr lang="ru-RU" sz="2800" dirty="0"/>
          </a:p>
          <a:p>
            <a:endParaRPr lang="ru-RU" sz="2800" b="1" dirty="0"/>
          </a:p>
        </p:txBody>
      </p:sp>
      <p:sp>
        <p:nvSpPr>
          <p:cNvPr id="51" name="Знак умножения 50">
            <a:extLst>
              <a:ext uri="{FF2B5EF4-FFF2-40B4-BE49-F238E27FC236}">
                <a16:creationId xmlns:a16="http://schemas.microsoft.com/office/drawing/2014/main" id="{ED262456-E56A-74DD-C984-46C6B42EB9D7}"/>
              </a:ext>
            </a:extLst>
          </p:cNvPr>
          <p:cNvSpPr/>
          <p:nvPr/>
        </p:nvSpPr>
        <p:spPr>
          <a:xfrm>
            <a:off x="3872445" y="2792967"/>
            <a:ext cx="855765" cy="24277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Знак умножения 51">
            <a:extLst>
              <a:ext uri="{FF2B5EF4-FFF2-40B4-BE49-F238E27FC236}">
                <a16:creationId xmlns:a16="http://schemas.microsoft.com/office/drawing/2014/main" id="{A3F0BAD8-77C0-B50F-197B-96B02886A988}"/>
              </a:ext>
            </a:extLst>
          </p:cNvPr>
          <p:cNvSpPr/>
          <p:nvPr/>
        </p:nvSpPr>
        <p:spPr>
          <a:xfrm>
            <a:off x="7282950" y="2696792"/>
            <a:ext cx="855765" cy="24277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Знак умножения 52">
            <a:extLst>
              <a:ext uri="{FF2B5EF4-FFF2-40B4-BE49-F238E27FC236}">
                <a16:creationId xmlns:a16="http://schemas.microsoft.com/office/drawing/2014/main" id="{39DCC8B3-030F-B0C1-3F06-4C41FC17F3A8}"/>
              </a:ext>
            </a:extLst>
          </p:cNvPr>
          <p:cNvSpPr/>
          <p:nvPr/>
        </p:nvSpPr>
        <p:spPr>
          <a:xfrm>
            <a:off x="8725571" y="499569"/>
            <a:ext cx="855765" cy="242776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Стрелка: влево 53">
            <a:extLst>
              <a:ext uri="{FF2B5EF4-FFF2-40B4-BE49-F238E27FC236}">
                <a16:creationId xmlns:a16="http://schemas.microsoft.com/office/drawing/2014/main" id="{20A16EEA-D1E2-1C46-F03D-7F703061FE8A}"/>
              </a:ext>
            </a:extLst>
          </p:cNvPr>
          <p:cNvSpPr/>
          <p:nvPr/>
        </p:nvSpPr>
        <p:spPr>
          <a:xfrm rot="17220000" flipH="1">
            <a:off x="1113322" y="2829059"/>
            <a:ext cx="1556281" cy="27475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Стрелка: влево 54">
            <a:extLst>
              <a:ext uri="{FF2B5EF4-FFF2-40B4-BE49-F238E27FC236}">
                <a16:creationId xmlns:a16="http://schemas.microsoft.com/office/drawing/2014/main" id="{A49F917A-FEFF-8B52-06B4-8F3E779656B7}"/>
              </a:ext>
            </a:extLst>
          </p:cNvPr>
          <p:cNvSpPr/>
          <p:nvPr/>
        </p:nvSpPr>
        <p:spPr>
          <a:xfrm rot="15000000" flipH="1">
            <a:off x="2962836" y="2873447"/>
            <a:ext cx="1556281" cy="27475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Знак умножения 55">
            <a:extLst>
              <a:ext uri="{FF2B5EF4-FFF2-40B4-BE49-F238E27FC236}">
                <a16:creationId xmlns:a16="http://schemas.microsoft.com/office/drawing/2014/main" id="{1EB142DB-3417-572B-F4F6-8F9FD3BDF9FA}"/>
              </a:ext>
            </a:extLst>
          </p:cNvPr>
          <p:cNvSpPr/>
          <p:nvPr/>
        </p:nvSpPr>
        <p:spPr>
          <a:xfrm>
            <a:off x="7963571" y="2593219"/>
            <a:ext cx="855765" cy="6744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7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66A11-83F9-66D8-887D-D5FB0382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23781-3394-2E38-8EEC-0F6BD627C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79160" cy="758980"/>
          </a:xfrm>
        </p:spPr>
        <p:txBody>
          <a:bodyPr>
            <a:normAutofit/>
          </a:bodyPr>
          <a:lstStyle/>
          <a:p>
            <a:r>
              <a:rPr lang="ru-RU" sz="4000" b="1"/>
              <a:t>Object </a:t>
            </a:r>
            <a:r>
              <a:rPr lang="ru-RU" sz="4000" b="1" err="1"/>
              <a:t>Deletion</a:t>
            </a:r>
            <a:r>
              <a:rPr lang="ru-RU" sz="4000" b="1"/>
              <a:t> </a:t>
            </a:r>
            <a:r>
              <a:rPr lang="ru-RU" sz="4000" b="1" err="1"/>
              <a:t>Behavior</a:t>
            </a:r>
            <a:endParaRPr lang="ru-RU" sz="4000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F6F640-6962-DCF4-FB19-679E1B1C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406" y="756398"/>
            <a:ext cx="11648912" cy="5954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br>
              <a:rPr lang="ru-RU" sz="2800" b="1" dirty="0">
                <a:ea typeface="+mn-lt"/>
                <a:cs typeface="+mn-lt"/>
              </a:rPr>
            </a:br>
            <a:r>
              <a:rPr lang="ru-RU" sz="2800" dirty="0"/>
              <a:t>Когда объекты  удаляются, они автоматически отвязываются от всех точек связывания (</a:t>
            </a:r>
            <a:r>
              <a:rPr lang="ru-RU" sz="2800" i="1" dirty="0" err="1"/>
              <a:t>bind</a:t>
            </a:r>
            <a:r>
              <a:rPr lang="ru-RU" sz="2800" i="1" dirty="0"/>
              <a:t> </a:t>
            </a:r>
            <a:r>
              <a:rPr lang="ru-RU" sz="2800" i="1" dirty="0" err="1"/>
              <a:t>points</a:t>
            </a:r>
            <a:r>
              <a:rPr lang="ru-RU" sz="2800" dirty="0"/>
              <a:t>) и от объектов-контейнеров в </a:t>
            </a:r>
            <a:r>
              <a:rPr lang="ru-RU" sz="2800" u="sng" dirty="0"/>
              <a:t>текущем</a:t>
            </a:r>
            <a:r>
              <a:rPr lang="ru-RU" sz="2800" dirty="0"/>
              <a:t> контексте. После отвязывания объект не используется при отрисовке (рендеринге).</a:t>
            </a:r>
            <a:endParaRPr lang="ru-RU"/>
          </a:p>
          <a:p>
            <a:pPr algn="l">
              <a:lnSpc>
                <a:spcPct val="100000"/>
              </a:lnSpc>
            </a:pPr>
            <a:br>
              <a:rPr lang="ru-RU" sz="2800" dirty="0"/>
            </a:br>
            <a:r>
              <a:rPr lang="ru-RU" sz="2800" dirty="0"/>
              <a:t>Если при привязке было установлено значение - оно будет выставлено на значение </a:t>
            </a:r>
            <a:r>
              <a:rPr lang="ru-RU" sz="2800" i="1" dirty="0"/>
              <a:t>по умолчанию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884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EBFF2-DB4A-D9A2-BCD7-3BF70246C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011FF-9A22-64D8-0C7F-3A758A31A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79160" cy="672715"/>
          </a:xfrm>
        </p:spPr>
        <p:txBody>
          <a:bodyPr>
            <a:normAutofit/>
          </a:bodyPr>
          <a:lstStyle/>
          <a:p>
            <a:r>
              <a:rPr lang="ru-RU" sz="4000" b="1"/>
              <a:t>Object </a:t>
            </a:r>
            <a:r>
              <a:rPr lang="ru-RU" sz="4000" b="1" err="1"/>
              <a:t>Deletion</a:t>
            </a:r>
            <a:r>
              <a:rPr lang="ru-RU" sz="4000" b="1"/>
              <a:t> </a:t>
            </a:r>
            <a:r>
              <a:rPr lang="ru-RU" sz="4000" b="1" err="1"/>
              <a:t>Behavior</a:t>
            </a:r>
            <a:endParaRPr lang="ru-RU" sz="4000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6C9547-501D-68AA-D82B-CF1369137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178" y="677530"/>
            <a:ext cx="11579679" cy="61479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800"/>
              <a:t>Когда </a:t>
            </a:r>
            <a:r>
              <a:rPr lang="ru-RU" sz="2800" b="1">
                <a:ea typeface="+mn-lt"/>
                <a:cs typeface="+mn-lt"/>
              </a:rPr>
              <a:t>объекты </a:t>
            </a:r>
            <a:r>
              <a:rPr lang="ru-RU" sz="2800">
                <a:ea typeface="+mn-lt"/>
                <a:cs typeface="+mn-lt"/>
              </a:rPr>
              <a:t>(</a:t>
            </a:r>
            <a:r>
              <a:rPr lang="ru-RU" sz="2800" i="1" err="1">
                <a:ea typeface="+mn-lt"/>
                <a:cs typeface="+mn-lt"/>
              </a:rPr>
              <a:t>buffer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texture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sampler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renderbuffer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query</a:t>
            </a:r>
            <a:r>
              <a:rPr lang="ru-RU" sz="2800" i="1">
                <a:ea typeface="+mn-lt"/>
                <a:cs typeface="+mn-lt"/>
              </a:rPr>
              <a:t>, </a:t>
            </a:r>
            <a:r>
              <a:rPr lang="ru-RU" sz="2800" i="1" err="1">
                <a:ea typeface="+mn-lt"/>
                <a:cs typeface="+mn-lt"/>
              </a:rPr>
              <a:t>sync</a:t>
            </a:r>
            <a:r>
              <a:rPr lang="ru-RU" sz="2800">
                <a:ea typeface="+mn-lt"/>
                <a:cs typeface="+mn-lt"/>
              </a:rPr>
              <a:t>) удаляются, их имена становятся недействительными, но сам </a:t>
            </a:r>
            <a:r>
              <a:rPr lang="ru-RU" sz="2800" b="1">
                <a:ea typeface="+mn-lt"/>
                <a:cs typeface="+mn-lt"/>
              </a:rPr>
              <a:t>объект </a:t>
            </a:r>
            <a:r>
              <a:rPr lang="ru-RU" sz="2800">
                <a:ea typeface="+mn-lt"/>
                <a:cs typeface="+mn-lt"/>
              </a:rPr>
              <a:t>остается. Сам </a:t>
            </a:r>
            <a:r>
              <a:rPr lang="ru-RU" sz="2800" b="1">
                <a:ea typeface="+mn-lt"/>
                <a:cs typeface="+mn-lt"/>
              </a:rPr>
              <a:t>объект </a:t>
            </a:r>
            <a:r>
              <a:rPr lang="ru-RU" sz="2800">
                <a:ea typeface="+mn-lt"/>
                <a:cs typeface="+mn-lt"/>
              </a:rPr>
              <a:t>не будет удален, пока используется. </a:t>
            </a:r>
            <a:endParaRPr lang="ru-RU" sz="2800" b="1">
              <a:ea typeface="+mn-lt"/>
              <a:cs typeface="+mn-lt"/>
            </a:endParaRPr>
          </a:p>
          <a:p>
            <a:pPr algn="l">
              <a:lnSpc>
                <a:spcPct val="100000"/>
              </a:lnSpc>
            </a:pPr>
            <a:r>
              <a:rPr lang="ru-RU" sz="2800" i="1" err="1"/>
              <a:t>Buffer</a:t>
            </a:r>
            <a:r>
              <a:rPr lang="ru-RU" sz="2800" i="1"/>
              <a:t>, </a:t>
            </a:r>
            <a:r>
              <a:rPr lang="ru-RU" sz="2800" i="1" err="1"/>
              <a:t>texture</a:t>
            </a:r>
            <a:r>
              <a:rPr lang="ru-RU" sz="2800" i="1"/>
              <a:t>, </a:t>
            </a:r>
            <a:r>
              <a:rPr lang="ru-RU" sz="2800" i="1" err="1"/>
              <a:t>sampler</a:t>
            </a:r>
            <a:r>
              <a:rPr lang="ru-RU" sz="2800" i="1"/>
              <a:t>, </a:t>
            </a:r>
            <a:r>
              <a:rPr lang="ru-RU" sz="2800" i="1" err="1"/>
              <a:t>renderbuffer</a:t>
            </a:r>
            <a:r>
              <a:rPr lang="ru-RU" sz="2800"/>
              <a:t> находятся в использовании если выполняется хотя бы одно из условий:</a:t>
            </a:r>
          </a:p>
          <a:p>
            <a:pPr marL="514350" indent="-514350" algn="l">
              <a:lnSpc>
                <a:spcPct val="100000"/>
              </a:lnSpc>
              <a:buAutoNum type="arabicParenR"/>
            </a:pPr>
            <a:r>
              <a:rPr lang="ru-RU" sz="2800"/>
              <a:t>Объект присоединен к контейнеру.</a:t>
            </a:r>
          </a:p>
          <a:p>
            <a:pPr marL="514350" indent="-514350" algn="l">
              <a:lnSpc>
                <a:spcPct val="100000"/>
              </a:lnSpc>
              <a:buAutoNum type="arabicParenR"/>
            </a:pPr>
            <a:r>
              <a:rPr lang="ru-RU" sz="2800"/>
              <a:t>Объект привязан к </a:t>
            </a:r>
            <a:r>
              <a:rPr lang="ru-RU" sz="2800" i="1" err="1"/>
              <a:t>bind</a:t>
            </a:r>
            <a:r>
              <a:rPr lang="ru-RU" sz="2800" i="1"/>
              <a:t> </a:t>
            </a:r>
            <a:r>
              <a:rPr lang="ru-RU" sz="2800" i="1" err="1"/>
              <a:t>point</a:t>
            </a:r>
            <a:r>
              <a:rPr lang="ru-RU" sz="2800"/>
              <a:t> в любом контексте.</a:t>
            </a:r>
          </a:p>
          <a:p>
            <a:pPr marL="514350" indent="-514350" algn="l">
              <a:lnSpc>
                <a:spcPct val="100000"/>
              </a:lnSpc>
              <a:buAutoNum type="arabicParenR"/>
            </a:pPr>
            <a:r>
              <a:rPr lang="ru-RU" sz="2800"/>
              <a:t>Другой объект имеет </a:t>
            </a:r>
            <a:r>
              <a:rPr lang="ru-RU" sz="2800" b="1" err="1"/>
              <a:t>view</a:t>
            </a:r>
            <a:r>
              <a:rPr lang="ru-RU" sz="2800" b="1"/>
              <a:t> </a:t>
            </a:r>
            <a:r>
              <a:rPr lang="ru-RU" sz="2800"/>
              <a:t>хранилища данных этого объекта.</a:t>
            </a:r>
          </a:p>
          <a:p>
            <a:pPr algn="l">
              <a:lnSpc>
                <a:spcPct val="100000"/>
              </a:lnSpc>
            </a:pPr>
            <a:r>
              <a:rPr lang="ru-RU" sz="2800" i="1" err="1"/>
              <a:t>Sync</a:t>
            </a:r>
            <a:r>
              <a:rPr lang="ru-RU" sz="2800" i="1"/>
              <a:t> </a:t>
            </a:r>
            <a:r>
              <a:rPr lang="ru-RU" sz="2800" i="1" err="1"/>
              <a:t>object</a:t>
            </a:r>
            <a:r>
              <a:rPr lang="ru-RU" sz="2800" i="1"/>
              <a:t> </a:t>
            </a:r>
            <a:r>
              <a:rPr lang="ru-RU" sz="2800"/>
              <a:t>находится в использовании, если:  есть незавершенная </a:t>
            </a:r>
            <a:r>
              <a:rPr lang="ru-RU" sz="2800" i="1" err="1"/>
              <a:t>fence</a:t>
            </a:r>
            <a:r>
              <a:rPr lang="ru-RU" sz="2800" i="1"/>
              <a:t> </a:t>
            </a:r>
            <a:r>
              <a:rPr lang="ru-RU" sz="2800"/>
              <a:t>команда или ожидающая завершения  команда OpenGL, использующая его.</a:t>
            </a:r>
          </a:p>
          <a:p>
            <a:pPr algn="l">
              <a:lnSpc>
                <a:spcPct val="100000"/>
              </a:lnSpc>
            </a:pPr>
            <a:endParaRPr lang="ru-RU" sz="2800"/>
          </a:p>
        </p:txBody>
      </p:sp>
    </p:spTree>
    <p:extLst>
      <p:ext uri="{BB962C8B-B14F-4D97-AF65-F5344CB8AC3E}">
        <p14:creationId xmlns:p14="http://schemas.microsoft.com/office/powerpoint/2010/main" val="98149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EC05A-EFF7-BFFF-7FB5-AFDAD28B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919321-0F87-4FF5-B09C-D06597B7C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93537" cy="687092"/>
          </a:xfrm>
        </p:spPr>
        <p:txBody>
          <a:bodyPr>
            <a:normAutofit/>
          </a:bodyPr>
          <a:lstStyle/>
          <a:p>
            <a:r>
              <a:rPr lang="ru-RU" sz="4000" b="1" err="1">
                <a:ea typeface="+mj-lt"/>
                <a:cs typeface="+mj-lt"/>
              </a:rPr>
              <a:t>Propagating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Changes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to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Objects</a:t>
            </a:r>
            <a:r>
              <a:rPr lang="ru-RU" sz="4000" b="1">
                <a:ea typeface="+mj-lt"/>
                <a:cs typeface="+mj-lt"/>
              </a:rPr>
              <a:t> </a:t>
            </a:r>
            <a:endParaRPr lang="ru-RU" b="1">
              <a:ea typeface="+mj-lt"/>
              <a:cs typeface="+mj-lt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8E44A9D-AF57-1E02-D5C8-907582D64094}"/>
              </a:ext>
            </a:extLst>
          </p:cNvPr>
          <p:cNvSpPr/>
          <p:nvPr/>
        </p:nvSpPr>
        <p:spPr>
          <a:xfrm>
            <a:off x="4069248" y="1497884"/>
            <a:ext cx="3749301" cy="85935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</a:rPr>
              <a:t>Объект OpenGL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B0B7B7E-E342-745C-E504-E3E8DA1E9819}"/>
              </a:ext>
            </a:extLst>
          </p:cNvPr>
          <p:cNvSpPr/>
          <p:nvPr/>
        </p:nvSpPr>
        <p:spPr>
          <a:xfrm>
            <a:off x="153427" y="3361533"/>
            <a:ext cx="4450202" cy="253481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информация, которую реализации GL не требуется проверять и которая не оказывает оперативного воздействия.</a:t>
            </a:r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E06A21E-7A8F-0D4C-EAB9-0FFCF09299B1}"/>
              </a:ext>
            </a:extLst>
          </p:cNvPr>
          <p:cNvSpPr/>
          <p:nvPr/>
        </p:nvSpPr>
        <p:spPr>
          <a:xfrm>
            <a:off x="7821054" y="2667569"/>
            <a:ext cx="3824272" cy="55497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</a:rPr>
              <a:t>Состояние</a:t>
            </a:r>
          </a:p>
        </p:txBody>
      </p:sp>
      <p:sp>
        <p:nvSpPr>
          <p:cNvPr id="11" name="Стрелка: влево 10">
            <a:extLst>
              <a:ext uri="{FF2B5EF4-FFF2-40B4-BE49-F238E27FC236}">
                <a16:creationId xmlns:a16="http://schemas.microsoft.com/office/drawing/2014/main" id="{ADE83E86-6528-6FBC-3DEB-65E6F5C4A182}"/>
              </a:ext>
            </a:extLst>
          </p:cNvPr>
          <p:cNvSpPr/>
          <p:nvPr/>
        </p:nvSpPr>
        <p:spPr>
          <a:xfrm rot="18840000">
            <a:off x="3831039" y="2256871"/>
            <a:ext cx="467813" cy="5386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лево 11">
            <a:extLst>
              <a:ext uri="{FF2B5EF4-FFF2-40B4-BE49-F238E27FC236}">
                <a16:creationId xmlns:a16="http://schemas.microsoft.com/office/drawing/2014/main" id="{FA7B4646-5048-3B4C-D1B6-3D12FB59EB1A}"/>
              </a:ext>
            </a:extLst>
          </p:cNvPr>
          <p:cNvSpPr/>
          <p:nvPr/>
        </p:nvSpPr>
        <p:spPr>
          <a:xfrm rot="13980000">
            <a:off x="7582450" y="2256584"/>
            <a:ext cx="467813" cy="53863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99407776-2F61-4C26-E6E1-EAD63F22A242}"/>
              </a:ext>
            </a:extLst>
          </p:cNvPr>
          <p:cNvSpPr/>
          <p:nvPr/>
        </p:nvSpPr>
        <p:spPr>
          <a:xfrm>
            <a:off x="466390" y="2667569"/>
            <a:ext cx="3599755" cy="554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600" b="1" dirty="0">
                <a:solidFill>
                  <a:schemeClr val="tx1"/>
                </a:solidFill>
              </a:rPr>
              <a:t>Данные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D807D57-E422-1199-3AAC-AF4CC094ED6F}"/>
              </a:ext>
            </a:extLst>
          </p:cNvPr>
          <p:cNvSpPr/>
          <p:nvPr/>
        </p:nvSpPr>
        <p:spPr>
          <a:xfrm>
            <a:off x="7473146" y="3361533"/>
            <a:ext cx="4519162" cy="253481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определяет конфигурацию конвейера рендеринга, и реализации GL требуется  проверять состояние.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3FC74E7E-F46B-E042-A59B-AE3E782CE5BF}"/>
              </a:ext>
            </a:extLst>
          </p:cNvPr>
          <p:cNvSpPr txBox="1">
            <a:spLocks/>
          </p:cNvSpPr>
          <p:nvPr/>
        </p:nvSpPr>
        <p:spPr>
          <a:xfrm>
            <a:off x="182027" y="734204"/>
            <a:ext cx="11456563" cy="657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2800" dirty="0">
                <a:ea typeface="+mn-lt"/>
                <a:cs typeface="+mn-lt"/>
              </a:rPr>
              <a:t>Каждый объект OpenGL содержит 2 типа информации:</a:t>
            </a:r>
            <a:r>
              <a:rPr lang="ru-RU" sz="2800" dirty="0">
                <a:solidFill>
                  <a:srgbClr val="212529"/>
                </a:solidFill>
                <a:ea typeface="+mn-lt"/>
                <a:cs typeface="+mn-lt"/>
              </a:rPr>
              <a:t> </a:t>
            </a:r>
            <a:r>
              <a:rPr lang="ru-RU" sz="2800" b="1" dirty="0">
                <a:ea typeface="+mn-lt"/>
                <a:cs typeface="+mn-lt"/>
              </a:rPr>
              <a:t>данные </a:t>
            </a:r>
            <a:r>
              <a:rPr lang="ru-RU" sz="2800" dirty="0">
                <a:solidFill>
                  <a:srgbClr val="212529"/>
                </a:solidFill>
                <a:ea typeface="+mn-lt"/>
                <a:cs typeface="+mn-lt"/>
              </a:rPr>
              <a:t>и </a:t>
            </a:r>
            <a:r>
              <a:rPr lang="ru-RU" sz="2800" b="1" dirty="0">
                <a:solidFill>
                  <a:srgbClr val="212529"/>
                </a:solidFill>
                <a:ea typeface="+mn-lt"/>
                <a:cs typeface="+mn-lt"/>
              </a:rPr>
              <a:t>состояние</a:t>
            </a:r>
            <a:r>
              <a:rPr lang="ru-RU" sz="2800" dirty="0">
                <a:solidFill>
                  <a:srgbClr val="212529"/>
                </a:solidFill>
                <a:ea typeface="+mn-lt"/>
                <a:cs typeface="+mn-lt"/>
              </a:rPr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74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77405-2529-B349-F325-A2CDD523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066B-69FA-FD74-F9E7-A8E8F8280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93537" cy="687092"/>
          </a:xfrm>
        </p:spPr>
        <p:txBody>
          <a:bodyPr>
            <a:normAutofit/>
          </a:bodyPr>
          <a:lstStyle/>
          <a:p>
            <a:r>
              <a:rPr lang="ru-RU" sz="4000" b="1" err="1">
                <a:ea typeface="+mj-lt"/>
                <a:cs typeface="+mj-lt"/>
              </a:rPr>
              <a:t>Determining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Completion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of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Changes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to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an</a:t>
            </a:r>
            <a:r>
              <a:rPr lang="ru-RU" sz="4000" b="1">
                <a:ea typeface="+mj-lt"/>
                <a:cs typeface="+mj-lt"/>
              </a:rPr>
              <a:t> </a:t>
            </a:r>
            <a:r>
              <a:rPr lang="ru-RU" sz="4000" b="1" err="1">
                <a:ea typeface="+mj-lt"/>
                <a:cs typeface="+mj-lt"/>
              </a:rPr>
              <a:t>object</a:t>
            </a:r>
            <a:endParaRPr lang="ru-RU" b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7627F4-45F7-7182-0B7B-182BB53F7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28" y="864435"/>
            <a:ext cx="11838470" cy="584598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lnSpc>
                <a:spcPct val="100000"/>
              </a:lnSpc>
            </a:pP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Содержимое объекта считается </a:t>
            </a:r>
            <a:r>
              <a:rPr lang="ru-RU" i="1">
                <a:solidFill>
                  <a:srgbClr val="212529"/>
                </a:solidFill>
                <a:ea typeface="+mn-lt"/>
                <a:cs typeface="+mn-lt"/>
              </a:rPr>
              <a:t>измененным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 после завершения команды. Команда считается </a:t>
            </a:r>
            <a:r>
              <a:rPr lang="ru-RU" i="1">
                <a:solidFill>
                  <a:srgbClr val="212529"/>
                </a:solidFill>
                <a:ea typeface="+mn-lt"/>
                <a:cs typeface="+mn-lt"/>
              </a:rPr>
              <a:t>завершенной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 после вызова </a:t>
            </a:r>
            <a:r>
              <a:rPr lang="ru-RU" b="1" i="1" err="1">
                <a:solidFill>
                  <a:srgbClr val="3D98E3"/>
                </a:solidFill>
                <a:ea typeface="+mn-lt"/>
                <a:cs typeface="+mn-lt"/>
              </a:rPr>
              <a:t>Finish</a:t>
            </a:r>
            <a:r>
              <a:rPr lang="ru-RU" b="1">
                <a:solidFill>
                  <a:srgbClr val="3D98E3"/>
                </a:solidFill>
                <a:ea typeface="+mn-lt"/>
                <a:cs typeface="+mn-lt"/>
              </a:rPr>
              <a:t> 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или после вызова </a:t>
            </a:r>
            <a:r>
              <a:rPr lang="ru-RU" b="1" i="1" err="1">
                <a:solidFill>
                  <a:srgbClr val="3D98E3"/>
                </a:solidFill>
                <a:ea typeface="+mn-lt"/>
                <a:cs typeface="+mn-lt"/>
              </a:rPr>
              <a:t>FenceSync</a:t>
            </a:r>
            <a:r>
              <a:rPr lang="ru-RU" b="1" i="1">
                <a:solidFill>
                  <a:srgbClr val="3D98E3"/>
                </a:solidFill>
                <a:ea typeface="+mn-lt"/>
                <a:cs typeface="+mn-lt"/>
              </a:rPr>
              <a:t> 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и выполнения команды </a:t>
            </a:r>
            <a:r>
              <a:rPr lang="ru-RU" b="1" i="1" err="1">
                <a:solidFill>
                  <a:srgbClr val="3D98E3"/>
                </a:solidFill>
                <a:ea typeface="+mn-lt"/>
                <a:cs typeface="+mn-lt"/>
              </a:rPr>
              <a:t>WaitSync</a:t>
            </a:r>
            <a:r>
              <a:rPr lang="ru-RU">
                <a:solidFill>
                  <a:srgbClr val="212529"/>
                </a:solidFill>
                <a:ea typeface="+mn-lt"/>
                <a:cs typeface="+mn-lt"/>
              </a:rPr>
              <a:t>.</a:t>
            </a:r>
            <a:endParaRPr lang="ru-RU"/>
          </a:p>
          <a:p>
            <a:pPr algn="l">
              <a:lnSpc>
                <a:spcPct val="100000"/>
              </a:lnSpc>
            </a:pPr>
            <a:r>
              <a:rPr lang="ru-RU" b="1" err="1">
                <a:solidFill>
                  <a:srgbClr val="3D98E3"/>
                </a:solidFill>
              </a:rPr>
              <a:t>glFinish</a:t>
            </a:r>
            <a:r>
              <a:rPr lang="ru-RU" b="1">
                <a:solidFill>
                  <a:srgbClr val="3D98E3"/>
                </a:solidFill>
              </a:rPr>
              <a:t>()</a:t>
            </a:r>
            <a:r>
              <a:rPr lang="ru-RU">
                <a:solidFill>
                  <a:srgbClr val="212529"/>
                </a:solidFill>
              </a:rPr>
              <a:t> - заставляет OpenGL дождаться завершения всех раннее выданных команд во всех контекстах, связанных с текущим контекстом.</a:t>
            </a:r>
          </a:p>
          <a:p>
            <a:pPr algn="l">
              <a:lnSpc>
                <a:spcPct val="100000"/>
              </a:lnSpc>
            </a:pPr>
            <a:r>
              <a:rPr lang="ru-RU">
                <a:solidFill>
                  <a:srgbClr val="212529"/>
                </a:solidFill>
              </a:rPr>
              <a:t>После вызова все изменения становятся видимыми.</a:t>
            </a:r>
          </a:p>
          <a:p>
            <a:pPr algn="l">
              <a:lnSpc>
                <a:spcPct val="100000"/>
              </a:lnSpc>
            </a:pPr>
            <a:r>
              <a:rPr lang="ru-RU" b="1" err="1">
                <a:solidFill>
                  <a:srgbClr val="3D98E3"/>
                </a:solidFill>
                <a:latin typeface="Aptos"/>
              </a:rPr>
              <a:t>glFenceSync</a:t>
            </a:r>
            <a:r>
              <a:rPr lang="ru-RU" b="1">
                <a:solidFill>
                  <a:srgbClr val="3D98E3"/>
                </a:solidFill>
                <a:latin typeface="Aptos"/>
              </a:rPr>
              <a:t>(GL_SYNC_GPU_COMMANDS_COMPLETE, 0)</a:t>
            </a:r>
            <a:r>
              <a:rPr lang="ru-RU" b="1">
                <a:latin typeface="Aptos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ru-RU">
                <a:latin typeface="Aptos"/>
              </a:rPr>
              <a:t>Команда создает объект синхронизации и вставляет "ограждение" (</a:t>
            </a:r>
            <a:r>
              <a:rPr lang="ru-RU" i="1" err="1">
                <a:latin typeface="Aptos"/>
              </a:rPr>
              <a:t>fence</a:t>
            </a:r>
            <a:r>
              <a:rPr lang="ru-RU">
                <a:latin typeface="Aptos"/>
              </a:rPr>
              <a:t>)  в поток OpenGL. Когда завершатся все команды, вызванные до вызова </a:t>
            </a:r>
            <a:r>
              <a:rPr lang="ru-RU" b="1" err="1">
                <a:solidFill>
                  <a:srgbClr val="3D98E3"/>
                </a:solidFill>
                <a:latin typeface="Aptos"/>
              </a:rPr>
              <a:t>glFenceSync</a:t>
            </a:r>
            <a:r>
              <a:rPr lang="ru-RU">
                <a:latin typeface="Aptos"/>
              </a:rPr>
              <a:t>, ограждение  об этом оповестит. Первый параметр указывает, что синхронизация должна происходить после завершения команд GPU.</a:t>
            </a:r>
          </a:p>
          <a:p>
            <a:pPr algn="l">
              <a:lnSpc>
                <a:spcPct val="100000"/>
              </a:lnSpc>
            </a:pPr>
            <a:r>
              <a:rPr lang="ru-RU" b="1" err="1">
                <a:solidFill>
                  <a:srgbClr val="3D98E3"/>
                </a:solidFill>
                <a:latin typeface="Aptos"/>
              </a:rPr>
              <a:t>glWaitSync</a:t>
            </a:r>
            <a:r>
              <a:rPr lang="ru-RU" b="1">
                <a:solidFill>
                  <a:srgbClr val="3D98E3"/>
                </a:solidFill>
                <a:latin typeface="Aptos"/>
              </a:rPr>
              <a:t>(</a:t>
            </a:r>
            <a:r>
              <a:rPr lang="ru-RU" b="1" err="1">
                <a:solidFill>
                  <a:srgbClr val="3D98E3"/>
                </a:solidFill>
                <a:latin typeface="Aptos"/>
              </a:rPr>
              <a:t>sync</a:t>
            </a:r>
            <a:r>
              <a:rPr lang="ru-RU" b="1">
                <a:solidFill>
                  <a:srgbClr val="3D98E3"/>
                </a:solidFill>
                <a:latin typeface="Aptos"/>
              </a:rPr>
              <a:t>, 0, GL_TIMEOUT_INFINITE)</a:t>
            </a:r>
          </a:p>
          <a:p>
            <a:pPr algn="l">
              <a:lnSpc>
                <a:spcPct val="100000"/>
              </a:lnSpc>
            </a:pPr>
            <a:r>
              <a:rPr lang="ru-RU">
                <a:latin typeface="Aptos"/>
              </a:rPr>
              <a:t>Блокирует поток до тех пор, пока объект </a:t>
            </a:r>
            <a:r>
              <a:rPr lang="ru-RU" err="1">
                <a:latin typeface="Aptos"/>
              </a:rPr>
              <a:t>sync</a:t>
            </a:r>
            <a:r>
              <a:rPr lang="ru-RU">
                <a:latin typeface="Aptos"/>
              </a:rPr>
              <a:t> не просигнализирует.</a:t>
            </a:r>
          </a:p>
          <a:p>
            <a:pPr algn="l"/>
            <a:endParaRPr lang="ru-RU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99820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628AD-3C8F-287E-5F27-A84957C5D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4BCC3-4A31-4AFB-4282-9CA5733D2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996"/>
            <a:ext cx="12193537" cy="687092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000000"/>
                </a:solidFill>
                <a:ea typeface="+mj-lt"/>
                <a:cs typeface="+mj-lt"/>
              </a:rPr>
              <a:t>Спасибо за внимание</a:t>
            </a:r>
            <a:endParaRPr lang="ru-RU">
              <a:solidFill>
                <a:srgbClr val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916700-29FC-FA05-7AAE-660784E8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083" y="687372"/>
            <a:ext cx="5361835" cy="5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1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OpenGL Shared Objects and Multiple Contexts</vt:lpstr>
      <vt:lpstr>Shared Objects</vt:lpstr>
      <vt:lpstr>Object Deletion Behavior</vt:lpstr>
      <vt:lpstr>Object Deletion Behavior</vt:lpstr>
      <vt:lpstr>Object Deletion Behavior</vt:lpstr>
      <vt:lpstr>Propagating Changes to Objects </vt:lpstr>
      <vt:lpstr>Determining Completion of Changes to an object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295</cp:revision>
  <dcterms:created xsi:type="dcterms:W3CDTF">2025-03-24T14:04:49Z</dcterms:created>
  <dcterms:modified xsi:type="dcterms:W3CDTF">2025-03-31T16:09:15Z</dcterms:modified>
</cp:coreProperties>
</file>