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81" r:id="rId2"/>
    <p:sldId id="280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2" r:id="rId17"/>
    <p:sldId id="283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>
      <p:cViewPr varScale="1">
        <p:scale>
          <a:sx n="71" d="100"/>
          <a:sy n="71" d="100"/>
        </p:scale>
        <p:origin x="96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8998C-D685-4069-932C-2A3C0ABD556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5798A-7648-473B-8C48-3168FC0F1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195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28BCB-A890-40CF-9D29-B0B56C3E1D7A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BA9A5-E032-434D-BCD2-0B3224D5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8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961B9-FC53-46D5-BBE3-6B21AE7BC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16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4448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52463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63170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07869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96928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27835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89060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80621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23630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62665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34450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26.04.23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4434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480" y="2857500"/>
            <a:ext cx="9361040" cy="1143000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 smtClean="0">
                <a:solidFill>
                  <a:srgbClr val="9954CC"/>
                </a:solidFill>
              </a:rPr>
              <a:t>МАТЕМАТИЧЕСКОЕ </a:t>
            </a:r>
            <a:r>
              <a:rPr lang="ru-RU" sz="6600" b="1" dirty="0" smtClean="0">
                <a:solidFill>
                  <a:srgbClr val="9954CC"/>
                </a:solidFill>
              </a:rPr>
              <a:t>ПРОГРАММИРОВАНИЕ</a:t>
            </a:r>
            <a:r>
              <a:rPr lang="ru-RU" sz="6600" b="1" dirty="0" smtClean="0">
                <a:solidFill>
                  <a:srgbClr val="7030A0"/>
                </a:solidFill>
              </a:rPr>
              <a:t/>
            </a:r>
            <a:br>
              <a:rPr lang="ru-RU" sz="6600" b="1" dirty="0" smtClean="0">
                <a:solidFill>
                  <a:srgbClr val="7030A0"/>
                </a:solidFill>
              </a:rPr>
            </a:br>
            <a:r>
              <a:rPr lang="ru-RU" sz="6600" b="1" dirty="0" smtClean="0">
                <a:solidFill>
                  <a:srgbClr val="7030A0"/>
                </a:solidFill>
              </a:rPr>
              <a:t/>
            </a:r>
            <a:br>
              <a:rPr lang="ru-RU" sz="6600" b="1" dirty="0" smtClean="0">
                <a:solidFill>
                  <a:srgbClr val="7030A0"/>
                </a:solidFill>
              </a:rPr>
            </a:br>
            <a:r>
              <a:rPr lang="ru-RU" sz="6600" b="1" dirty="0" smtClean="0">
                <a:solidFill>
                  <a:srgbClr val="7030A0"/>
                </a:solidFill>
              </a:rPr>
              <a:t>ПОТОКИ В СЕТЯХ</a:t>
            </a:r>
            <a:endParaRPr lang="be-BY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1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9" y="1033051"/>
            <a:ext cx="10339990" cy="111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96186" y="209959"/>
            <a:ext cx="6734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Задача  о максимальном потоке </a:t>
            </a:r>
            <a:endParaRPr lang="be-BY" sz="3200" dirty="0"/>
          </a:p>
        </p:txBody>
      </p:sp>
      <p:sp>
        <p:nvSpPr>
          <p:cNvPr id="33" name="Овал 32"/>
          <p:cNvSpPr/>
          <p:nvPr/>
        </p:nvSpPr>
        <p:spPr>
          <a:xfrm>
            <a:off x="2209168" y="3803187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313465" y="2638742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9245537" y="3803187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7369279" y="2642000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4309814" y="5050301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369279" y="5050301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3" idx="7"/>
            <a:endCxn id="34" idx="2"/>
          </p:cNvCxnSpPr>
          <p:nvPr/>
        </p:nvCxnSpPr>
        <p:spPr>
          <a:xfrm flipV="1">
            <a:off x="2823795" y="2998782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3" idx="5"/>
            <a:endCxn id="37" idx="2"/>
          </p:cNvCxnSpPr>
          <p:nvPr/>
        </p:nvCxnSpPr>
        <p:spPr>
          <a:xfrm>
            <a:off x="2823795" y="4417814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1"/>
          </p:cNvCxnSpPr>
          <p:nvPr/>
        </p:nvCxnSpPr>
        <p:spPr>
          <a:xfrm flipH="1">
            <a:off x="4415267" y="3253369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7" idx="7"/>
            <a:endCxn id="34" idx="5"/>
          </p:cNvCxnSpPr>
          <p:nvPr/>
        </p:nvCxnSpPr>
        <p:spPr>
          <a:xfrm flipV="1">
            <a:off x="4924441" y="3253369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4" idx="6"/>
            <a:endCxn id="36" idx="2"/>
          </p:cNvCxnSpPr>
          <p:nvPr/>
        </p:nvCxnSpPr>
        <p:spPr>
          <a:xfrm>
            <a:off x="5033545" y="2998782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8" idx="0"/>
            <a:endCxn id="36" idx="4"/>
          </p:cNvCxnSpPr>
          <p:nvPr/>
        </p:nvCxnSpPr>
        <p:spPr>
          <a:xfrm flipV="1">
            <a:off x="7729319" y="3362080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7" idx="6"/>
            <a:endCxn id="38" idx="2"/>
          </p:cNvCxnSpPr>
          <p:nvPr/>
        </p:nvCxnSpPr>
        <p:spPr>
          <a:xfrm>
            <a:off x="5029894" y="5410341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6" idx="3"/>
            <a:endCxn id="37" idx="7"/>
          </p:cNvCxnSpPr>
          <p:nvPr/>
        </p:nvCxnSpPr>
        <p:spPr>
          <a:xfrm flipH="1">
            <a:off x="4924441" y="3256627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6" idx="6"/>
            <a:endCxn id="35" idx="1"/>
          </p:cNvCxnSpPr>
          <p:nvPr/>
        </p:nvCxnSpPr>
        <p:spPr>
          <a:xfrm>
            <a:off x="8089359" y="3002040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8" idx="6"/>
            <a:endCxn id="35" idx="3"/>
          </p:cNvCxnSpPr>
          <p:nvPr/>
        </p:nvCxnSpPr>
        <p:spPr>
          <a:xfrm flipV="1">
            <a:off x="8089359" y="4417814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38471" y="319210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238599" y="463253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157090" y="358537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697014" y="413817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5891815" y="267466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5930282" y="392578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5984254" y="513473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467491" y="404350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392027" y="3087184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9235" y="469714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5978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вал 65"/>
          <p:cNvSpPr/>
          <p:nvPr/>
        </p:nvSpPr>
        <p:spPr>
          <a:xfrm>
            <a:off x="546082" y="1518352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2650379" y="353907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7582451" y="1518352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5706193" y="35716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646728" y="276546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5706193" y="276546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72" name="Прямая со стрелкой 71"/>
          <p:cNvCxnSpPr>
            <a:stCxn id="66" idx="7"/>
            <a:endCxn id="67" idx="2"/>
          </p:cNvCxnSpPr>
          <p:nvPr/>
        </p:nvCxnSpPr>
        <p:spPr>
          <a:xfrm flipV="1">
            <a:off x="1160709" y="713947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66" idx="5"/>
            <a:endCxn id="70" idx="2"/>
          </p:cNvCxnSpPr>
          <p:nvPr/>
        </p:nvCxnSpPr>
        <p:spPr>
          <a:xfrm>
            <a:off x="1160709" y="2132979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7" idx="3"/>
            <a:endCxn id="70" idx="1"/>
          </p:cNvCxnSpPr>
          <p:nvPr/>
        </p:nvCxnSpPr>
        <p:spPr>
          <a:xfrm flipH="1">
            <a:off x="2752181" y="968534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0" idx="7"/>
            <a:endCxn id="67" idx="5"/>
          </p:cNvCxnSpPr>
          <p:nvPr/>
        </p:nvCxnSpPr>
        <p:spPr>
          <a:xfrm flipV="1">
            <a:off x="3261355" y="968534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7" idx="6"/>
            <a:endCxn id="69" idx="2"/>
          </p:cNvCxnSpPr>
          <p:nvPr/>
        </p:nvCxnSpPr>
        <p:spPr>
          <a:xfrm>
            <a:off x="3370459" y="713947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1" idx="0"/>
            <a:endCxn id="69" idx="4"/>
          </p:cNvCxnSpPr>
          <p:nvPr/>
        </p:nvCxnSpPr>
        <p:spPr>
          <a:xfrm flipV="1">
            <a:off x="6066233" y="1077245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0" idx="6"/>
            <a:endCxn id="71" idx="2"/>
          </p:cNvCxnSpPr>
          <p:nvPr/>
        </p:nvCxnSpPr>
        <p:spPr>
          <a:xfrm>
            <a:off x="3366808" y="3125506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9" idx="3"/>
            <a:endCxn id="70" idx="7"/>
          </p:cNvCxnSpPr>
          <p:nvPr/>
        </p:nvCxnSpPr>
        <p:spPr>
          <a:xfrm flipH="1">
            <a:off x="3261355" y="971792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9" idx="6"/>
            <a:endCxn id="68" idx="1"/>
          </p:cNvCxnSpPr>
          <p:nvPr/>
        </p:nvCxnSpPr>
        <p:spPr>
          <a:xfrm>
            <a:off x="6426273" y="717205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71" idx="6"/>
            <a:endCxn id="68" idx="3"/>
          </p:cNvCxnSpPr>
          <p:nvPr/>
        </p:nvCxnSpPr>
        <p:spPr>
          <a:xfrm flipV="1">
            <a:off x="6426273" y="2132979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75385" y="90726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575513" y="234769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494004" y="130053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033928" y="185334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4228729" y="38982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4267196" y="164094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4321168" y="284989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5804405" y="175866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6728941" y="802349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6826149" y="241231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92" name="Полилиния 91"/>
          <p:cNvSpPr/>
          <p:nvPr/>
        </p:nvSpPr>
        <p:spPr>
          <a:xfrm>
            <a:off x="2125723" y="487639"/>
            <a:ext cx="295888" cy="2850778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88" h="2850778">
                <a:moveTo>
                  <a:pt x="0" y="0"/>
                </a:moveTo>
                <a:cubicBezTo>
                  <a:pt x="142315" y="509867"/>
                  <a:pt x="291356" y="856129"/>
                  <a:pt x="295838" y="1331259"/>
                </a:cubicBezTo>
                <a:cubicBezTo>
                  <a:pt x="300320" y="1806389"/>
                  <a:pt x="2241" y="2510119"/>
                  <a:pt x="26894" y="2850778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1496141" y="3345676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29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4342004" y="4559984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6446301" y="3395539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11378373" y="4559984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7" name="Овал 96"/>
          <p:cNvSpPr/>
          <p:nvPr/>
        </p:nvSpPr>
        <p:spPr>
          <a:xfrm>
            <a:off x="9502115" y="3398797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6442650" y="5807098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9502115" y="5807098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100" name="Прямая со стрелкой 99"/>
          <p:cNvCxnSpPr>
            <a:stCxn id="94" idx="7"/>
            <a:endCxn id="95" idx="2"/>
          </p:cNvCxnSpPr>
          <p:nvPr/>
        </p:nvCxnSpPr>
        <p:spPr>
          <a:xfrm flipV="1">
            <a:off x="4956631" y="3755579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4" idx="5"/>
            <a:endCxn id="98" idx="2"/>
          </p:cNvCxnSpPr>
          <p:nvPr/>
        </p:nvCxnSpPr>
        <p:spPr>
          <a:xfrm>
            <a:off x="4956631" y="5174611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95" idx="3"/>
            <a:endCxn id="98" idx="1"/>
          </p:cNvCxnSpPr>
          <p:nvPr/>
        </p:nvCxnSpPr>
        <p:spPr>
          <a:xfrm flipH="1">
            <a:off x="6548103" y="4010166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8" idx="7"/>
            <a:endCxn id="95" idx="5"/>
          </p:cNvCxnSpPr>
          <p:nvPr/>
        </p:nvCxnSpPr>
        <p:spPr>
          <a:xfrm flipV="1">
            <a:off x="7057277" y="4010166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95" idx="6"/>
            <a:endCxn id="97" idx="2"/>
          </p:cNvCxnSpPr>
          <p:nvPr/>
        </p:nvCxnSpPr>
        <p:spPr>
          <a:xfrm>
            <a:off x="7166381" y="3755579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99" idx="0"/>
            <a:endCxn id="97" idx="4"/>
          </p:cNvCxnSpPr>
          <p:nvPr/>
        </p:nvCxnSpPr>
        <p:spPr>
          <a:xfrm flipV="1">
            <a:off x="9862155" y="4118877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98" idx="6"/>
            <a:endCxn id="99" idx="2"/>
          </p:cNvCxnSpPr>
          <p:nvPr/>
        </p:nvCxnSpPr>
        <p:spPr>
          <a:xfrm>
            <a:off x="7162730" y="6167138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7" idx="3"/>
            <a:endCxn id="98" idx="7"/>
          </p:cNvCxnSpPr>
          <p:nvPr/>
        </p:nvCxnSpPr>
        <p:spPr>
          <a:xfrm flipH="1">
            <a:off x="7057277" y="4013424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97" idx="6"/>
            <a:endCxn id="96" idx="1"/>
          </p:cNvCxnSpPr>
          <p:nvPr/>
        </p:nvCxnSpPr>
        <p:spPr>
          <a:xfrm>
            <a:off x="10222195" y="3758837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9" idx="6"/>
            <a:endCxn id="96" idx="3"/>
          </p:cNvCxnSpPr>
          <p:nvPr/>
        </p:nvCxnSpPr>
        <p:spPr>
          <a:xfrm flipV="1">
            <a:off x="10222195" y="5174611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71307" y="394889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5371435" y="538933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6289926" y="434217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6829850" y="489497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8024651" y="343146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8063118" y="468258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8117090" y="589153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9600327" y="480030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10524863" y="3843981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10622071" y="545394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120" name="Полилиния 119"/>
          <p:cNvSpPr/>
          <p:nvPr/>
        </p:nvSpPr>
        <p:spPr>
          <a:xfrm>
            <a:off x="5746833" y="3502376"/>
            <a:ext cx="2003846" cy="2716307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1798834 w 1809209"/>
              <a:gd name="connsiteY0" fmla="*/ 0 h 2877672"/>
              <a:gd name="connsiteX1" fmla="*/ 279319 w 1809209"/>
              <a:gd name="connsiteY1" fmla="*/ 1358153 h 2877672"/>
              <a:gd name="connsiteX2" fmla="*/ 10375 w 1809209"/>
              <a:gd name="connsiteY2" fmla="*/ 2877672 h 2877672"/>
              <a:gd name="connsiteX0" fmla="*/ 1789806 w 1803095"/>
              <a:gd name="connsiteY0" fmla="*/ 0 h 2877672"/>
              <a:gd name="connsiteX1" fmla="*/ 593021 w 1803095"/>
              <a:gd name="connsiteY1" fmla="*/ 1640542 h 2877672"/>
              <a:gd name="connsiteX2" fmla="*/ 1347 w 1803095"/>
              <a:gd name="connsiteY2" fmla="*/ 2877672 h 2877672"/>
              <a:gd name="connsiteX0" fmla="*/ 1897102 w 1910597"/>
              <a:gd name="connsiteY0" fmla="*/ 0 h 2837331"/>
              <a:gd name="connsiteX1" fmla="*/ 700317 w 1910597"/>
              <a:gd name="connsiteY1" fmla="*/ 1640542 h 2837331"/>
              <a:gd name="connsiteX2" fmla="*/ 1066 w 1910597"/>
              <a:gd name="connsiteY2" fmla="*/ 2837331 h 2837331"/>
              <a:gd name="connsiteX0" fmla="*/ 1896036 w 1909531"/>
              <a:gd name="connsiteY0" fmla="*/ 0 h 2837331"/>
              <a:gd name="connsiteX1" fmla="*/ 699251 w 1909531"/>
              <a:gd name="connsiteY1" fmla="*/ 1640542 h 2837331"/>
              <a:gd name="connsiteX2" fmla="*/ 0 w 1909531"/>
              <a:gd name="connsiteY2" fmla="*/ 2837331 h 2837331"/>
              <a:gd name="connsiteX0" fmla="*/ 1990166 w 2003846"/>
              <a:gd name="connsiteY0" fmla="*/ 0 h 2716307"/>
              <a:gd name="connsiteX1" fmla="*/ 793381 w 2003846"/>
              <a:gd name="connsiteY1" fmla="*/ 1640542 h 2716307"/>
              <a:gd name="connsiteX2" fmla="*/ 0 w 2003846"/>
              <a:gd name="connsiteY2" fmla="*/ 2716307 h 271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846" h="2716307">
                <a:moveTo>
                  <a:pt x="1990166" y="0"/>
                </a:moveTo>
                <a:cubicBezTo>
                  <a:pt x="2132481" y="509867"/>
                  <a:pt x="1125075" y="1187824"/>
                  <a:pt x="793381" y="1640542"/>
                </a:cubicBezTo>
                <a:cubicBezTo>
                  <a:pt x="461687" y="2093260"/>
                  <a:pt x="244289" y="2523566"/>
                  <a:pt x="0" y="271630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TextBox 120"/>
          <p:cNvSpPr txBox="1"/>
          <p:nvPr/>
        </p:nvSpPr>
        <p:spPr>
          <a:xfrm>
            <a:off x="4819954" y="5886199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35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54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Овал 127"/>
          <p:cNvSpPr/>
          <p:nvPr/>
        </p:nvSpPr>
        <p:spPr>
          <a:xfrm>
            <a:off x="414961" y="1396875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9" name="Овал 128"/>
          <p:cNvSpPr/>
          <p:nvPr/>
        </p:nvSpPr>
        <p:spPr>
          <a:xfrm>
            <a:off x="2519258" y="232430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30" name="Овал 129"/>
          <p:cNvSpPr/>
          <p:nvPr/>
        </p:nvSpPr>
        <p:spPr>
          <a:xfrm>
            <a:off x="7451330" y="1396875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31" name="Овал 130"/>
          <p:cNvSpPr/>
          <p:nvPr/>
        </p:nvSpPr>
        <p:spPr>
          <a:xfrm>
            <a:off x="5575072" y="235688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32" name="Овал 131"/>
          <p:cNvSpPr/>
          <p:nvPr/>
        </p:nvSpPr>
        <p:spPr>
          <a:xfrm>
            <a:off x="2515607" y="2643989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33" name="Овал 132"/>
          <p:cNvSpPr/>
          <p:nvPr/>
        </p:nvSpPr>
        <p:spPr>
          <a:xfrm>
            <a:off x="5575072" y="2643989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134" name="Прямая со стрелкой 133"/>
          <p:cNvCxnSpPr>
            <a:stCxn id="128" idx="7"/>
            <a:endCxn id="129" idx="2"/>
          </p:cNvCxnSpPr>
          <p:nvPr/>
        </p:nvCxnSpPr>
        <p:spPr>
          <a:xfrm flipV="1">
            <a:off x="1029588" y="592470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28" idx="5"/>
            <a:endCxn id="132" idx="2"/>
          </p:cNvCxnSpPr>
          <p:nvPr/>
        </p:nvCxnSpPr>
        <p:spPr>
          <a:xfrm>
            <a:off x="1029588" y="2011502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9" idx="3"/>
            <a:endCxn id="132" idx="1"/>
          </p:cNvCxnSpPr>
          <p:nvPr/>
        </p:nvCxnSpPr>
        <p:spPr>
          <a:xfrm flipH="1">
            <a:off x="2621060" y="847057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132" idx="7"/>
            <a:endCxn id="129" idx="5"/>
          </p:cNvCxnSpPr>
          <p:nvPr/>
        </p:nvCxnSpPr>
        <p:spPr>
          <a:xfrm flipV="1">
            <a:off x="3130234" y="847057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29" idx="6"/>
            <a:endCxn id="131" idx="2"/>
          </p:cNvCxnSpPr>
          <p:nvPr/>
        </p:nvCxnSpPr>
        <p:spPr>
          <a:xfrm>
            <a:off x="3239338" y="592470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133" idx="0"/>
            <a:endCxn id="131" idx="4"/>
          </p:cNvCxnSpPr>
          <p:nvPr/>
        </p:nvCxnSpPr>
        <p:spPr>
          <a:xfrm flipV="1">
            <a:off x="5935112" y="955768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32" idx="6"/>
            <a:endCxn id="133" idx="2"/>
          </p:cNvCxnSpPr>
          <p:nvPr/>
        </p:nvCxnSpPr>
        <p:spPr>
          <a:xfrm>
            <a:off x="3235687" y="3004029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31" idx="3"/>
            <a:endCxn id="132" idx="7"/>
          </p:cNvCxnSpPr>
          <p:nvPr/>
        </p:nvCxnSpPr>
        <p:spPr>
          <a:xfrm flipH="1">
            <a:off x="3130234" y="850315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31" idx="6"/>
            <a:endCxn id="130" idx="1"/>
          </p:cNvCxnSpPr>
          <p:nvPr/>
        </p:nvCxnSpPr>
        <p:spPr>
          <a:xfrm>
            <a:off x="6295152" y="595728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3" idx="6"/>
            <a:endCxn id="130" idx="3"/>
          </p:cNvCxnSpPr>
          <p:nvPr/>
        </p:nvCxnSpPr>
        <p:spPr>
          <a:xfrm flipV="1">
            <a:off x="6295152" y="2011502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444264" y="78578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1444392" y="222622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2362883" y="117906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2902807" y="173186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4097608" y="26835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136075" y="151947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4190047" y="272842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5673284" y="163719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6597820" y="680872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153" name="TextBox 152"/>
          <p:cNvSpPr txBox="1"/>
          <p:nvPr/>
        </p:nvSpPr>
        <p:spPr>
          <a:xfrm>
            <a:off x="6695028" y="229083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154" name="Полилиния 153"/>
          <p:cNvSpPr/>
          <p:nvPr/>
        </p:nvSpPr>
        <p:spPr>
          <a:xfrm>
            <a:off x="1994602" y="106592"/>
            <a:ext cx="4513028" cy="3110347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3028" h="3110347">
                <a:moveTo>
                  <a:pt x="0" y="259569"/>
                </a:moveTo>
                <a:cubicBezTo>
                  <a:pt x="61633" y="2436871"/>
                  <a:pt x="3989297" y="-1076173"/>
                  <a:pt x="4477873" y="353698"/>
                </a:cubicBezTo>
                <a:cubicBezTo>
                  <a:pt x="4966449" y="1783569"/>
                  <a:pt x="203947" y="537476"/>
                  <a:pt x="26894" y="311034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TextBox 154"/>
          <p:cNvSpPr txBox="1"/>
          <p:nvPr/>
        </p:nvSpPr>
        <p:spPr>
          <a:xfrm>
            <a:off x="1365020" y="3224199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58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56" name="Овал 155"/>
          <p:cNvSpPr/>
          <p:nvPr/>
        </p:nvSpPr>
        <p:spPr>
          <a:xfrm>
            <a:off x="4019784" y="4564305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57" name="Овал 156"/>
          <p:cNvSpPr/>
          <p:nvPr/>
        </p:nvSpPr>
        <p:spPr>
          <a:xfrm>
            <a:off x="6124081" y="3399860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58" name="Овал 157"/>
          <p:cNvSpPr/>
          <p:nvPr/>
        </p:nvSpPr>
        <p:spPr>
          <a:xfrm>
            <a:off x="11056153" y="4564305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59" name="Овал 158"/>
          <p:cNvSpPr/>
          <p:nvPr/>
        </p:nvSpPr>
        <p:spPr>
          <a:xfrm>
            <a:off x="9179895" y="3403118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60" name="Овал 159"/>
          <p:cNvSpPr/>
          <p:nvPr/>
        </p:nvSpPr>
        <p:spPr>
          <a:xfrm>
            <a:off x="6120430" y="5811419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9179895" y="5811419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162" name="Прямая со стрелкой 161"/>
          <p:cNvCxnSpPr>
            <a:stCxn id="156" idx="7"/>
            <a:endCxn id="157" idx="2"/>
          </p:cNvCxnSpPr>
          <p:nvPr/>
        </p:nvCxnSpPr>
        <p:spPr>
          <a:xfrm flipV="1">
            <a:off x="4634411" y="3759900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156" idx="5"/>
            <a:endCxn id="160" idx="2"/>
          </p:cNvCxnSpPr>
          <p:nvPr/>
        </p:nvCxnSpPr>
        <p:spPr>
          <a:xfrm>
            <a:off x="4634411" y="5178932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57" idx="3"/>
            <a:endCxn id="160" idx="1"/>
          </p:cNvCxnSpPr>
          <p:nvPr/>
        </p:nvCxnSpPr>
        <p:spPr>
          <a:xfrm flipH="1">
            <a:off x="6225883" y="4014487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160" idx="7"/>
            <a:endCxn id="157" idx="5"/>
          </p:cNvCxnSpPr>
          <p:nvPr/>
        </p:nvCxnSpPr>
        <p:spPr>
          <a:xfrm flipV="1">
            <a:off x="6735057" y="4014487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57" idx="6"/>
            <a:endCxn id="159" idx="2"/>
          </p:cNvCxnSpPr>
          <p:nvPr/>
        </p:nvCxnSpPr>
        <p:spPr>
          <a:xfrm>
            <a:off x="6844161" y="3759900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61" idx="0"/>
            <a:endCxn id="159" idx="4"/>
          </p:cNvCxnSpPr>
          <p:nvPr/>
        </p:nvCxnSpPr>
        <p:spPr>
          <a:xfrm flipV="1">
            <a:off x="9539935" y="4123198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60" idx="6"/>
            <a:endCxn id="161" idx="2"/>
          </p:cNvCxnSpPr>
          <p:nvPr/>
        </p:nvCxnSpPr>
        <p:spPr>
          <a:xfrm>
            <a:off x="6840510" y="6171459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9" idx="3"/>
            <a:endCxn id="160" idx="7"/>
          </p:cNvCxnSpPr>
          <p:nvPr/>
        </p:nvCxnSpPr>
        <p:spPr>
          <a:xfrm flipH="1">
            <a:off x="6735057" y="4017745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59" idx="6"/>
            <a:endCxn id="158" idx="1"/>
          </p:cNvCxnSpPr>
          <p:nvPr/>
        </p:nvCxnSpPr>
        <p:spPr>
          <a:xfrm>
            <a:off x="9899975" y="3763158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61" idx="6"/>
            <a:endCxn id="158" idx="3"/>
          </p:cNvCxnSpPr>
          <p:nvPr/>
        </p:nvCxnSpPr>
        <p:spPr>
          <a:xfrm flipV="1">
            <a:off x="9899975" y="5178932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049087" y="395321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173" name="TextBox 172"/>
          <p:cNvSpPr txBox="1"/>
          <p:nvPr/>
        </p:nvSpPr>
        <p:spPr>
          <a:xfrm>
            <a:off x="5049215" y="539365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5967706" y="434649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175" name="TextBox 174"/>
          <p:cNvSpPr txBox="1"/>
          <p:nvPr/>
        </p:nvSpPr>
        <p:spPr>
          <a:xfrm>
            <a:off x="6507630" y="489929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176" name="TextBox 175"/>
          <p:cNvSpPr txBox="1"/>
          <p:nvPr/>
        </p:nvSpPr>
        <p:spPr>
          <a:xfrm>
            <a:off x="7702431" y="343578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177" name="TextBox 176"/>
          <p:cNvSpPr txBox="1"/>
          <p:nvPr/>
        </p:nvSpPr>
        <p:spPr>
          <a:xfrm>
            <a:off x="7740898" y="468690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178" name="TextBox 177"/>
          <p:cNvSpPr txBox="1"/>
          <p:nvPr/>
        </p:nvSpPr>
        <p:spPr>
          <a:xfrm>
            <a:off x="7794870" y="589585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179" name="TextBox 178"/>
          <p:cNvSpPr txBox="1"/>
          <p:nvPr/>
        </p:nvSpPr>
        <p:spPr>
          <a:xfrm>
            <a:off x="9278107" y="480462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180" name="TextBox 179"/>
          <p:cNvSpPr txBox="1"/>
          <p:nvPr/>
        </p:nvSpPr>
        <p:spPr>
          <a:xfrm>
            <a:off x="10202643" y="3848302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181" name="TextBox 180"/>
          <p:cNvSpPr txBox="1"/>
          <p:nvPr/>
        </p:nvSpPr>
        <p:spPr>
          <a:xfrm>
            <a:off x="10299851" y="545826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182" name="Полилиния 181"/>
          <p:cNvSpPr/>
          <p:nvPr/>
        </p:nvSpPr>
        <p:spPr>
          <a:xfrm>
            <a:off x="5626319" y="3721849"/>
            <a:ext cx="5109885" cy="2662520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5150224 w 5188707"/>
              <a:gd name="connsiteY0" fmla="*/ 0 h 3805519"/>
              <a:gd name="connsiteX1" fmla="*/ 4450979 w 5188707"/>
              <a:gd name="connsiteY1" fmla="*/ 1048870 h 3805519"/>
              <a:gd name="connsiteX2" fmla="*/ 0 w 5188707"/>
              <a:gd name="connsiteY2" fmla="*/ 3805519 h 3805519"/>
              <a:gd name="connsiteX0" fmla="*/ 4450979 w 4450979"/>
              <a:gd name="connsiteY0" fmla="*/ 0 h 2756649"/>
              <a:gd name="connsiteX1" fmla="*/ 0 w 4450979"/>
              <a:gd name="connsiteY1" fmla="*/ 2756649 h 2756649"/>
              <a:gd name="connsiteX0" fmla="*/ 4450979 w 4450979"/>
              <a:gd name="connsiteY0" fmla="*/ 0 h 2756649"/>
              <a:gd name="connsiteX1" fmla="*/ 0 w 4450979"/>
              <a:gd name="connsiteY1" fmla="*/ 2756649 h 2756649"/>
              <a:gd name="connsiteX0" fmla="*/ 4706473 w 4706473"/>
              <a:gd name="connsiteY0" fmla="*/ 0 h 2474261"/>
              <a:gd name="connsiteX1" fmla="*/ 0 w 4706473"/>
              <a:gd name="connsiteY1" fmla="*/ 2474261 h 2474261"/>
              <a:gd name="connsiteX0" fmla="*/ 5109885 w 5109885"/>
              <a:gd name="connsiteY0" fmla="*/ 0 h 2662520"/>
              <a:gd name="connsiteX1" fmla="*/ 0 w 5109885"/>
              <a:gd name="connsiteY1" fmla="*/ 2662520 h 2662520"/>
              <a:gd name="connsiteX0" fmla="*/ 5109885 w 5109885"/>
              <a:gd name="connsiteY0" fmla="*/ 0 h 2662520"/>
              <a:gd name="connsiteX1" fmla="*/ 0 w 5109885"/>
              <a:gd name="connsiteY1" fmla="*/ 2662520 h 2662520"/>
              <a:gd name="connsiteX0" fmla="*/ 5109885 w 5109885"/>
              <a:gd name="connsiteY0" fmla="*/ 0 h 2662520"/>
              <a:gd name="connsiteX1" fmla="*/ 0 w 5109885"/>
              <a:gd name="connsiteY1" fmla="*/ 2662520 h 266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09885" h="2662520">
                <a:moveTo>
                  <a:pt x="5109885" y="0"/>
                </a:moveTo>
                <a:cubicBezTo>
                  <a:pt x="4022914" y="1064559"/>
                  <a:pt x="311523" y="277907"/>
                  <a:pt x="0" y="266252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TextBox 182"/>
          <p:cNvSpPr txBox="1"/>
          <p:nvPr/>
        </p:nvSpPr>
        <p:spPr>
          <a:xfrm>
            <a:off x="4828096" y="6017000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52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559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вал 65"/>
          <p:cNvSpPr/>
          <p:nvPr/>
        </p:nvSpPr>
        <p:spPr>
          <a:xfrm>
            <a:off x="263352" y="1289620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2367649" y="12517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7299721" y="1289620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5423463" y="12843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363998" y="253673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5423463" y="253673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72" name="Прямая со стрелкой 71"/>
          <p:cNvCxnSpPr>
            <a:stCxn id="66" idx="7"/>
            <a:endCxn id="67" idx="2"/>
          </p:cNvCxnSpPr>
          <p:nvPr/>
        </p:nvCxnSpPr>
        <p:spPr>
          <a:xfrm flipV="1">
            <a:off x="877979" y="485215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66" idx="5"/>
            <a:endCxn id="70" idx="2"/>
          </p:cNvCxnSpPr>
          <p:nvPr/>
        </p:nvCxnSpPr>
        <p:spPr>
          <a:xfrm>
            <a:off x="877979" y="1904247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7" idx="3"/>
            <a:endCxn id="70" idx="1"/>
          </p:cNvCxnSpPr>
          <p:nvPr/>
        </p:nvCxnSpPr>
        <p:spPr>
          <a:xfrm flipH="1">
            <a:off x="2469451" y="739802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0" idx="7"/>
            <a:endCxn id="67" idx="5"/>
          </p:cNvCxnSpPr>
          <p:nvPr/>
        </p:nvCxnSpPr>
        <p:spPr>
          <a:xfrm flipV="1">
            <a:off x="2978625" y="739802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7" idx="6"/>
            <a:endCxn id="69" idx="2"/>
          </p:cNvCxnSpPr>
          <p:nvPr/>
        </p:nvCxnSpPr>
        <p:spPr>
          <a:xfrm>
            <a:off x="3087729" y="485215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1" idx="0"/>
            <a:endCxn id="69" idx="4"/>
          </p:cNvCxnSpPr>
          <p:nvPr/>
        </p:nvCxnSpPr>
        <p:spPr>
          <a:xfrm flipV="1">
            <a:off x="5783503" y="848513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0" idx="6"/>
            <a:endCxn id="71" idx="2"/>
          </p:cNvCxnSpPr>
          <p:nvPr/>
        </p:nvCxnSpPr>
        <p:spPr>
          <a:xfrm>
            <a:off x="3084078" y="2896774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9" idx="3"/>
            <a:endCxn id="70" idx="7"/>
          </p:cNvCxnSpPr>
          <p:nvPr/>
        </p:nvCxnSpPr>
        <p:spPr>
          <a:xfrm flipH="1">
            <a:off x="2978625" y="743060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9" idx="6"/>
            <a:endCxn id="68" idx="1"/>
          </p:cNvCxnSpPr>
          <p:nvPr/>
        </p:nvCxnSpPr>
        <p:spPr>
          <a:xfrm>
            <a:off x="6143543" y="488473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71" idx="6"/>
            <a:endCxn id="68" idx="3"/>
          </p:cNvCxnSpPr>
          <p:nvPr/>
        </p:nvCxnSpPr>
        <p:spPr>
          <a:xfrm flipV="1">
            <a:off x="6143543" y="1904247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92655" y="67853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292783" y="211896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211274" y="107180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2751198" y="162461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3945999" y="16109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4318980" y="110139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3558202" y="261933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5521675" y="152993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6446211" y="573617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6543419" y="218357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92" name="Полилиния 91"/>
          <p:cNvSpPr/>
          <p:nvPr/>
        </p:nvSpPr>
        <p:spPr>
          <a:xfrm>
            <a:off x="1869888" y="-171400"/>
            <a:ext cx="4476210" cy="3491908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210" h="3491908">
                <a:moveTo>
                  <a:pt x="147918" y="0"/>
                </a:moveTo>
                <a:cubicBezTo>
                  <a:pt x="209551" y="2177302"/>
                  <a:pt x="5094197" y="2129117"/>
                  <a:pt x="4410638" y="3267635"/>
                </a:cubicBezTo>
                <a:cubicBezTo>
                  <a:pt x="3727079" y="4406153"/>
                  <a:pt x="177053" y="708213"/>
                  <a:pt x="0" y="3281084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1213411" y="3116944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40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4190744" y="4628760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6295041" y="346431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11227113" y="4628760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7" name="Овал 96"/>
          <p:cNvSpPr/>
          <p:nvPr/>
        </p:nvSpPr>
        <p:spPr>
          <a:xfrm>
            <a:off x="9350855" y="346757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6291390" y="587587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9350855" y="587587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100" name="Прямая со стрелкой 99"/>
          <p:cNvCxnSpPr>
            <a:stCxn id="94" idx="7"/>
            <a:endCxn id="95" idx="2"/>
          </p:cNvCxnSpPr>
          <p:nvPr/>
        </p:nvCxnSpPr>
        <p:spPr>
          <a:xfrm flipV="1">
            <a:off x="4805371" y="3824355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4" idx="5"/>
            <a:endCxn id="98" idx="2"/>
          </p:cNvCxnSpPr>
          <p:nvPr/>
        </p:nvCxnSpPr>
        <p:spPr>
          <a:xfrm>
            <a:off x="4805371" y="5243387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95" idx="3"/>
            <a:endCxn id="98" idx="1"/>
          </p:cNvCxnSpPr>
          <p:nvPr/>
        </p:nvCxnSpPr>
        <p:spPr>
          <a:xfrm flipH="1">
            <a:off x="6396843" y="4078942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8" idx="7"/>
            <a:endCxn id="95" idx="5"/>
          </p:cNvCxnSpPr>
          <p:nvPr/>
        </p:nvCxnSpPr>
        <p:spPr>
          <a:xfrm flipV="1">
            <a:off x="6906017" y="4078942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95" idx="6"/>
            <a:endCxn id="97" idx="2"/>
          </p:cNvCxnSpPr>
          <p:nvPr/>
        </p:nvCxnSpPr>
        <p:spPr>
          <a:xfrm>
            <a:off x="7015121" y="3824355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99" idx="0"/>
            <a:endCxn id="97" idx="4"/>
          </p:cNvCxnSpPr>
          <p:nvPr/>
        </p:nvCxnSpPr>
        <p:spPr>
          <a:xfrm flipV="1">
            <a:off x="9710895" y="4187653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98" idx="6"/>
            <a:endCxn id="99" idx="2"/>
          </p:cNvCxnSpPr>
          <p:nvPr/>
        </p:nvCxnSpPr>
        <p:spPr>
          <a:xfrm>
            <a:off x="7011470" y="6235914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7" idx="3"/>
            <a:endCxn id="98" idx="7"/>
          </p:cNvCxnSpPr>
          <p:nvPr/>
        </p:nvCxnSpPr>
        <p:spPr>
          <a:xfrm flipH="1">
            <a:off x="6906017" y="4082200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97" idx="6"/>
            <a:endCxn id="96" idx="1"/>
          </p:cNvCxnSpPr>
          <p:nvPr/>
        </p:nvCxnSpPr>
        <p:spPr>
          <a:xfrm>
            <a:off x="10070935" y="3827613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9" idx="6"/>
            <a:endCxn id="96" idx="3"/>
          </p:cNvCxnSpPr>
          <p:nvPr/>
        </p:nvCxnSpPr>
        <p:spPr>
          <a:xfrm flipV="1">
            <a:off x="10070935" y="5243387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20047" y="401767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5220175" y="545810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6138666" y="441094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6678590" y="496375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8510829" y="348499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8246372" y="444053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7485594" y="595847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9449067" y="486907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3603" y="3912757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10470811" y="552271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120" name="Полилиния 119"/>
          <p:cNvSpPr/>
          <p:nvPr/>
        </p:nvSpPr>
        <p:spPr>
          <a:xfrm>
            <a:off x="5797280" y="3329104"/>
            <a:ext cx="4525214" cy="3364639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98450"/>
              <a:gd name="connsiteY0" fmla="*/ 0 h 3491908"/>
              <a:gd name="connsiteX1" fmla="*/ 4410638 w 4498450"/>
              <a:gd name="connsiteY1" fmla="*/ 3267635 h 3491908"/>
              <a:gd name="connsiteX2" fmla="*/ 0 w 4498450"/>
              <a:gd name="connsiteY2" fmla="*/ 3281084 h 3491908"/>
              <a:gd name="connsiteX0" fmla="*/ 699248 w 4414783"/>
              <a:gd name="connsiteY0" fmla="*/ 0 h 3166692"/>
              <a:gd name="connsiteX1" fmla="*/ 4410638 w 4414783"/>
              <a:gd name="connsiteY1" fmla="*/ 3106271 h 3166692"/>
              <a:gd name="connsiteX2" fmla="*/ 0 w 4414783"/>
              <a:gd name="connsiteY2" fmla="*/ 3119720 h 3166692"/>
              <a:gd name="connsiteX0" fmla="*/ 699248 w 4525214"/>
              <a:gd name="connsiteY0" fmla="*/ 0 h 3364639"/>
              <a:gd name="connsiteX1" fmla="*/ 4410638 w 4525214"/>
              <a:gd name="connsiteY1" fmla="*/ 3106271 h 3364639"/>
              <a:gd name="connsiteX2" fmla="*/ 0 w 4525214"/>
              <a:gd name="connsiteY2" fmla="*/ 3119720 h 336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5214" h="3364639">
                <a:moveTo>
                  <a:pt x="699248" y="0"/>
                </a:moveTo>
                <a:cubicBezTo>
                  <a:pt x="2159375" y="66114"/>
                  <a:pt x="5145744" y="1860177"/>
                  <a:pt x="4410638" y="3106271"/>
                </a:cubicBezTo>
                <a:cubicBezTo>
                  <a:pt x="3675532" y="4352365"/>
                  <a:pt x="177053" y="546849"/>
                  <a:pt x="0" y="311972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TextBox 120"/>
          <p:cNvSpPr txBox="1"/>
          <p:nvPr/>
        </p:nvSpPr>
        <p:spPr>
          <a:xfrm>
            <a:off x="4980676" y="5985253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29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092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вал 65"/>
          <p:cNvSpPr/>
          <p:nvPr/>
        </p:nvSpPr>
        <p:spPr>
          <a:xfrm>
            <a:off x="252147" y="1361629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2356444" y="19718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7288516" y="1361629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5412258" y="200442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352793" y="260874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5412258" y="260874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72" name="Прямая со стрелкой 71"/>
          <p:cNvCxnSpPr>
            <a:stCxn id="66" idx="7"/>
            <a:endCxn id="67" idx="2"/>
          </p:cNvCxnSpPr>
          <p:nvPr/>
        </p:nvCxnSpPr>
        <p:spPr>
          <a:xfrm flipV="1">
            <a:off x="866774" y="557224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66" idx="5"/>
            <a:endCxn id="70" idx="2"/>
          </p:cNvCxnSpPr>
          <p:nvPr/>
        </p:nvCxnSpPr>
        <p:spPr>
          <a:xfrm>
            <a:off x="866774" y="1976256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7" idx="3"/>
            <a:endCxn id="70" idx="1"/>
          </p:cNvCxnSpPr>
          <p:nvPr/>
        </p:nvCxnSpPr>
        <p:spPr>
          <a:xfrm flipH="1">
            <a:off x="2458246" y="811811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0" idx="7"/>
            <a:endCxn id="67" idx="5"/>
          </p:cNvCxnSpPr>
          <p:nvPr/>
        </p:nvCxnSpPr>
        <p:spPr>
          <a:xfrm flipV="1">
            <a:off x="2967420" y="811811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7" idx="6"/>
            <a:endCxn id="69" idx="2"/>
          </p:cNvCxnSpPr>
          <p:nvPr/>
        </p:nvCxnSpPr>
        <p:spPr>
          <a:xfrm>
            <a:off x="3076524" y="557224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1" idx="0"/>
            <a:endCxn id="69" idx="4"/>
          </p:cNvCxnSpPr>
          <p:nvPr/>
        </p:nvCxnSpPr>
        <p:spPr>
          <a:xfrm flipV="1">
            <a:off x="5772298" y="920522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0" idx="6"/>
            <a:endCxn id="71" idx="2"/>
          </p:cNvCxnSpPr>
          <p:nvPr/>
        </p:nvCxnSpPr>
        <p:spPr>
          <a:xfrm>
            <a:off x="3072873" y="2968783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9" idx="3"/>
            <a:endCxn id="70" idx="7"/>
          </p:cNvCxnSpPr>
          <p:nvPr/>
        </p:nvCxnSpPr>
        <p:spPr>
          <a:xfrm flipH="1">
            <a:off x="2967420" y="815069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9" idx="6"/>
            <a:endCxn id="68" idx="1"/>
          </p:cNvCxnSpPr>
          <p:nvPr/>
        </p:nvCxnSpPr>
        <p:spPr>
          <a:xfrm>
            <a:off x="6132338" y="560482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71" idx="6"/>
            <a:endCxn id="68" idx="3"/>
          </p:cNvCxnSpPr>
          <p:nvPr/>
        </p:nvCxnSpPr>
        <p:spPr>
          <a:xfrm flipV="1">
            <a:off x="6132338" y="1976256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81450" y="75054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281578" y="219097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200069" y="114381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2739993" y="169662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4553037" y="27316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4307775" y="117340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4540432" y="260945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5510470" y="160194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6435006" y="645626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6532214" y="225558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92" name="Полилиния 91"/>
          <p:cNvSpPr/>
          <p:nvPr/>
        </p:nvSpPr>
        <p:spPr>
          <a:xfrm>
            <a:off x="1854174" y="-99392"/>
            <a:ext cx="4577930" cy="3674939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7930" h="3674939">
                <a:moveTo>
                  <a:pt x="152426" y="0"/>
                </a:moveTo>
                <a:cubicBezTo>
                  <a:pt x="160271" y="3737161"/>
                  <a:pt x="4480139" y="-2779059"/>
                  <a:pt x="4576510" y="1963270"/>
                </a:cubicBezTo>
                <a:cubicBezTo>
                  <a:pt x="4672881" y="6705599"/>
                  <a:pt x="-168062" y="-300316"/>
                  <a:pt x="4508" y="3281084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1202206" y="3188953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53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22" name="Овал 121"/>
          <p:cNvSpPr/>
          <p:nvPr/>
        </p:nvSpPr>
        <p:spPr>
          <a:xfrm>
            <a:off x="4258577" y="4376679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3" name="Овал 122"/>
          <p:cNvSpPr/>
          <p:nvPr/>
        </p:nvSpPr>
        <p:spPr>
          <a:xfrm>
            <a:off x="6362874" y="321223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4" name="Овал 123"/>
          <p:cNvSpPr/>
          <p:nvPr/>
        </p:nvSpPr>
        <p:spPr>
          <a:xfrm>
            <a:off x="11294946" y="4376679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5" name="Овал 124"/>
          <p:cNvSpPr/>
          <p:nvPr/>
        </p:nvSpPr>
        <p:spPr>
          <a:xfrm>
            <a:off x="9418688" y="3215492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6" name="Овал 125"/>
          <p:cNvSpPr/>
          <p:nvPr/>
        </p:nvSpPr>
        <p:spPr>
          <a:xfrm>
            <a:off x="6359223" y="562379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7" name="Овал 126"/>
          <p:cNvSpPr/>
          <p:nvPr/>
        </p:nvSpPr>
        <p:spPr>
          <a:xfrm>
            <a:off x="9418688" y="562379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128" name="Прямая со стрелкой 127"/>
          <p:cNvCxnSpPr>
            <a:stCxn id="122" idx="7"/>
            <a:endCxn id="123" idx="2"/>
          </p:cNvCxnSpPr>
          <p:nvPr/>
        </p:nvCxnSpPr>
        <p:spPr>
          <a:xfrm flipV="1">
            <a:off x="4873204" y="3572274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22" idx="5"/>
            <a:endCxn id="126" idx="2"/>
          </p:cNvCxnSpPr>
          <p:nvPr/>
        </p:nvCxnSpPr>
        <p:spPr>
          <a:xfrm>
            <a:off x="4873204" y="4991306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123" idx="3"/>
            <a:endCxn id="126" idx="1"/>
          </p:cNvCxnSpPr>
          <p:nvPr/>
        </p:nvCxnSpPr>
        <p:spPr>
          <a:xfrm flipH="1">
            <a:off x="6464676" y="3826861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126" idx="7"/>
            <a:endCxn id="123" idx="5"/>
          </p:cNvCxnSpPr>
          <p:nvPr/>
        </p:nvCxnSpPr>
        <p:spPr>
          <a:xfrm flipV="1">
            <a:off x="6973850" y="3826861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123" idx="6"/>
            <a:endCxn id="125" idx="2"/>
          </p:cNvCxnSpPr>
          <p:nvPr/>
        </p:nvCxnSpPr>
        <p:spPr>
          <a:xfrm>
            <a:off x="7082954" y="3572274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27" idx="0"/>
            <a:endCxn id="125" idx="4"/>
          </p:cNvCxnSpPr>
          <p:nvPr/>
        </p:nvCxnSpPr>
        <p:spPr>
          <a:xfrm flipV="1">
            <a:off x="9778728" y="3935572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6" idx="6"/>
            <a:endCxn id="127" idx="2"/>
          </p:cNvCxnSpPr>
          <p:nvPr/>
        </p:nvCxnSpPr>
        <p:spPr>
          <a:xfrm>
            <a:off x="7079303" y="5983833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25" idx="3"/>
            <a:endCxn id="126" idx="7"/>
          </p:cNvCxnSpPr>
          <p:nvPr/>
        </p:nvCxnSpPr>
        <p:spPr>
          <a:xfrm flipH="1">
            <a:off x="6973850" y="3830119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5" idx="6"/>
            <a:endCxn id="124" idx="1"/>
          </p:cNvCxnSpPr>
          <p:nvPr/>
        </p:nvCxnSpPr>
        <p:spPr>
          <a:xfrm>
            <a:off x="10138768" y="3575532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127" idx="6"/>
            <a:endCxn id="124" idx="3"/>
          </p:cNvCxnSpPr>
          <p:nvPr/>
        </p:nvCxnSpPr>
        <p:spPr>
          <a:xfrm flipV="1">
            <a:off x="10138768" y="4991306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287880" y="376559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5288008" y="520602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6206499" y="415886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746423" y="471167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8559467" y="328821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8314205" y="418845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8546862" y="562450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9516900" y="461699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41436" y="3660676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10538644" y="527063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148" name="Полилиния 147"/>
          <p:cNvSpPr/>
          <p:nvPr/>
        </p:nvSpPr>
        <p:spPr>
          <a:xfrm>
            <a:off x="5860760" y="2964380"/>
            <a:ext cx="4739567" cy="3522246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  <a:gd name="connsiteX0" fmla="*/ 152426 w 4577930"/>
              <a:gd name="connsiteY0" fmla="*/ 768347 h 4443286"/>
              <a:gd name="connsiteX1" fmla="*/ 4576510 w 4577930"/>
              <a:gd name="connsiteY1" fmla="*/ 2731617 h 4443286"/>
              <a:gd name="connsiteX2" fmla="*/ 4508 w 4577930"/>
              <a:gd name="connsiteY2" fmla="*/ 4049431 h 4443286"/>
              <a:gd name="connsiteX0" fmla="*/ 152449 w 4577277"/>
              <a:gd name="connsiteY0" fmla="*/ 261917 h 3543001"/>
              <a:gd name="connsiteX1" fmla="*/ 4576533 w 4577277"/>
              <a:gd name="connsiteY1" fmla="*/ 2225187 h 3543001"/>
              <a:gd name="connsiteX2" fmla="*/ 4531 w 4577277"/>
              <a:gd name="connsiteY2" fmla="*/ 3543001 h 3543001"/>
              <a:gd name="connsiteX0" fmla="*/ 152306 w 4738474"/>
              <a:gd name="connsiteY0" fmla="*/ 67975 h 3614058"/>
              <a:gd name="connsiteX1" fmla="*/ 4737754 w 4738474"/>
              <a:gd name="connsiteY1" fmla="*/ 2542234 h 3614058"/>
              <a:gd name="connsiteX2" fmla="*/ 4388 w 4738474"/>
              <a:gd name="connsiteY2" fmla="*/ 3349059 h 3614058"/>
              <a:gd name="connsiteX0" fmla="*/ 623106 w 4744965"/>
              <a:gd name="connsiteY0" fmla="*/ 0 h 3079378"/>
              <a:gd name="connsiteX1" fmla="*/ 4737906 w 4744965"/>
              <a:gd name="connsiteY1" fmla="*/ 2272553 h 3079378"/>
              <a:gd name="connsiteX2" fmla="*/ 4540 w 4744965"/>
              <a:gd name="connsiteY2" fmla="*/ 3079378 h 3079378"/>
              <a:gd name="connsiteX0" fmla="*/ 622918 w 4739567"/>
              <a:gd name="connsiteY0" fmla="*/ 152984 h 3522246"/>
              <a:gd name="connsiteX1" fmla="*/ 4737718 w 4739567"/>
              <a:gd name="connsiteY1" fmla="*/ 2425537 h 3522246"/>
              <a:gd name="connsiteX2" fmla="*/ 4352 w 4739567"/>
              <a:gd name="connsiteY2" fmla="*/ 3232362 h 352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9567" h="3522246">
                <a:moveTo>
                  <a:pt x="622918" y="152984"/>
                </a:moveTo>
                <a:cubicBezTo>
                  <a:pt x="3831163" y="272886"/>
                  <a:pt x="4625659" y="-1059493"/>
                  <a:pt x="4737718" y="2425537"/>
                </a:cubicBezTo>
                <a:cubicBezTo>
                  <a:pt x="4849777" y="5910567"/>
                  <a:pt x="-168218" y="-349038"/>
                  <a:pt x="4352" y="3232362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TextBox 148"/>
          <p:cNvSpPr txBox="1"/>
          <p:nvPr/>
        </p:nvSpPr>
        <p:spPr>
          <a:xfrm>
            <a:off x="5102893" y="5843546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46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62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Полотно 618"/>
          <p:cNvGrpSpPr/>
          <p:nvPr/>
        </p:nvGrpSpPr>
        <p:grpSpPr>
          <a:xfrm>
            <a:off x="5166598" y="10334887"/>
            <a:ext cx="5257800" cy="3543300"/>
            <a:chOff x="0" y="0"/>
            <a:chExt cx="5257800" cy="35433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0" y="0"/>
              <a:ext cx="5257800" cy="35433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7" name="Oval 620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b="1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1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8" name="Oval 621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b="1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4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9" name="Oval 622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b="1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3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40" name="Oval 623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b="1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2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cxnSp>
          <p:nvCxnSpPr>
            <p:cNvPr id="41" name="Line 624"/>
            <p:cNvCxnSpPr/>
            <p:nvPr/>
          </p:nvCxnSpPr>
          <p:spPr bwMode="auto">
            <a:xfrm>
              <a:off x="2057400" y="571500"/>
              <a:ext cx="171450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625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b="1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0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cxnSp>
          <p:nvCxnSpPr>
            <p:cNvPr id="43" name="AutoShape 626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627"/>
            <p:cNvCxnSpPr>
              <a:cxnSpLocks noChangeShapeType="1"/>
              <a:stCxn id="42" idx="7"/>
              <a:endCxn id="37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628"/>
            <p:cNvCxnSpPr>
              <a:cxnSpLocks noChangeShapeType="1"/>
              <a:stCxn id="42" idx="5"/>
              <a:endCxn id="38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629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16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47" name="Text Box 630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12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48" name="Text Box 631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14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49" name="Text Box 632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13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cxnSp>
          <p:nvCxnSpPr>
            <p:cNvPr id="50" name="AutoShape 633"/>
            <p:cNvCxnSpPr>
              <a:cxnSpLocks noChangeShapeType="1"/>
              <a:stCxn id="37" idx="3"/>
              <a:endCxn id="38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634"/>
            <p:cNvCxnSpPr>
              <a:cxnSpLocks noChangeShapeType="1"/>
              <a:stCxn id="38" idx="7"/>
              <a:endCxn id="37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635"/>
            <p:cNvCxnSpPr>
              <a:cxnSpLocks noChangeShapeType="1"/>
              <a:stCxn id="40" idx="3"/>
              <a:endCxn id="38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636"/>
            <p:cNvCxnSpPr>
              <a:cxnSpLocks noChangeShapeType="1"/>
              <a:stCxn id="39" idx="0"/>
              <a:endCxn id="40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637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b="1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5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cxnSp>
          <p:nvCxnSpPr>
            <p:cNvPr id="55" name="AutoShape 638"/>
            <p:cNvCxnSpPr>
              <a:cxnSpLocks noChangeShapeType="1"/>
              <a:stCxn id="40" idx="5"/>
              <a:endCxn id="54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639"/>
            <p:cNvCxnSpPr>
              <a:cxnSpLocks noChangeShapeType="1"/>
              <a:stCxn id="39" idx="7"/>
              <a:endCxn id="54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640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9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58" name="Text Box 641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4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59" name="Text Box 642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10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60" name="Text Box 643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4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61" name="Text Box 644"/>
            <p:cNvSpPr txBox="1">
              <a:spLocks noChangeArrowheads="1"/>
            </p:cNvSpPr>
            <p:nvPr/>
          </p:nvSpPr>
          <p:spPr bwMode="auto">
            <a:xfrm>
              <a:off x="37719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7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62" name="Text Box 645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ru-RU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20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63" name="Text Box 646"/>
            <p:cNvSpPr txBox="1">
              <a:spLocks noChangeArrowheads="1"/>
            </p:cNvSpPr>
            <p:nvPr/>
          </p:nvSpPr>
          <p:spPr bwMode="auto">
            <a:xfrm>
              <a:off x="800100" y="2743200"/>
              <a:ext cx="457200" cy="342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26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64" name="Text Box 647"/>
            <p:cNvSpPr txBox="1">
              <a:spLocks noChangeArrowheads="1"/>
            </p:cNvSpPr>
            <p:nvPr/>
          </p:nvSpPr>
          <p:spPr bwMode="auto">
            <a:xfrm>
              <a:off x="2171700" y="2693035"/>
              <a:ext cx="1028700" cy="393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Times New Roman"/>
                  <a:ea typeface="Times New Roman"/>
                </a:rPr>
                <a:t>{0,1,4}</a:t>
              </a:r>
              <a:endParaRPr lang="be-BY" sz="14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65" name="Freeform 649"/>
            <p:cNvSpPr>
              <a:spLocks/>
            </p:cNvSpPr>
            <p:nvPr/>
          </p:nvSpPr>
          <p:spPr bwMode="auto">
            <a:xfrm>
              <a:off x="2063115" y="161290"/>
              <a:ext cx="373380" cy="2579370"/>
            </a:xfrm>
            <a:custGeom>
              <a:avLst/>
              <a:gdLst>
                <a:gd name="T0" fmla="*/ 87 w 588"/>
                <a:gd name="T1" fmla="*/ 0 h 4062"/>
                <a:gd name="T2" fmla="*/ 252 w 588"/>
                <a:gd name="T3" fmla="*/ 390 h 4062"/>
                <a:gd name="T4" fmla="*/ 297 w 588"/>
                <a:gd name="T5" fmla="*/ 540 h 4062"/>
                <a:gd name="T6" fmla="*/ 402 w 588"/>
                <a:gd name="T7" fmla="*/ 765 h 4062"/>
                <a:gd name="T8" fmla="*/ 462 w 588"/>
                <a:gd name="T9" fmla="*/ 1020 h 4062"/>
                <a:gd name="T10" fmla="*/ 522 w 588"/>
                <a:gd name="T11" fmla="*/ 1575 h 4062"/>
                <a:gd name="T12" fmla="*/ 552 w 588"/>
                <a:gd name="T13" fmla="*/ 1725 h 4062"/>
                <a:gd name="T14" fmla="*/ 582 w 588"/>
                <a:gd name="T15" fmla="*/ 1875 h 4062"/>
                <a:gd name="T16" fmla="*/ 492 w 588"/>
                <a:gd name="T17" fmla="*/ 2805 h 4062"/>
                <a:gd name="T18" fmla="*/ 417 w 588"/>
                <a:gd name="T19" fmla="*/ 3390 h 4062"/>
                <a:gd name="T20" fmla="*/ 387 w 588"/>
                <a:gd name="T21" fmla="*/ 3525 h 4062"/>
                <a:gd name="T22" fmla="*/ 222 w 588"/>
                <a:gd name="T23" fmla="*/ 3765 h 4062"/>
                <a:gd name="T24" fmla="*/ 192 w 588"/>
                <a:gd name="T25" fmla="*/ 3840 h 4062"/>
                <a:gd name="T26" fmla="*/ 147 w 588"/>
                <a:gd name="T27" fmla="*/ 3885 h 4062"/>
                <a:gd name="T28" fmla="*/ 72 w 588"/>
                <a:gd name="T29" fmla="*/ 3990 h 4062"/>
                <a:gd name="T30" fmla="*/ 12 w 588"/>
                <a:gd name="T31" fmla="*/ 4050 h 4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8" h="4062">
                  <a:moveTo>
                    <a:pt x="87" y="0"/>
                  </a:moveTo>
                  <a:cubicBezTo>
                    <a:pt x="122" y="141"/>
                    <a:pt x="187" y="261"/>
                    <a:pt x="252" y="390"/>
                  </a:cubicBezTo>
                  <a:cubicBezTo>
                    <a:pt x="275" y="437"/>
                    <a:pt x="278" y="492"/>
                    <a:pt x="297" y="540"/>
                  </a:cubicBezTo>
                  <a:cubicBezTo>
                    <a:pt x="327" y="616"/>
                    <a:pt x="375" y="688"/>
                    <a:pt x="402" y="765"/>
                  </a:cubicBezTo>
                  <a:cubicBezTo>
                    <a:pt x="430" y="844"/>
                    <a:pt x="445" y="937"/>
                    <a:pt x="462" y="1020"/>
                  </a:cubicBezTo>
                  <a:cubicBezTo>
                    <a:pt x="475" y="1207"/>
                    <a:pt x="488" y="1390"/>
                    <a:pt x="522" y="1575"/>
                  </a:cubicBezTo>
                  <a:cubicBezTo>
                    <a:pt x="578" y="1882"/>
                    <a:pt x="504" y="1502"/>
                    <a:pt x="552" y="1725"/>
                  </a:cubicBezTo>
                  <a:cubicBezTo>
                    <a:pt x="563" y="1775"/>
                    <a:pt x="582" y="1875"/>
                    <a:pt x="582" y="1875"/>
                  </a:cubicBezTo>
                  <a:cubicBezTo>
                    <a:pt x="567" y="2518"/>
                    <a:pt x="588" y="2374"/>
                    <a:pt x="492" y="2805"/>
                  </a:cubicBezTo>
                  <a:cubicBezTo>
                    <a:pt x="478" y="3001"/>
                    <a:pt x="460" y="3198"/>
                    <a:pt x="417" y="3390"/>
                  </a:cubicBezTo>
                  <a:cubicBezTo>
                    <a:pt x="415" y="3399"/>
                    <a:pt x="394" y="3510"/>
                    <a:pt x="387" y="3525"/>
                  </a:cubicBezTo>
                  <a:cubicBezTo>
                    <a:pt x="339" y="3620"/>
                    <a:pt x="274" y="3678"/>
                    <a:pt x="222" y="3765"/>
                  </a:cubicBezTo>
                  <a:cubicBezTo>
                    <a:pt x="208" y="3788"/>
                    <a:pt x="206" y="3817"/>
                    <a:pt x="192" y="3840"/>
                  </a:cubicBezTo>
                  <a:cubicBezTo>
                    <a:pt x="181" y="3858"/>
                    <a:pt x="161" y="3869"/>
                    <a:pt x="147" y="3885"/>
                  </a:cubicBezTo>
                  <a:cubicBezTo>
                    <a:pt x="119" y="3918"/>
                    <a:pt x="102" y="3960"/>
                    <a:pt x="72" y="3990"/>
                  </a:cubicBezTo>
                  <a:cubicBezTo>
                    <a:pt x="0" y="4062"/>
                    <a:pt x="46" y="3981"/>
                    <a:pt x="12" y="405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defRPr/>
              </a:pPr>
              <a:endParaRPr lang="be-BY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6" name="Овал 65"/>
          <p:cNvSpPr/>
          <p:nvPr/>
        </p:nvSpPr>
        <p:spPr>
          <a:xfrm>
            <a:off x="252147" y="1361629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2356444" y="19718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7288516" y="1361629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5412258" y="200442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352793" y="260874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5412258" y="260874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72" name="Прямая со стрелкой 71"/>
          <p:cNvCxnSpPr>
            <a:stCxn id="66" idx="7"/>
            <a:endCxn id="67" idx="2"/>
          </p:cNvCxnSpPr>
          <p:nvPr/>
        </p:nvCxnSpPr>
        <p:spPr>
          <a:xfrm flipV="1">
            <a:off x="866774" y="557224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66" idx="5"/>
            <a:endCxn id="70" idx="2"/>
          </p:cNvCxnSpPr>
          <p:nvPr/>
        </p:nvCxnSpPr>
        <p:spPr>
          <a:xfrm>
            <a:off x="866774" y="1976256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7" idx="3"/>
            <a:endCxn id="70" idx="1"/>
          </p:cNvCxnSpPr>
          <p:nvPr/>
        </p:nvCxnSpPr>
        <p:spPr>
          <a:xfrm flipH="1">
            <a:off x="2458246" y="811811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0" idx="7"/>
            <a:endCxn id="67" idx="5"/>
          </p:cNvCxnSpPr>
          <p:nvPr/>
        </p:nvCxnSpPr>
        <p:spPr>
          <a:xfrm flipV="1">
            <a:off x="2967420" y="811811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7" idx="6"/>
            <a:endCxn id="69" idx="2"/>
          </p:cNvCxnSpPr>
          <p:nvPr/>
        </p:nvCxnSpPr>
        <p:spPr>
          <a:xfrm>
            <a:off x="3076524" y="557224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1" idx="0"/>
            <a:endCxn id="69" idx="4"/>
          </p:cNvCxnSpPr>
          <p:nvPr/>
        </p:nvCxnSpPr>
        <p:spPr>
          <a:xfrm flipV="1">
            <a:off x="5772298" y="920522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0" idx="6"/>
            <a:endCxn id="71" idx="2"/>
          </p:cNvCxnSpPr>
          <p:nvPr/>
        </p:nvCxnSpPr>
        <p:spPr>
          <a:xfrm>
            <a:off x="3072873" y="2968783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9" idx="3"/>
            <a:endCxn id="70" idx="7"/>
          </p:cNvCxnSpPr>
          <p:nvPr/>
        </p:nvCxnSpPr>
        <p:spPr>
          <a:xfrm flipH="1">
            <a:off x="2967420" y="815069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9" idx="6"/>
            <a:endCxn id="68" idx="1"/>
          </p:cNvCxnSpPr>
          <p:nvPr/>
        </p:nvCxnSpPr>
        <p:spPr>
          <a:xfrm>
            <a:off x="6132338" y="560482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71" idx="6"/>
            <a:endCxn id="68" idx="3"/>
          </p:cNvCxnSpPr>
          <p:nvPr/>
        </p:nvCxnSpPr>
        <p:spPr>
          <a:xfrm flipV="1">
            <a:off x="6132338" y="1976256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81450" y="75054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281578" y="219097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200069" y="114381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2739993" y="169662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4553037" y="27316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4307775" y="117340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4540432" y="260945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5510470" y="160194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6435006" y="645626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6532214" y="225558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92" name="Полилиния 91"/>
          <p:cNvSpPr/>
          <p:nvPr/>
        </p:nvSpPr>
        <p:spPr>
          <a:xfrm>
            <a:off x="635000" y="855352"/>
            <a:ext cx="3200400" cy="2810436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  <a:gd name="connsiteX0" fmla="*/ 0 w 5435710"/>
              <a:gd name="connsiteY0" fmla="*/ 0 h 2568389"/>
              <a:gd name="connsiteX1" fmla="*/ 5432614 w 5435710"/>
              <a:gd name="connsiteY1" fmla="*/ 1250575 h 2568389"/>
              <a:gd name="connsiteX2" fmla="*/ 860612 w 5435710"/>
              <a:gd name="connsiteY2" fmla="*/ 2568389 h 2568389"/>
              <a:gd name="connsiteX0" fmla="*/ 0 w 860612"/>
              <a:gd name="connsiteY0" fmla="*/ 0 h 2568389"/>
              <a:gd name="connsiteX1" fmla="*/ 860612 w 860612"/>
              <a:gd name="connsiteY1" fmla="*/ 2568389 h 2568389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2837330"/>
              <a:gd name="connsiteY0" fmla="*/ 0 h 3052483"/>
              <a:gd name="connsiteX1" fmla="*/ 2837330 w 2837330"/>
              <a:gd name="connsiteY1" fmla="*/ 3052483 h 3052483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3200400 w 3200400"/>
              <a:gd name="connsiteY1" fmla="*/ 2810436 h 281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400" h="2810436">
                <a:moveTo>
                  <a:pt x="0" y="0"/>
                </a:moveTo>
                <a:cubicBezTo>
                  <a:pt x="1264024" y="636495"/>
                  <a:pt x="2850776" y="2039471"/>
                  <a:pt x="3200400" y="2810436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1202206" y="2976615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34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4087007" y="4499370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6191304" y="333492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11123376" y="4499370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7" name="Овал 96"/>
          <p:cNvSpPr/>
          <p:nvPr/>
        </p:nvSpPr>
        <p:spPr>
          <a:xfrm>
            <a:off x="9247118" y="333818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6187653" y="574648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9247118" y="574648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100" name="Прямая со стрелкой 99"/>
          <p:cNvCxnSpPr>
            <a:stCxn id="94" idx="7"/>
            <a:endCxn id="95" idx="2"/>
          </p:cNvCxnSpPr>
          <p:nvPr/>
        </p:nvCxnSpPr>
        <p:spPr>
          <a:xfrm flipV="1">
            <a:off x="4701634" y="3694965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4" idx="5"/>
            <a:endCxn id="98" idx="2"/>
          </p:cNvCxnSpPr>
          <p:nvPr/>
        </p:nvCxnSpPr>
        <p:spPr>
          <a:xfrm>
            <a:off x="4701634" y="5113997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95" idx="3"/>
            <a:endCxn id="98" idx="1"/>
          </p:cNvCxnSpPr>
          <p:nvPr/>
        </p:nvCxnSpPr>
        <p:spPr>
          <a:xfrm flipH="1">
            <a:off x="6293106" y="3949552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8" idx="7"/>
            <a:endCxn id="95" idx="5"/>
          </p:cNvCxnSpPr>
          <p:nvPr/>
        </p:nvCxnSpPr>
        <p:spPr>
          <a:xfrm flipV="1">
            <a:off x="6802280" y="3949552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95" idx="6"/>
            <a:endCxn id="97" idx="2"/>
          </p:cNvCxnSpPr>
          <p:nvPr/>
        </p:nvCxnSpPr>
        <p:spPr>
          <a:xfrm>
            <a:off x="6911384" y="3694965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99" idx="0"/>
            <a:endCxn id="97" idx="4"/>
          </p:cNvCxnSpPr>
          <p:nvPr/>
        </p:nvCxnSpPr>
        <p:spPr>
          <a:xfrm flipV="1">
            <a:off x="9607158" y="4058263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98" idx="6"/>
            <a:endCxn id="99" idx="2"/>
          </p:cNvCxnSpPr>
          <p:nvPr/>
        </p:nvCxnSpPr>
        <p:spPr>
          <a:xfrm>
            <a:off x="6907733" y="6106524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7" idx="3"/>
            <a:endCxn id="98" idx="7"/>
          </p:cNvCxnSpPr>
          <p:nvPr/>
        </p:nvCxnSpPr>
        <p:spPr>
          <a:xfrm flipH="1">
            <a:off x="6802280" y="3952810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97" idx="6"/>
            <a:endCxn id="96" idx="1"/>
          </p:cNvCxnSpPr>
          <p:nvPr/>
        </p:nvCxnSpPr>
        <p:spPr>
          <a:xfrm>
            <a:off x="9967198" y="3698223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9" idx="6"/>
            <a:endCxn id="96" idx="3"/>
          </p:cNvCxnSpPr>
          <p:nvPr/>
        </p:nvCxnSpPr>
        <p:spPr>
          <a:xfrm flipV="1">
            <a:off x="9967198" y="5113997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116310" y="388828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5116438" y="532871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6034929" y="428155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6574853" y="483436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8387897" y="341090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8142635" y="431114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8375292" y="574719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9345330" y="473968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10269866" y="3783367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67074" y="539332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120" name="Полилиния 119"/>
          <p:cNvSpPr/>
          <p:nvPr/>
        </p:nvSpPr>
        <p:spPr>
          <a:xfrm>
            <a:off x="7204954" y="3196748"/>
            <a:ext cx="465305" cy="3606781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  <a:gd name="connsiteX0" fmla="*/ 0 w 5435710"/>
              <a:gd name="connsiteY0" fmla="*/ 0 h 2568389"/>
              <a:gd name="connsiteX1" fmla="*/ 5432614 w 5435710"/>
              <a:gd name="connsiteY1" fmla="*/ 1250575 h 2568389"/>
              <a:gd name="connsiteX2" fmla="*/ 860612 w 5435710"/>
              <a:gd name="connsiteY2" fmla="*/ 2568389 h 2568389"/>
              <a:gd name="connsiteX0" fmla="*/ 0 w 860612"/>
              <a:gd name="connsiteY0" fmla="*/ 0 h 2568389"/>
              <a:gd name="connsiteX1" fmla="*/ 860612 w 860612"/>
              <a:gd name="connsiteY1" fmla="*/ 2568389 h 2568389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2837330"/>
              <a:gd name="connsiteY0" fmla="*/ 0 h 3052483"/>
              <a:gd name="connsiteX1" fmla="*/ 2837330 w 2837330"/>
              <a:gd name="connsiteY1" fmla="*/ 3052483 h 3052483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3200400 w 3200400"/>
              <a:gd name="connsiteY1" fmla="*/ 2810436 h 281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400" h="2810436">
                <a:moveTo>
                  <a:pt x="0" y="0"/>
                </a:moveTo>
                <a:cubicBezTo>
                  <a:pt x="1264024" y="636495"/>
                  <a:pt x="2850776" y="2039471"/>
                  <a:pt x="3200400" y="2810436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TextBox 120"/>
          <p:cNvSpPr txBox="1"/>
          <p:nvPr/>
        </p:nvSpPr>
        <p:spPr>
          <a:xfrm>
            <a:off x="5037066" y="6114356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26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134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52147" y="1412873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356444" y="248428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7288516" y="1412873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12258" y="25168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352793" y="2659987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412258" y="2659987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4" idx="7"/>
            <a:endCxn id="5" idx="2"/>
          </p:cNvCxnSpPr>
          <p:nvPr/>
        </p:nvCxnSpPr>
        <p:spPr>
          <a:xfrm flipV="1">
            <a:off x="866774" y="608468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8" idx="2"/>
          </p:cNvCxnSpPr>
          <p:nvPr/>
        </p:nvCxnSpPr>
        <p:spPr>
          <a:xfrm>
            <a:off x="866774" y="2027500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8" idx="1"/>
          </p:cNvCxnSpPr>
          <p:nvPr/>
        </p:nvCxnSpPr>
        <p:spPr>
          <a:xfrm flipH="1">
            <a:off x="2458246" y="863055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7"/>
            <a:endCxn id="5" idx="5"/>
          </p:cNvCxnSpPr>
          <p:nvPr/>
        </p:nvCxnSpPr>
        <p:spPr>
          <a:xfrm flipV="1">
            <a:off x="2967420" y="863055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6"/>
            <a:endCxn id="7" idx="2"/>
          </p:cNvCxnSpPr>
          <p:nvPr/>
        </p:nvCxnSpPr>
        <p:spPr>
          <a:xfrm>
            <a:off x="3076524" y="608468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0"/>
            <a:endCxn id="7" idx="4"/>
          </p:cNvCxnSpPr>
          <p:nvPr/>
        </p:nvCxnSpPr>
        <p:spPr>
          <a:xfrm flipV="1">
            <a:off x="5772298" y="971766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3072873" y="3020027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3"/>
            <a:endCxn id="8" idx="7"/>
          </p:cNvCxnSpPr>
          <p:nvPr/>
        </p:nvCxnSpPr>
        <p:spPr>
          <a:xfrm flipH="1">
            <a:off x="2967420" y="866313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6" idx="1"/>
          </p:cNvCxnSpPr>
          <p:nvPr/>
        </p:nvCxnSpPr>
        <p:spPr>
          <a:xfrm>
            <a:off x="6132338" y="611726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6"/>
            <a:endCxn id="6" idx="3"/>
          </p:cNvCxnSpPr>
          <p:nvPr/>
        </p:nvCxnSpPr>
        <p:spPr>
          <a:xfrm flipV="1">
            <a:off x="6132338" y="2027500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450" y="80178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281578" y="224222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200069" y="119506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739993" y="174786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53037" y="32440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307775" y="122464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540432" y="266069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510470" y="165318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435006" y="696870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532214" y="230683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30" name="Полилиния 29"/>
          <p:cNvSpPr/>
          <p:nvPr/>
        </p:nvSpPr>
        <p:spPr>
          <a:xfrm>
            <a:off x="635000" y="124408"/>
            <a:ext cx="5659518" cy="3592624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  <a:gd name="connsiteX0" fmla="*/ 0 w 5435710"/>
              <a:gd name="connsiteY0" fmla="*/ 0 h 2568389"/>
              <a:gd name="connsiteX1" fmla="*/ 5432614 w 5435710"/>
              <a:gd name="connsiteY1" fmla="*/ 1250575 h 2568389"/>
              <a:gd name="connsiteX2" fmla="*/ 860612 w 5435710"/>
              <a:gd name="connsiteY2" fmla="*/ 2568389 h 2568389"/>
              <a:gd name="connsiteX0" fmla="*/ 0 w 860612"/>
              <a:gd name="connsiteY0" fmla="*/ 0 h 2568389"/>
              <a:gd name="connsiteX1" fmla="*/ 860612 w 860612"/>
              <a:gd name="connsiteY1" fmla="*/ 2568389 h 2568389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2837330"/>
              <a:gd name="connsiteY0" fmla="*/ 0 h 3052483"/>
              <a:gd name="connsiteX1" fmla="*/ 2837330 w 2837330"/>
              <a:gd name="connsiteY1" fmla="*/ 3052483 h 3052483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1677894 w 3200400"/>
              <a:gd name="connsiteY1" fmla="*/ 1094472 h 2810436"/>
              <a:gd name="connsiteX2" fmla="*/ 3200400 w 3200400"/>
              <a:gd name="connsiteY2" fmla="*/ 2810436 h 2810436"/>
              <a:gd name="connsiteX0" fmla="*/ 0 w 5846482"/>
              <a:gd name="connsiteY0" fmla="*/ 619284 h 3429720"/>
              <a:gd name="connsiteX1" fmla="*/ 5846482 w 5846482"/>
              <a:gd name="connsiteY1" fmla="*/ 46320 h 3429720"/>
              <a:gd name="connsiteX2" fmla="*/ 3200400 w 5846482"/>
              <a:gd name="connsiteY2" fmla="*/ 3429720 h 342972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804544 h 3614980"/>
              <a:gd name="connsiteX1" fmla="*/ 5846482 w 5935413"/>
              <a:gd name="connsiteY1" fmla="*/ 231580 h 3614980"/>
              <a:gd name="connsiteX2" fmla="*/ 3200400 w 5935413"/>
              <a:gd name="connsiteY2" fmla="*/ 3614980 h 3614980"/>
              <a:gd name="connsiteX0" fmla="*/ 0 w 5935413"/>
              <a:gd name="connsiteY0" fmla="*/ 677829 h 3488265"/>
              <a:gd name="connsiteX1" fmla="*/ 5846482 w 5935413"/>
              <a:gd name="connsiteY1" fmla="*/ 104865 h 3488265"/>
              <a:gd name="connsiteX2" fmla="*/ 3200400 w 5935413"/>
              <a:gd name="connsiteY2" fmla="*/ 3488265 h 3488265"/>
              <a:gd name="connsiteX0" fmla="*/ 0 w 5659518"/>
              <a:gd name="connsiteY0" fmla="*/ 782188 h 3592624"/>
              <a:gd name="connsiteX1" fmla="*/ 5564094 w 5659518"/>
              <a:gd name="connsiteY1" fmla="*/ 101648 h 3592624"/>
              <a:gd name="connsiteX2" fmla="*/ 3200400 w 5659518"/>
              <a:gd name="connsiteY2" fmla="*/ 3592624 h 359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9518" h="3592624">
                <a:moveTo>
                  <a:pt x="0" y="782188"/>
                </a:moveTo>
                <a:cubicBezTo>
                  <a:pt x="173816" y="2581364"/>
                  <a:pt x="5161678" y="-594870"/>
                  <a:pt x="5564094" y="101648"/>
                </a:cubicBezTo>
                <a:cubicBezTo>
                  <a:pt x="6266330" y="773224"/>
                  <a:pt x="2850776" y="2821659"/>
                  <a:pt x="3200400" y="3592624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218993" y="2921803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4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831389" y="4580660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935686" y="341621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10867758" y="4580660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8991500" y="341947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932035" y="582777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991500" y="582777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2" idx="7"/>
            <a:endCxn id="33" idx="2"/>
          </p:cNvCxnSpPr>
          <p:nvPr/>
        </p:nvCxnSpPr>
        <p:spPr>
          <a:xfrm flipV="1">
            <a:off x="4446016" y="3776255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2" idx="5"/>
            <a:endCxn id="36" idx="2"/>
          </p:cNvCxnSpPr>
          <p:nvPr/>
        </p:nvCxnSpPr>
        <p:spPr>
          <a:xfrm>
            <a:off x="4446016" y="5195287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3" idx="3"/>
            <a:endCxn id="36" idx="1"/>
          </p:cNvCxnSpPr>
          <p:nvPr/>
        </p:nvCxnSpPr>
        <p:spPr>
          <a:xfrm flipH="1">
            <a:off x="6037488" y="4030842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6" idx="7"/>
            <a:endCxn id="33" idx="5"/>
          </p:cNvCxnSpPr>
          <p:nvPr/>
        </p:nvCxnSpPr>
        <p:spPr>
          <a:xfrm flipV="1">
            <a:off x="6546662" y="4030842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3" idx="6"/>
            <a:endCxn id="35" idx="2"/>
          </p:cNvCxnSpPr>
          <p:nvPr/>
        </p:nvCxnSpPr>
        <p:spPr>
          <a:xfrm>
            <a:off x="6655766" y="3776255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7" idx="0"/>
            <a:endCxn id="35" idx="4"/>
          </p:cNvCxnSpPr>
          <p:nvPr/>
        </p:nvCxnSpPr>
        <p:spPr>
          <a:xfrm flipV="1">
            <a:off x="9351540" y="4139553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6"/>
            <a:endCxn id="37" idx="2"/>
          </p:cNvCxnSpPr>
          <p:nvPr/>
        </p:nvCxnSpPr>
        <p:spPr>
          <a:xfrm>
            <a:off x="6652115" y="6187814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5" idx="3"/>
            <a:endCxn id="36" idx="7"/>
          </p:cNvCxnSpPr>
          <p:nvPr/>
        </p:nvCxnSpPr>
        <p:spPr>
          <a:xfrm flipH="1">
            <a:off x="6546662" y="4034100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5" idx="6"/>
            <a:endCxn id="34" idx="1"/>
          </p:cNvCxnSpPr>
          <p:nvPr/>
        </p:nvCxnSpPr>
        <p:spPr>
          <a:xfrm>
            <a:off x="9711580" y="3779513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7" idx="6"/>
            <a:endCxn id="34" idx="3"/>
          </p:cNvCxnSpPr>
          <p:nvPr/>
        </p:nvCxnSpPr>
        <p:spPr>
          <a:xfrm flipV="1">
            <a:off x="9711580" y="5195287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60692" y="396957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60820" y="541000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779311" y="436284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319235" y="491565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8132279" y="349219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7887017" y="439243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8119674" y="582848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9089712" y="482097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10014248" y="3864657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0111456" y="547461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58" name="Полилиния 57"/>
          <p:cNvSpPr/>
          <p:nvPr/>
        </p:nvSpPr>
        <p:spPr>
          <a:xfrm>
            <a:off x="4214242" y="4074383"/>
            <a:ext cx="5970494" cy="2097742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  <a:gd name="connsiteX0" fmla="*/ 0 w 5435710"/>
              <a:gd name="connsiteY0" fmla="*/ 0 h 2568389"/>
              <a:gd name="connsiteX1" fmla="*/ 5432614 w 5435710"/>
              <a:gd name="connsiteY1" fmla="*/ 1250575 h 2568389"/>
              <a:gd name="connsiteX2" fmla="*/ 860612 w 5435710"/>
              <a:gd name="connsiteY2" fmla="*/ 2568389 h 2568389"/>
              <a:gd name="connsiteX0" fmla="*/ 0 w 860612"/>
              <a:gd name="connsiteY0" fmla="*/ 0 h 2568389"/>
              <a:gd name="connsiteX1" fmla="*/ 860612 w 860612"/>
              <a:gd name="connsiteY1" fmla="*/ 2568389 h 2568389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2837330"/>
              <a:gd name="connsiteY0" fmla="*/ 0 h 3052483"/>
              <a:gd name="connsiteX1" fmla="*/ 2837330 w 2837330"/>
              <a:gd name="connsiteY1" fmla="*/ 3052483 h 3052483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1677894 w 3200400"/>
              <a:gd name="connsiteY1" fmla="*/ 1094472 h 2810436"/>
              <a:gd name="connsiteX2" fmla="*/ 3200400 w 3200400"/>
              <a:gd name="connsiteY2" fmla="*/ 2810436 h 2810436"/>
              <a:gd name="connsiteX0" fmla="*/ 0 w 5846482"/>
              <a:gd name="connsiteY0" fmla="*/ 619284 h 3429720"/>
              <a:gd name="connsiteX1" fmla="*/ 5846482 w 5846482"/>
              <a:gd name="connsiteY1" fmla="*/ 46320 h 3429720"/>
              <a:gd name="connsiteX2" fmla="*/ 3200400 w 5846482"/>
              <a:gd name="connsiteY2" fmla="*/ 3429720 h 342972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804544 h 3614980"/>
              <a:gd name="connsiteX1" fmla="*/ 5846482 w 5935413"/>
              <a:gd name="connsiteY1" fmla="*/ 231580 h 3614980"/>
              <a:gd name="connsiteX2" fmla="*/ 3200400 w 5935413"/>
              <a:gd name="connsiteY2" fmla="*/ 3614980 h 3614980"/>
              <a:gd name="connsiteX0" fmla="*/ 0 w 5935413"/>
              <a:gd name="connsiteY0" fmla="*/ 677829 h 3488265"/>
              <a:gd name="connsiteX1" fmla="*/ 5846482 w 5935413"/>
              <a:gd name="connsiteY1" fmla="*/ 104865 h 3488265"/>
              <a:gd name="connsiteX2" fmla="*/ 3200400 w 5935413"/>
              <a:gd name="connsiteY2" fmla="*/ 3488265 h 3488265"/>
              <a:gd name="connsiteX0" fmla="*/ 0 w 5659518"/>
              <a:gd name="connsiteY0" fmla="*/ 782188 h 3592624"/>
              <a:gd name="connsiteX1" fmla="*/ 5564094 w 5659518"/>
              <a:gd name="connsiteY1" fmla="*/ 101648 h 3592624"/>
              <a:gd name="connsiteX2" fmla="*/ 3200400 w 5659518"/>
              <a:gd name="connsiteY2" fmla="*/ 3592624 h 3592624"/>
              <a:gd name="connsiteX0" fmla="*/ 0 w 3412146"/>
              <a:gd name="connsiteY0" fmla="*/ 0 h 2810436"/>
              <a:gd name="connsiteX1" fmla="*/ 3157070 w 3412146"/>
              <a:gd name="connsiteY1" fmla="*/ 1228942 h 2810436"/>
              <a:gd name="connsiteX2" fmla="*/ 3200400 w 3412146"/>
              <a:gd name="connsiteY2" fmla="*/ 2810436 h 2810436"/>
              <a:gd name="connsiteX0" fmla="*/ 0 w 5970494"/>
              <a:gd name="connsiteY0" fmla="*/ 0 h 2097742"/>
              <a:gd name="connsiteX1" fmla="*/ 3157070 w 5970494"/>
              <a:gd name="connsiteY1" fmla="*/ 1228942 h 2097742"/>
              <a:gd name="connsiteX2" fmla="*/ 5970494 w 5970494"/>
              <a:gd name="connsiteY2" fmla="*/ 2097742 h 2097742"/>
              <a:gd name="connsiteX0" fmla="*/ 0 w 5970494"/>
              <a:gd name="connsiteY0" fmla="*/ 0 h 2097742"/>
              <a:gd name="connsiteX1" fmla="*/ 3748741 w 5970494"/>
              <a:gd name="connsiteY1" fmla="*/ 1094472 h 2097742"/>
              <a:gd name="connsiteX2" fmla="*/ 5970494 w 5970494"/>
              <a:gd name="connsiteY2" fmla="*/ 2097742 h 209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0494" h="2097742">
                <a:moveTo>
                  <a:pt x="0" y="0"/>
                </a:moveTo>
                <a:cubicBezTo>
                  <a:pt x="173816" y="1799176"/>
                  <a:pt x="3346325" y="397954"/>
                  <a:pt x="3748741" y="1094472"/>
                </a:cubicBezTo>
                <a:cubicBezTo>
                  <a:pt x="4450977" y="1766048"/>
                  <a:pt x="5620870" y="1326777"/>
                  <a:pt x="5970494" y="2097742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4798235" y="6089590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27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4725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63352" y="1268858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367649" y="10441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7299721" y="1268858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23463" y="107671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363998" y="2515972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423463" y="2515972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4" idx="7"/>
            <a:endCxn id="5" idx="2"/>
          </p:cNvCxnSpPr>
          <p:nvPr/>
        </p:nvCxnSpPr>
        <p:spPr>
          <a:xfrm flipV="1">
            <a:off x="877979" y="464453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8" idx="2"/>
          </p:cNvCxnSpPr>
          <p:nvPr/>
        </p:nvCxnSpPr>
        <p:spPr>
          <a:xfrm>
            <a:off x="877979" y="1883485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8" idx="1"/>
          </p:cNvCxnSpPr>
          <p:nvPr/>
        </p:nvCxnSpPr>
        <p:spPr>
          <a:xfrm flipH="1">
            <a:off x="2469451" y="719040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7"/>
            <a:endCxn id="5" idx="5"/>
          </p:cNvCxnSpPr>
          <p:nvPr/>
        </p:nvCxnSpPr>
        <p:spPr>
          <a:xfrm flipV="1">
            <a:off x="2978625" y="719040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6"/>
            <a:endCxn id="7" idx="2"/>
          </p:cNvCxnSpPr>
          <p:nvPr/>
        </p:nvCxnSpPr>
        <p:spPr>
          <a:xfrm>
            <a:off x="3087729" y="464453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0"/>
            <a:endCxn id="7" idx="4"/>
          </p:cNvCxnSpPr>
          <p:nvPr/>
        </p:nvCxnSpPr>
        <p:spPr>
          <a:xfrm flipV="1">
            <a:off x="5783503" y="827751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3084078" y="2876012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3"/>
            <a:endCxn id="8" idx="7"/>
          </p:cNvCxnSpPr>
          <p:nvPr/>
        </p:nvCxnSpPr>
        <p:spPr>
          <a:xfrm flipH="1">
            <a:off x="2978625" y="722298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6" idx="1"/>
          </p:cNvCxnSpPr>
          <p:nvPr/>
        </p:nvCxnSpPr>
        <p:spPr>
          <a:xfrm>
            <a:off x="6143543" y="467711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6"/>
            <a:endCxn id="6" idx="3"/>
          </p:cNvCxnSpPr>
          <p:nvPr/>
        </p:nvCxnSpPr>
        <p:spPr>
          <a:xfrm flipV="1">
            <a:off x="6143543" y="1883485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2655" y="65777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292783" y="209820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211274" y="105104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751198" y="160384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64242" y="18039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318980" y="108062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551637" y="251668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521675" y="150917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446211" y="552855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543419" y="216281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30" name="Полилиния 29"/>
          <p:cNvSpPr/>
          <p:nvPr/>
        </p:nvSpPr>
        <p:spPr>
          <a:xfrm>
            <a:off x="3770909" y="265039"/>
            <a:ext cx="2684424" cy="3307977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  <a:gd name="connsiteX0" fmla="*/ 0 w 5435710"/>
              <a:gd name="connsiteY0" fmla="*/ 0 h 2568389"/>
              <a:gd name="connsiteX1" fmla="*/ 5432614 w 5435710"/>
              <a:gd name="connsiteY1" fmla="*/ 1250575 h 2568389"/>
              <a:gd name="connsiteX2" fmla="*/ 860612 w 5435710"/>
              <a:gd name="connsiteY2" fmla="*/ 2568389 h 2568389"/>
              <a:gd name="connsiteX0" fmla="*/ 0 w 860612"/>
              <a:gd name="connsiteY0" fmla="*/ 0 h 2568389"/>
              <a:gd name="connsiteX1" fmla="*/ 860612 w 860612"/>
              <a:gd name="connsiteY1" fmla="*/ 2568389 h 2568389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2837330"/>
              <a:gd name="connsiteY0" fmla="*/ 0 h 3052483"/>
              <a:gd name="connsiteX1" fmla="*/ 2837330 w 2837330"/>
              <a:gd name="connsiteY1" fmla="*/ 3052483 h 3052483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1677894 w 3200400"/>
              <a:gd name="connsiteY1" fmla="*/ 1094472 h 2810436"/>
              <a:gd name="connsiteX2" fmla="*/ 3200400 w 3200400"/>
              <a:gd name="connsiteY2" fmla="*/ 2810436 h 2810436"/>
              <a:gd name="connsiteX0" fmla="*/ 0 w 5846482"/>
              <a:gd name="connsiteY0" fmla="*/ 619284 h 3429720"/>
              <a:gd name="connsiteX1" fmla="*/ 5846482 w 5846482"/>
              <a:gd name="connsiteY1" fmla="*/ 46320 h 3429720"/>
              <a:gd name="connsiteX2" fmla="*/ 3200400 w 5846482"/>
              <a:gd name="connsiteY2" fmla="*/ 3429720 h 342972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804544 h 3614980"/>
              <a:gd name="connsiteX1" fmla="*/ 5846482 w 5935413"/>
              <a:gd name="connsiteY1" fmla="*/ 231580 h 3614980"/>
              <a:gd name="connsiteX2" fmla="*/ 3200400 w 5935413"/>
              <a:gd name="connsiteY2" fmla="*/ 3614980 h 3614980"/>
              <a:gd name="connsiteX0" fmla="*/ 0 w 5935413"/>
              <a:gd name="connsiteY0" fmla="*/ 677829 h 3488265"/>
              <a:gd name="connsiteX1" fmla="*/ 5846482 w 5935413"/>
              <a:gd name="connsiteY1" fmla="*/ 104865 h 3488265"/>
              <a:gd name="connsiteX2" fmla="*/ 3200400 w 5935413"/>
              <a:gd name="connsiteY2" fmla="*/ 3488265 h 3488265"/>
              <a:gd name="connsiteX0" fmla="*/ 0 w 5659518"/>
              <a:gd name="connsiteY0" fmla="*/ 782188 h 3592624"/>
              <a:gd name="connsiteX1" fmla="*/ 5564094 w 5659518"/>
              <a:gd name="connsiteY1" fmla="*/ 101648 h 3592624"/>
              <a:gd name="connsiteX2" fmla="*/ 3200400 w 5659518"/>
              <a:gd name="connsiteY2" fmla="*/ 3592624 h 3592624"/>
              <a:gd name="connsiteX0" fmla="*/ 0 w 4531086"/>
              <a:gd name="connsiteY0" fmla="*/ 0 h 2810436"/>
              <a:gd name="connsiteX1" fmla="*/ 4394200 w 4531086"/>
              <a:gd name="connsiteY1" fmla="*/ 1148260 h 2810436"/>
              <a:gd name="connsiteX2" fmla="*/ 3200400 w 4531086"/>
              <a:gd name="connsiteY2" fmla="*/ 2810436 h 2810436"/>
              <a:gd name="connsiteX0" fmla="*/ 0 w 4547780"/>
              <a:gd name="connsiteY0" fmla="*/ 0 h 2810436"/>
              <a:gd name="connsiteX1" fmla="*/ 4394200 w 4547780"/>
              <a:gd name="connsiteY1" fmla="*/ 1148260 h 2810436"/>
              <a:gd name="connsiteX2" fmla="*/ 3200400 w 4547780"/>
              <a:gd name="connsiteY2" fmla="*/ 2810436 h 2810436"/>
              <a:gd name="connsiteX0" fmla="*/ 2645963 w 2681068"/>
              <a:gd name="connsiteY0" fmla="*/ 0 h 3307977"/>
              <a:gd name="connsiteX1" fmla="*/ 1231034 w 2681068"/>
              <a:gd name="connsiteY1" fmla="*/ 1645801 h 3307977"/>
              <a:gd name="connsiteX2" fmla="*/ 37234 w 2681068"/>
              <a:gd name="connsiteY2" fmla="*/ 3307977 h 3307977"/>
              <a:gd name="connsiteX0" fmla="*/ 2645963 w 2645963"/>
              <a:gd name="connsiteY0" fmla="*/ 0 h 3307977"/>
              <a:gd name="connsiteX1" fmla="*/ 1231034 w 2645963"/>
              <a:gd name="connsiteY1" fmla="*/ 1645801 h 3307977"/>
              <a:gd name="connsiteX2" fmla="*/ 37234 w 2645963"/>
              <a:gd name="connsiteY2" fmla="*/ 3307977 h 3307977"/>
              <a:gd name="connsiteX0" fmla="*/ 2684424 w 2684424"/>
              <a:gd name="connsiteY0" fmla="*/ 0 h 3307977"/>
              <a:gd name="connsiteX1" fmla="*/ 1269495 w 2684424"/>
              <a:gd name="connsiteY1" fmla="*/ 1645801 h 3307977"/>
              <a:gd name="connsiteX2" fmla="*/ 75695 w 2684424"/>
              <a:gd name="connsiteY2" fmla="*/ 3307977 h 330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424" h="3307977">
                <a:moveTo>
                  <a:pt x="2684424" y="0"/>
                </a:moveTo>
                <a:cubicBezTo>
                  <a:pt x="2602746" y="965459"/>
                  <a:pt x="2386597" y="640001"/>
                  <a:pt x="1269495" y="1645801"/>
                </a:cubicBezTo>
                <a:cubicBezTo>
                  <a:pt x="667366" y="2102224"/>
                  <a:pt x="-273929" y="2537012"/>
                  <a:pt x="75695" y="330797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219498" y="3050753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34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22693" y="4574435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826990" y="3409990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10759062" y="4574435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8882804" y="3413248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823339" y="5821549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882804" y="5821549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2" idx="7"/>
            <a:endCxn id="33" idx="2"/>
          </p:cNvCxnSpPr>
          <p:nvPr/>
        </p:nvCxnSpPr>
        <p:spPr>
          <a:xfrm flipV="1">
            <a:off x="4337320" y="3770030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2" idx="5"/>
            <a:endCxn id="36" idx="2"/>
          </p:cNvCxnSpPr>
          <p:nvPr/>
        </p:nvCxnSpPr>
        <p:spPr>
          <a:xfrm>
            <a:off x="4337320" y="5189062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3" idx="3"/>
            <a:endCxn id="36" idx="1"/>
          </p:cNvCxnSpPr>
          <p:nvPr/>
        </p:nvCxnSpPr>
        <p:spPr>
          <a:xfrm flipH="1">
            <a:off x="5928792" y="4024617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6" idx="7"/>
            <a:endCxn id="33" idx="5"/>
          </p:cNvCxnSpPr>
          <p:nvPr/>
        </p:nvCxnSpPr>
        <p:spPr>
          <a:xfrm flipV="1">
            <a:off x="6437966" y="4024617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3" idx="6"/>
            <a:endCxn id="35" idx="2"/>
          </p:cNvCxnSpPr>
          <p:nvPr/>
        </p:nvCxnSpPr>
        <p:spPr>
          <a:xfrm>
            <a:off x="6547070" y="3770030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7" idx="0"/>
            <a:endCxn id="35" idx="4"/>
          </p:cNvCxnSpPr>
          <p:nvPr/>
        </p:nvCxnSpPr>
        <p:spPr>
          <a:xfrm flipV="1">
            <a:off x="9242844" y="4133328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6"/>
            <a:endCxn id="37" idx="2"/>
          </p:cNvCxnSpPr>
          <p:nvPr/>
        </p:nvCxnSpPr>
        <p:spPr>
          <a:xfrm>
            <a:off x="6543419" y="6181589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5" idx="3"/>
            <a:endCxn id="36" idx="7"/>
          </p:cNvCxnSpPr>
          <p:nvPr/>
        </p:nvCxnSpPr>
        <p:spPr>
          <a:xfrm flipH="1">
            <a:off x="6437966" y="4027875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5" idx="6"/>
            <a:endCxn id="34" idx="1"/>
          </p:cNvCxnSpPr>
          <p:nvPr/>
        </p:nvCxnSpPr>
        <p:spPr>
          <a:xfrm>
            <a:off x="9602884" y="3773288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7" idx="6"/>
            <a:endCxn id="34" idx="3"/>
          </p:cNvCxnSpPr>
          <p:nvPr/>
        </p:nvCxnSpPr>
        <p:spPr>
          <a:xfrm flipV="1">
            <a:off x="9602884" y="5189062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51996" y="396334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752124" y="540378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670615" y="435662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210539" y="490942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8023583" y="348597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7403867" y="477129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8010978" y="582225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8981993" y="458818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9905552" y="3858432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10002760" y="546839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58" name="Полилиния 57"/>
          <p:cNvSpPr/>
          <p:nvPr/>
        </p:nvSpPr>
        <p:spPr>
          <a:xfrm flipH="1">
            <a:off x="7721592" y="3570617"/>
            <a:ext cx="2491290" cy="3098744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  <a:gd name="connsiteX0" fmla="*/ 0 w 5435710"/>
              <a:gd name="connsiteY0" fmla="*/ 0 h 2568389"/>
              <a:gd name="connsiteX1" fmla="*/ 5432614 w 5435710"/>
              <a:gd name="connsiteY1" fmla="*/ 1250575 h 2568389"/>
              <a:gd name="connsiteX2" fmla="*/ 860612 w 5435710"/>
              <a:gd name="connsiteY2" fmla="*/ 2568389 h 2568389"/>
              <a:gd name="connsiteX0" fmla="*/ 0 w 860612"/>
              <a:gd name="connsiteY0" fmla="*/ 0 h 2568389"/>
              <a:gd name="connsiteX1" fmla="*/ 860612 w 860612"/>
              <a:gd name="connsiteY1" fmla="*/ 2568389 h 2568389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2837330"/>
              <a:gd name="connsiteY0" fmla="*/ 0 h 3052483"/>
              <a:gd name="connsiteX1" fmla="*/ 2837330 w 2837330"/>
              <a:gd name="connsiteY1" fmla="*/ 3052483 h 3052483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1677894 w 3200400"/>
              <a:gd name="connsiteY1" fmla="*/ 1094472 h 2810436"/>
              <a:gd name="connsiteX2" fmla="*/ 3200400 w 3200400"/>
              <a:gd name="connsiteY2" fmla="*/ 2810436 h 2810436"/>
              <a:gd name="connsiteX0" fmla="*/ 0 w 5846482"/>
              <a:gd name="connsiteY0" fmla="*/ 619284 h 3429720"/>
              <a:gd name="connsiteX1" fmla="*/ 5846482 w 5846482"/>
              <a:gd name="connsiteY1" fmla="*/ 46320 h 3429720"/>
              <a:gd name="connsiteX2" fmla="*/ 3200400 w 5846482"/>
              <a:gd name="connsiteY2" fmla="*/ 3429720 h 342972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804544 h 3614980"/>
              <a:gd name="connsiteX1" fmla="*/ 5846482 w 5935413"/>
              <a:gd name="connsiteY1" fmla="*/ 231580 h 3614980"/>
              <a:gd name="connsiteX2" fmla="*/ 3200400 w 5935413"/>
              <a:gd name="connsiteY2" fmla="*/ 3614980 h 3614980"/>
              <a:gd name="connsiteX0" fmla="*/ 0 w 5935413"/>
              <a:gd name="connsiteY0" fmla="*/ 677829 h 3488265"/>
              <a:gd name="connsiteX1" fmla="*/ 5846482 w 5935413"/>
              <a:gd name="connsiteY1" fmla="*/ 104865 h 3488265"/>
              <a:gd name="connsiteX2" fmla="*/ 3200400 w 5935413"/>
              <a:gd name="connsiteY2" fmla="*/ 3488265 h 3488265"/>
              <a:gd name="connsiteX0" fmla="*/ 0 w 5659518"/>
              <a:gd name="connsiteY0" fmla="*/ 782188 h 3592624"/>
              <a:gd name="connsiteX1" fmla="*/ 5564094 w 5659518"/>
              <a:gd name="connsiteY1" fmla="*/ 101648 h 3592624"/>
              <a:gd name="connsiteX2" fmla="*/ 3200400 w 5659518"/>
              <a:gd name="connsiteY2" fmla="*/ 3592624 h 3592624"/>
              <a:gd name="connsiteX0" fmla="*/ 0 w 4531086"/>
              <a:gd name="connsiteY0" fmla="*/ 0 h 2810436"/>
              <a:gd name="connsiteX1" fmla="*/ 4394200 w 4531086"/>
              <a:gd name="connsiteY1" fmla="*/ 1148260 h 2810436"/>
              <a:gd name="connsiteX2" fmla="*/ 3200400 w 4531086"/>
              <a:gd name="connsiteY2" fmla="*/ 2810436 h 2810436"/>
              <a:gd name="connsiteX0" fmla="*/ 0 w 4547780"/>
              <a:gd name="connsiteY0" fmla="*/ 0 h 2810436"/>
              <a:gd name="connsiteX1" fmla="*/ 4394200 w 4547780"/>
              <a:gd name="connsiteY1" fmla="*/ 1148260 h 2810436"/>
              <a:gd name="connsiteX2" fmla="*/ 3200400 w 4547780"/>
              <a:gd name="connsiteY2" fmla="*/ 2810436 h 2810436"/>
              <a:gd name="connsiteX0" fmla="*/ 2645963 w 2681068"/>
              <a:gd name="connsiteY0" fmla="*/ 0 h 3307977"/>
              <a:gd name="connsiteX1" fmla="*/ 1231034 w 2681068"/>
              <a:gd name="connsiteY1" fmla="*/ 1645801 h 3307977"/>
              <a:gd name="connsiteX2" fmla="*/ 37234 w 2681068"/>
              <a:gd name="connsiteY2" fmla="*/ 3307977 h 3307977"/>
              <a:gd name="connsiteX0" fmla="*/ 2645963 w 2645963"/>
              <a:gd name="connsiteY0" fmla="*/ 0 h 3307977"/>
              <a:gd name="connsiteX1" fmla="*/ 1231034 w 2645963"/>
              <a:gd name="connsiteY1" fmla="*/ 1645801 h 3307977"/>
              <a:gd name="connsiteX2" fmla="*/ 37234 w 2645963"/>
              <a:gd name="connsiteY2" fmla="*/ 3307977 h 3307977"/>
              <a:gd name="connsiteX0" fmla="*/ 2684424 w 2684424"/>
              <a:gd name="connsiteY0" fmla="*/ 0 h 3307977"/>
              <a:gd name="connsiteX1" fmla="*/ 1269495 w 2684424"/>
              <a:gd name="connsiteY1" fmla="*/ 1645801 h 3307977"/>
              <a:gd name="connsiteX2" fmla="*/ 75695 w 2684424"/>
              <a:gd name="connsiteY2" fmla="*/ 3307977 h 330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424" h="3307977">
                <a:moveTo>
                  <a:pt x="2684424" y="0"/>
                </a:moveTo>
                <a:cubicBezTo>
                  <a:pt x="2602746" y="965459"/>
                  <a:pt x="2386597" y="640001"/>
                  <a:pt x="1269495" y="1645801"/>
                </a:cubicBezTo>
                <a:cubicBezTo>
                  <a:pt x="667366" y="2102224"/>
                  <a:pt x="-273929" y="2537012"/>
                  <a:pt x="75695" y="330797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0062163" y="6076199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23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0445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263352" y="1209069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367649" y="446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7299721" y="1209069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23463" y="47882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363998" y="245618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5423463" y="2456183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35" idx="7"/>
            <a:endCxn id="36" idx="2"/>
          </p:cNvCxnSpPr>
          <p:nvPr/>
        </p:nvCxnSpPr>
        <p:spPr>
          <a:xfrm flipV="1">
            <a:off x="877979" y="404664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5" idx="5"/>
            <a:endCxn id="39" idx="2"/>
          </p:cNvCxnSpPr>
          <p:nvPr/>
        </p:nvCxnSpPr>
        <p:spPr>
          <a:xfrm>
            <a:off x="877979" y="1823696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6" idx="3"/>
            <a:endCxn id="39" idx="1"/>
          </p:cNvCxnSpPr>
          <p:nvPr/>
        </p:nvCxnSpPr>
        <p:spPr>
          <a:xfrm flipH="1">
            <a:off x="2469451" y="659251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9" idx="7"/>
            <a:endCxn id="36" idx="5"/>
          </p:cNvCxnSpPr>
          <p:nvPr/>
        </p:nvCxnSpPr>
        <p:spPr>
          <a:xfrm flipV="1">
            <a:off x="2978625" y="659251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6" idx="6"/>
            <a:endCxn id="38" idx="2"/>
          </p:cNvCxnSpPr>
          <p:nvPr/>
        </p:nvCxnSpPr>
        <p:spPr>
          <a:xfrm>
            <a:off x="3087729" y="404664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0" idx="0"/>
            <a:endCxn id="38" idx="4"/>
          </p:cNvCxnSpPr>
          <p:nvPr/>
        </p:nvCxnSpPr>
        <p:spPr>
          <a:xfrm flipV="1">
            <a:off x="5783503" y="767962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9" idx="6"/>
            <a:endCxn id="40" idx="2"/>
          </p:cNvCxnSpPr>
          <p:nvPr/>
        </p:nvCxnSpPr>
        <p:spPr>
          <a:xfrm>
            <a:off x="3084078" y="2816223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8" idx="3"/>
            <a:endCxn id="39" idx="7"/>
          </p:cNvCxnSpPr>
          <p:nvPr/>
        </p:nvCxnSpPr>
        <p:spPr>
          <a:xfrm flipH="1">
            <a:off x="2978625" y="662509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8" idx="6"/>
            <a:endCxn id="37" idx="1"/>
          </p:cNvCxnSpPr>
          <p:nvPr/>
        </p:nvCxnSpPr>
        <p:spPr>
          <a:xfrm>
            <a:off x="6143543" y="407922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0" idx="6"/>
            <a:endCxn id="37" idx="3"/>
          </p:cNvCxnSpPr>
          <p:nvPr/>
        </p:nvCxnSpPr>
        <p:spPr>
          <a:xfrm flipV="1">
            <a:off x="6143543" y="1823696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92655" y="59798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292783" y="203841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211274" y="99125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2751198" y="154406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868804" y="14761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4318980" y="102084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551637" y="2456891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521675" y="144938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446211" y="493066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43419" y="210302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61" name="Полилиния 60"/>
          <p:cNvSpPr/>
          <p:nvPr/>
        </p:nvSpPr>
        <p:spPr>
          <a:xfrm>
            <a:off x="1789202" y="-15243"/>
            <a:ext cx="4643962" cy="3392478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  <a:gd name="connsiteX0" fmla="*/ 0 w 5435710"/>
              <a:gd name="connsiteY0" fmla="*/ 0 h 2568389"/>
              <a:gd name="connsiteX1" fmla="*/ 5432614 w 5435710"/>
              <a:gd name="connsiteY1" fmla="*/ 1250575 h 2568389"/>
              <a:gd name="connsiteX2" fmla="*/ 860612 w 5435710"/>
              <a:gd name="connsiteY2" fmla="*/ 2568389 h 2568389"/>
              <a:gd name="connsiteX0" fmla="*/ 0 w 860612"/>
              <a:gd name="connsiteY0" fmla="*/ 0 h 2568389"/>
              <a:gd name="connsiteX1" fmla="*/ 860612 w 860612"/>
              <a:gd name="connsiteY1" fmla="*/ 2568389 h 2568389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2837330"/>
              <a:gd name="connsiteY0" fmla="*/ 0 h 3052483"/>
              <a:gd name="connsiteX1" fmla="*/ 2837330 w 2837330"/>
              <a:gd name="connsiteY1" fmla="*/ 3052483 h 3052483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1677894 w 3200400"/>
              <a:gd name="connsiteY1" fmla="*/ 1094472 h 2810436"/>
              <a:gd name="connsiteX2" fmla="*/ 3200400 w 3200400"/>
              <a:gd name="connsiteY2" fmla="*/ 2810436 h 2810436"/>
              <a:gd name="connsiteX0" fmla="*/ 0 w 5846482"/>
              <a:gd name="connsiteY0" fmla="*/ 619284 h 3429720"/>
              <a:gd name="connsiteX1" fmla="*/ 5846482 w 5846482"/>
              <a:gd name="connsiteY1" fmla="*/ 46320 h 3429720"/>
              <a:gd name="connsiteX2" fmla="*/ 3200400 w 5846482"/>
              <a:gd name="connsiteY2" fmla="*/ 3429720 h 342972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804544 h 3614980"/>
              <a:gd name="connsiteX1" fmla="*/ 5846482 w 5935413"/>
              <a:gd name="connsiteY1" fmla="*/ 231580 h 3614980"/>
              <a:gd name="connsiteX2" fmla="*/ 3200400 w 5935413"/>
              <a:gd name="connsiteY2" fmla="*/ 3614980 h 3614980"/>
              <a:gd name="connsiteX0" fmla="*/ 0 w 5935413"/>
              <a:gd name="connsiteY0" fmla="*/ 677829 h 3488265"/>
              <a:gd name="connsiteX1" fmla="*/ 5846482 w 5935413"/>
              <a:gd name="connsiteY1" fmla="*/ 104865 h 3488265"/>
              <a:gd name="connsiteX2" fmla="*/ 3200400 w 5935413"/>
              <a:gd name="connsiteY2" fmla="*/ 3488265 h 3488265"/>
              <a:gd name="connsiteX0" fmla="*/ 0 w 5659518"/>
              <a:gd name="connsiteY0" fmla="*/ 782188 h 3592624"/>
              <a:gd name="connsiteX1" fmla="*/ 5564094 w 5659518"/>
              <a:gd name="connsiteY1" fmla="*/ 101648 h 3592624"/>
              <a:gd name="connsiteX2" fmla="*/ 3200400 w 5659518"/>
              <a:gd name="connsiteY2" fmla="*/ 3592624 h 3592624"/>
              <a:gd name="connsiteX0" fmla="*/ 0 w 4531086"/>
              <a:gd name="connsiteY0" fmla="*/ 0 h 2810436"/>
              <a:gd name="connsiteX1" fmla="*/ 4394200 w 4531086"/>
              <a:gd name="connsiteY1" fmla="*/ 1148260 h 2810436"/>
              <a:gd name="connsiteX2" fmla="*/ 3200400 w 4531086"/>
              <a:gd name="connsiteY2" fmla="*/ 2810436 h 2810436"/>
              <a:gd name="connsiteX0" fmla="*/ 0 w 4547780"/>
              <a:gd name="connsiteY0" fmla="*/ 0 h 2810436"/>
              <a:gd name="connsiteX1" fmla="*/ 4394200 w 4547780"/>
              <a:gd name="connsiteY1" fmla="*/ 1148260 h 2810436"/>
              <a:gd name="connsiteX2" fmla="*/ 3200400 w 4547780"/>
              <a:gd name="connsiteY2" fmla="*/ 2810436 h 2810436"/>
              <a:gd name="connsiteX0" fmla="*/ 2645963 w 2681068"/>
              <a:gd name="connsiteY0" fmla="*/ 0 h 3307977"/>
              <a:gd name="connsiteX1" fmla="*/ 1231034 w 2681068"/>
              <a:gd name="connsiteY1" fmla="*/ 1645801 h 3307977"/>
              <a:gd name="connsiteX2" fmla="*/ 37234 w 2681068"/>
              <a:gd name="connsiteY2" fmla="*/ 3307977 h 3307977"/>
              <a:gd name="connsiteX0" fmla="*/ 2645963 w 2645963"/>
              <a:gd name="connsiteY0" fmla="*/ 0 h 3307977"/>
              <a:gd name="connsiteX1" fmla="*/ 1231034 w 2645963"/>
              <a:gd name="connsiteY1" fmla="*/ 1645801 h 3307977"/>
              <a:gd name="connsiteX2" fmla="*/ 37234 w 2645963"/>
              <a:gd name="connsiteY2" fmla="*/ 3307977 h 3307977"/>
              <a:gd name="connsiteX0" fmla="*/ 2684424 w 2684424"/>
              <a:gd name="connsiteY0" fmla="*/ 0 h 3307977"/>
              <a:gd name="connsiteX1" fmla="*/ 1269495 w 2684424"/>
              <a:gd name="connsiteY1" fmla="*/ 1645801 h 3307977"/>
              <a:gd name="connsiteX2" fmla="*/ 75695 w 2684424"/>
              <a:gd name="connsiteY2" fmla="*/ 3307977 h 3307977"/>
              <a:gd name="connsiteX0" fmla="*/ 4481231 w 4481231"/>
              <a:gd name="connsiteY0" fmla="*/ 0 h 1710904"/>
              <a:gd name="connsiteX1" fmla="*/ 3066302 w 4481231"/>
              <a:gd name="connsiteY1" fmla="*/ 1645801 h 1710904"/>
              <a:gd name="connsiteX2" fmla="*/ 30255 w 4481231"/>
              <a:gd name="connsiteY2" fmla="*/ 753036 h 1710904"/>
              <a:gd name="connsiteX0" fmla="*/ 4450976 w 4450976"/>
              <a:gd name="connsiteY0" fmla="*/ 0 h 1802574"/>
              <a:gd name="connsiteX1" fmla="*/ 3036047 w 4450976"/>
              <a:gd name="connsiteY1" fmla="*/ 1645801 h 1802574"/>
              <a:gd name="connsiteX2" fmla="*/ 0 w 4450976"/>
              <a:gd name="connsiteY2" fmla="*/ 753036 h 1802574"/>
              <a:gd name="connsiteX0" fmla="*/ 4666129 w 4666129"/>
              <a:gd name="connsiteY0" fmla="*/ 0 h 1747057"/>
              <a:gd name="connsiteX1" fmla="*/ 3251200 w 4666129"/>
              <a:gd name="connsiteY1" fmla="*/ 1645801 h 1747057"/>
              <a:gd name="connsiteX2" fmla="*/ 0 w 4666129"/>
              <a:gd name="connsiteY2" fmla="*/ 174813 h 1747057"/>
              <a:gd name="connsiteX0" fmla="*/ 4666129 w 4666129"/>
              <a:gd name="connsiteY0" fmla="*/ 409357 h 933750"/>
              <a:gd name="connsiteX1" fmla="*/ 3789083 w 4666129"/>
              <a:gd name="connsiteY1" fmla="*/ 280146 h 933750"/>
              <a:gd name="connsiteX2" fmla="*/ 0 w 4666129"/>
              <a:gd name="connsiteY2" fmla="*/ 584170 h 933750"/>
              <a:gd name="connsiteX0" fmla="*/ 4666129 w 4666129"/>
              <a:gd name="connsiteY0" fmla="*/ 409357 h 1374498"/>
              <a:gd name="connsiteX1" fmla="*/ 3789083 w 4666129"/>
              <a:gd name="connsiteY1" fmla="*/ 280146 h 1374498"/>
              <a:gd name="connsiteX2" fmla="*/ 0 w 4666129"/>
              <a:gd name="connsiteY2" fmla="*/ 584170 h 1374498"/>
              <a:gd name="connsiteX0" fmla="*/ 4625788 w 4625788"/>
              <a:gd name="connsiteY0" fmla="*/ 3365134 h 3485154"/>
              <a:gd name="connsiteX1" fmla="*/ 3789083 w 4625788"/>
              <a:gd name="connsiteY1" fmla="*/ 129652 h 3485154"/>
              <a:gd name="connsiteX2" fmla="*/ 0 w 4625788"/>
              <a:gd name="connsiteY2" fmla="*/ 433676 h 3485154"/>
              <a:gd name="connsiteX0" fmla="*/ 4625788 w 4625788"/>
              <a:gd name="connsiteY0" fmla="*/ 3365134 h 3485154"/>
              <a:gd name="connsiteX1" fmla="*/ 3789083 w 4625788"/>
              <a:gd name="connsiteY1" fmla="*/ 129652 h 3485154"/>
              <a:gd name="connsiteX2" fmla="*/ 0 w 4625788"/>
              <a:gd name="connsiteY2" fmla="*/ 433676 h 3485154"/>
              <a:gd name="connsiteX0" fmla="*/ 4625788 w 4687188"/>
              <a:gd name="connsiteY0" fmla="*/ 3235482 h 3254877"/>
              <a:gd name="connsiteX1" fmla="*/ 4625044 w 4687188"/>
              <a:gd name="connsiteY1" fmla="*/ 2909209 h 3254877"/>
              <a:gd name="connsiteX2" fmla="*/ 3789083 w 4687188"/>
              <a:gd name="connsiteY2" fmla="*/ 0 h 3254877"/>
              <a:gd name="connsiteX3" fmla="*/ 0 w 4687188"/>
              <a:gd name="connsiteY3" fmla="*/ 304024 h 3254877"/>
              <a:gd name="connsiteX0" fmla="*/ 376517 w 4628298"/>
              <a:gd name="connsiteY0" fmla="*/ 3222035 h 3247651"/>
              <a:gd name="connsiteX1" fmla="*/ 4625044 w 4628298"/>
              <a:gd name="connsiteY1" fmla="*/ 2909209 h 3247651"/>
              <a:gd name="connsiteX2" fmla="*/ 3789083 w 4628298"/>
              <a:gd name="connsiteY2" fmla="*/ 0 h 3247651"/>
              <a:gd name="connsiteX3" fmla="*/ 0 w 4628298"/>
              <a:gd name="connsiteY3" fmla="*/ 304024 h 3247651"/>
              <a:gd name="connsiteX0" fmla="*/ 376517 w 4736330"/>
              <a:gd name="connsiteY0" fmla="*/ 3293014 h 3318630"/>
              <a:gd name="connsiteX1" fmla="*/ 4625044 w 4736330"/>
              <a:gd name="connsiteY1" fmla="*/ 2980188 h 3318630"/>
              <a:gd name="connsiteX2" fmla="*/ 3789083 w 4736330"/>
              <a:gd name="connsiteY2" fmla="*/ 70979 h 3318630"/>
              <a:gd name="connsiteX3" fmla="*/ 0 w 4736330"/>
              <a:gd name="connsiteY3" fmla="*/ 375003 h 3318630"/>
              <a:gd name="connsiteX0" fmla="*/ 376517 w 4736330"/>
              <a:gd name="connsiteY0" fmla="*/ 3293014 h 3313812"/>
              <a:gd name="connsiteX1" fmla="*/ 4625044 w 4736330"/>
              <a:gd name="connsiteY1" fmla="*/ 2980188 h 3313812"/>
              <a:gd name="connsiteX2" fmla="*/ 3789083 w 4736330"/>
              <a:gd name="connsiteY2" fmla="*/ 70979 h 3313812"/>
              <a:gd name="connsiteX3" fmla="*/ 0 w 4736330"/>
              <a:gd name="connsiteY3" fmla="*/ 375003 h 3313812"/>
              <a:gd name="connsiteX0" fmla="*/ 376517 w 4798076"/>
              <a:gd name="connsiteY0" fmla="*/ 3303058 h 3323856"/>
              <a:gd name="connsiteX1" fmla="*/ 4625044 w 4798076"/>
              <a:gd name="connsiteY1" fmla="*/ 2990232 h 3323856"/>
              <a:gd name="connsiteX2" fmla="*/ 3789083 w 4798076"/>
              <a:gd name="connsiteY2" fmla="*/ 81023 h 3323856"/>
              <a:gd name="connsiteX3" fmla="*/ 0 w 4798076"/>
              <a:gd name="connsiteY3" fmla="*/ 385047 h 3323856"/>
              <a:gd name="connsiteX0" fmla="*/ 376517 w 4730504"/>
              <a:gd name="connsiteY0" fmla="*/ 3297232 h 3457020"/>
              <a:gd name="connsiteX1" fmla="*/ 4490573 w 4730504"/>
              <a:gd name="connsiteY1" fmla="*/ 3213006 h 3457020"/>
              <a:gd name="connsiteX2" fmla="*/ 3789083 w 4730504"/>
              <a:gd name="connsiteY2" fmla="*/ 75197 h 3457020"/>
              <a:gd name="connsiteX3" fmla="*/ 0 w 4730504"/>
              <a:gd name="connsiteY3" fmla="*/ 379221 h 3457020"/>
              <a:gd name="connsiteX0" fmla="*/ 376517 w 4724209"/>
              <a:gd name="connsiteY0" fmla="*/ 3300209 h 3379373"/>
              <a:gd name="connsiteX1" fmla="*/ 4477126 w 4724209"/>
              <a:gd name="connsiteY1" fmla="*/ 3094960 h 3379373"/>
              <a:gd name="connsiteX2" fmla="*/ 3789083 w 4724209"/>
              <a:gd name="connsiteY2" fmla="*/ 78174 h 3379373"/>
              <a:gd name="connsiteX3" fmla="*/ 0 w 4724209"/>
              <a:gd name="connsiteY3" fmla="*/ 382198 h 3379373"/>
              <a:gd name="connsiteX0" fmla="*/ 376517 w 4643962"/>
              <a:gd name="connsiteY0" fmla="*/ 3313314 h 3392478"/>
              <a:gd name="connsiteX1" fmla="*/ 4477126 w 4643962"/>
              <a:gd name="connsiteY1" fmla="*/ 3108065 h 3392478"/>
              <a:gd name="connsiteX2" fmla="*/ 3627719 w 4643962"/>
              <a:gd name="connsiteY2" fmla="*/ 77832 h 3392478"/>
              <a:gd name="connsiteX3" fmla="*/ 0 w 4643962"/>
              <a:gd name="connsiteY3" fmla="*/ 395303 h 339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3962" h="3392478">
                <a:moveTo>
                  <a:pt x="376517" y="3313314"/>
                </a:moveTo>
                <a:cubicBezTo>
                  <a:pt x="376393" y="3258935"/>
                  <a:pt x="4186271" y="3633865"/>
                  <a:pt x="4477126" y="3108065"/>
                </a:cubicBezTo>
                <a:cubicBezTo>
                  <a:pt x="4499040" y="2138512"/>
                  <a:pt x="5178489" y="-483053"/>
                  <a:pt x="3627719" y="77832"/>
                </a:cubicBezTo>
                <a:cubicBezTo>
                  <a:pt x="2191872" y="1892408"/>
                  <a:pt x="1223682" y="1130408"/>
                  <a:pt x="0" y="395303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230198" y="2717999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40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3897617" y="4561862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6001914" y="3397417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10933986" y="4561862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9057728" y="340067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998263" y="580897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9057728" y="580897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69" name="Прямая со стрелкой 68"/>
          <p:cNvCxnSpPr>
            <a:stCxn id="63" idx="7"/>
            <a:endCxn id="64" idx="2"/>
          </p:cNvCxnSpPr>
          <p:nvPr/>
        </p:nvCxnSpPr>
        <p:spPr>
          <a:xfrm flipV="1">
            <a:off x="4512244" y="3757457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3" idx="5"/>
            <a:endCxn id="67" idx="2"/>
          </p:cNvCxnSpPr>
          <p:nvPr/>
        </p:nvCxnSpPr>
        <p:spPr>
          <a:xfrm>
            <a:off x="4512244" y="5176489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4" idx="3"/>
            <a:endCxn id="67" idx="1"/>
          </p:cNvCxnSpPr>
          <p:nvPr/>
        </p:nvCxnSpPr>
        <p:spPr>
          <a:xfrm flipH="1">
            <a:off x="6103716" y="4012044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67" idx="7"/>
            <a:endCxn id="64" idx="5"/>
          </p:cNvCxnSpPr>
          <p:nvPr/>
        </p:nvCxnSpPr>
        <p:spPr>
          <a:xfrm flipV="1">
            <a:off x="6612890" y="4012044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64" idx="6"/>
            <a:endCxn id="66" idx="2"/>
          </p:cNvCxnSpPr>
          <p:nvPr/>
        </p:nvCxnSpPr>
        <p:spPr>
          <a:xfrm>
            <a:off x="6721994" y="3757457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0"/>
            <a:endCxn id="66" idx="4"/>
          </p:cNvCxnSpPr>
          <p:nvPr/>
        </p:nvCxnSpPr>
        <p:spPr>
          <a:xfrm flipV="1">
            <a:off x="9417768" y="4120755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7" idx="6"/>
            <a:endCxn id="68" idx="2"/>
          </p:cNvCxnSpPr>
          <p:nvPr/>
        </p:nvCxnSpPr>
        <p:spPr>
          <a:xfrm>
            <a:off x="6718343" y="6169016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6" idx="3"/>
            <a:endCxn id="67" idx="7"/>
          </p:cNvCxnSpPr>
          <p:nvPr/>
        </p:nvCxnSpPr>
        <p:spPr>
          <a:xfrm flipH="1">
            <a:off x="6612890" y="4015302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6" idx="6"/>
            <a:endCxn id="65" idx="1"/>
          </p:cNvCxnSpPr>
          <p:nvPr/>
        </p:nvCxnSpPr>
        <p:spPr>
          <a:xfrm>
            <a:off x="9777808" y="3760715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8" idx="6"/>
            <a:endCxn id="65" idx="3"/>
          </p:cNvCxnSpPr>
          <p:nvPr/>
        </p:nvCxnSpPr>
        <p:spPr>
          <a:xfrm flipV="1">
            <a:off x="9777808" y="5176489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26920" y="395077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4927048" y="539120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845539" y="434404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85463" y="489685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8198507" y="347339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7953245" y="437363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8185902" y="580968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9155940" y="480217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10080476" y="3845859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10177684" y="545582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89" name="Полилиния 88"/>
          <p:cNvSpPr/>
          <p:nvPr/>
        </p:nvSpPr>
        <p:spPr>
          <a:xfrm>
            <a:off x="10043878" y="3558043"/>
            <a:ext cx="45719" cy="2971013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  <a:gd name="connsiteX0" fmla="*/ 3012293 w 3619217"/>
              <a:gd name="connsiteY0" fmla="*/ 0 h 3119718"/>
              <a:gd name="connsiteX1" fmla="*/ 3456047 w 3619217"/>
              <a:gd name="connsiteY1" fmla="*/ 1653988 h 3119718"/>
              <a:gd name="connsiteX2" fmla="*/ 152 w 3619217"/>
              <a:gd name="connsiteY2" fmla="*/ 3119718 h 3119718"/>
              <a:gd name="connsiteX0" fmla="*/ 3040707 w 3047063"/>
              <a:gd name="connsiteY0" fmla="*/ 0 h 3119718"/>
              <a:gd name="connsiteX1" fmla="*/ 391638 w 3047063"/>
              <a:gd name="connsiteY1" fmla="*/ 1922929 h 3119718"/>
              <a:gd name="connsiteX2" fmla="*/ 28566 w 3047063"/>
              <a:gd name="connsiteY2" fmla="*/ 3119718 h 3119718"/>
              <a:gd name="connsiteX0" fmla="*/ 108756 w 365900"/>
              <a:gd name="connsiteY0" fmla="*/ 0 h 2770095"/>
              <a:gd name="connsiteX1" fmla="*/ 364252 w 365900"/>
              <a:gd name="connsiteY1" fmla="*/ 1573306 h 2770095"/>
              <a:gd name="connsiteX2" fmla="*/ 1180 w 365900"/>
              <a:gd name="connsiteY2" fmla="*/ 2770095 h 2770095"/>
              <a:gd name="connsiteX0" fmla="*/ 108581 w 432447"/>
              <a:gd name="connsiteY0" fmla="*/ 0 h 2770095"/>
              <a:gd name="connsiteX1" fmla="*/ 431313 w 432447"/>
              <a:gd name="connsiteY1" fmla="*/ 1573306 h 2770095"/>
              <a:gd name="connsiteX2" fmla="*/ 1005 w 432447"/>
              <a:gd name="connsiteY2" fmla="*/ 2770095 h 2770095"/>
              <a:gd name="connsiteX0" fmla="*/ 108644 w 405779"/>
              <a:gd name="connsiteY0" fmla="*/ 0 h 2770095"/>
              <a:gd name="connsiteX1" fmla="*/ 404482 w 405779"/>
              <a:gd name="connsiteY1" fmla="*/ 1331259 h 2770095"/>
              <a:gd name="connsiteX2" fmla="*/ 1068 w 405779"/>
              <a:gd name="connsiteY2" fmla="*/ 2770095 h 2770095"/>
              <a:gd name="connsiteX0" fmla="*/ 0 w 295888"/>
              <a:gd name="connsiteY0" fmla="*/ 0 h 2850778"/>
              <a:gd name="connsiteX1" fmla="*/ 295838 w 295888"/>
              <a:gd name="connsiteY1" fmla="*/ 1331259 h 2850778"/>
              <a:gd name="connsiteX2" fmla="*/ 26894 w 295888"/>
              <a:gd name="connsiteY2" fmla="*/ 2850778 h 2850778"/>
              <a:gd name="connsiteX0" fmla="*/ 0 w 5042651"/>
              <a:gd name="connsiteY0" fmla="*/ 206015 h 3056793"/>
              <a:gd name="connsiteX1" fmla="*/ 5042649 w 5042651"/>
              <a:gd name="connsiteY1" fmla="*/ 125333 h 3056793"/>
              <a:gd name="connsiteX2" fmla="*/ 26894 w 5042651"/>
              <a:gd name="connsiteY2" fmla="*/ 3056793 h 3056793"/>
              <a:gd name="connsiteX0" fmla="*/ 0 w 5042651"/>
              <a:gd name="connsiteY0" fmla="*/ 137328 h 2988106"/>
              <a:gd name="connsiteX1" fmla="*/ 5042649 w 5042651"/>
              <a:gd name="connsiteY1" fmla="*/ 56646 h 2988106"/>
              <a:gd name="connsiteX2" fmla="*/ 26894 w 5042651"/>
              <a:gd name="connsiteY2" fmla="*/ 2988106 h 2988106"/>
              <a:gd name="connsiteX0" fmla="*/ 0 w 4558558"/>
              <a:gd name="connsiteY0" fmla="*/ 45086 h 2895864"/>
              <a:gd name="connsiteX1" fmla="*/ 4558555 w 4558558"/>
              <a:gd name="connsiteY1" fmla="*/ 58533 h 2895864"/>
              <a:gd name="connsiteX2" fmla="*/ 26894 w 4558558"/>
              <a:gd name="connsiteY2" fmla="*/ 2895864 h 2895864"/>
              <a:gd name="connsiteX0" fmla="*/ 0 w 4647024"/>
              <a:gd name="connsiteY0" fmla="*/ 196315 h 3047093"/>
              <a:gd name="connsiteX1" fmla="*/ 4558555 w 4647024"/>
              <a:gd name="connsiteY1" fmla="*/ 209762 h 3047093"/>
              <a:gd name="connsiteX2" fmla="*/ 26894 w 4647024"/>
              <a:gd name="connsiteY2" fmla="*/ 3047093 h 3047093"/>
              <a:gd name="connsiteX0" fmla="*/ 0 w 4650039"/>
              <a:gd name="connsiteY0" fmla="*/ 196315 h 3047093"/>
              <a:gd name="connsiteX1" fmla="*/ 4558555 w 4650039"/>
              <a:gd name="connsiteY1" fmla="*/ 209762 h 3047093"/>
              <a:gd name="connsiteX2" fmla="*/ 26894 w 4650039"/>
              <a:gd name="connsiteY2" fmla="*/ 3047093 h 3047093"/>
              <a:gd name="connsiteX0" fmla="*/ 0 w 4570655"/>
              <a:gd name="connsiteY0" fmla="*/ 120396 h 2971174"/>
              <a:gd name="connsiteX1" fmla="*/ 4477873 w 4570655"/>
              <a:gd name="connsiteY1" fmla="*/ 214525 h 2971174"/>
              <a:gd name="connsiteX2" fmla="*/ 26894 w 4570655"/>
              <a:gd name="connsiteY2" fmla="*/ 2971174 h 2971174"/>
              <a:gd name="connsiteX0" fmla="*/ 0 w 4513028"/>
              <a:gd name="connsiteY0" fmla="*/ 259569 h 3110347"/>
              <a:gd name="connsiteX1" fmla="*/ 4477873 w 4513028"/>
              <a:gd name="connsiteY1" fmla="*/ 353698 h 3110347"/>
              <a:gd name="connsiteX2" fmla="*/ 26894 w 4513028"/>
              <a:gd name="connsiteY2" fmla="*/ 3110347 h 3110347"/>
              <a:gd name="connsiteX0" fmla="*/ 0 w 4579805"/>
              <a:gd name="connsiteY0" fmla="*/ 0 h 3169075"/>
              <a:gd name="connsiteX1" fmla="*/ 4545108 w 4579805"/>
              <a:gd name="connsiteY1" fmla="*/ 2850776 h 3169075"/>
              <a:gd name="connsiteX2" fmla="*/ 26894 w 4579805"/>
              <a:gd name="connsiteY2" fmla="*/ 2850778 h 3169075"/>
              <a:gd name="connsiteX0" fmla="*/ 0 w 4564082"/>
              <a:gd name="connsiteY0" fmla="*/ 0 h 3060536"/>
              <a:gd name="connsiteX1" fmla="*/ 4545108 w 4564082"/>
              <a:gd name="connsiteY1" fmla="*/ 2850776 h 3060536"/>
              <a:gd name="connsiteX2" fmla="*/ 26894 w 4564082"/>
              <a:gd name="connsiteY2" fmla="*/ 2850778 h 3060536"/>
              <a:gd name="connsiteX0" fmla="*/ 0 w 4456916"/>
              <a:gd name="connsiteY0" fmla="*/ 0 h 3047773"/>
              <a:gd name="connsiteX1" fmla="*/ 4437532 w 4456916"/>
              <a:gd name="connsiteY1" fmla="*/ 2837329 h 3047773"/>
              <a:gd name="connsiteX2" fmla="*/ 26894 w 4456916"/>
              <a:gd name="connsiteY2" fmla="*/ 2850778 h 3047773"/>
              <a:gd name="connsiteX0" fmla="*/ 0 w 4494095"/>
              <a:gd name="connsiteY0" fmla="*/ 0 h 3120557"/>
              <a:gd name="connsiteX1" fmla="*/ 4437532 w 4494095"/>
              <a:gd name="connsiteY1" fmla="*/ 2837329 h 3120557"/>
              <a:gd name="connsiteX2" fmla="*/ 26894 w 4494095"/>
              <a:gd name="connsiteY2" fmla="*/ 2850778 h 3120557"/>
              <a:gd name="connsiteX0" fmla="*/ 147918 w 4410745"/>
              <a:gd name="connsiteY0" fmla="*/ 0 h 3333642"/>
              <a:gd name="connsiteX1" fmla="*/ 4410638 w 4410745"/>
              <a:gd name="connsiteY1" fmla="*/ 3267635 h 3333642"/>
              <a:gd name="connsiteX2" fmla="*/ 0 w 4410745"/>
              <a:gd name="connsiteY2" fmla="*/ 3281084 h 3333642"/>
              <a:gd name="connsiteX0" fmla="*/ 147918 w 4476210"/>
              <a:gd name="connsiteY0" fmla="*/ 0 h 3491908"/>
              <a:gd name="connsiteX1" fmla="*/ 4410638 w 4476210"/>
              <a:gd name="connsiteY1" fmla="*/ 3267635 h 3491908"/>
              <a:gd name="connsiteX2" fmla="*/ 0 w 4476210"/>
              <a:gd name="connsiteY2" fmla="*/ 3281084 h 3491908"/>
              <a:gd name="connsiteX0" fmla="*/ 147918 w 4413204"/>
              <a:gd name="connsiteY0" fmla="*/ 0 h 4395196"/>
              <a:gd name="connsiteX1" fmla="*/ 4410638 w 4413204"/>
              <a:gd name="connsiteY1" fmla="*/ 3267635 h 4395196"/>
              <a:gd name="connsiteX2" fmla="*/ 0 w 4413204"/>
              <a:gd name="connsiteY2" fmla="*/ 3281084 h 4395196"/>
              <a:gd name="connsiteX0" fmla="*/ 147918 w 4574478"/>
              <a:gd name="connsiteY0" fmla="*/ 0 h 3313869"/>
              <a:gd name="connsiteX1" fmla="*/ 4572002 w 4574478"/>
              <a:gd name="connsiteY1" fmla="*/ 1963270 h 3313869"/>
              <a:gd name="connsiteX2" fmla="*/ 0 w 4574478"/>
              <a:gd name="connsiteY2" fmla="*/ 3281084 h 3313869"/>
              <a:gd name="connsiteX0" fmla="*/ 147918 w 4573835"/>
              <a:gd name="connsiteY0" fmla="*/ 0 h 3669186"/>
              <a:gd name="connsiteX1" fmla="*/ 4572002 w 4573835"/>
              <a:gd name="connsiteY1" fmla="*/ 1963270 h 3669186"/>
              <a:gd name="connsiteX2" fmla="*/ 0 w 4573835"/>
              <a:gd name="connsiteY2" fmla="*/ 3281084 h 3669186"/>
              <a:gd name="connsiteX0" fmla="*/ 152615 w 4578532"/>
              <a:gd name="connsiteY0" fmla="*/ 0 h 3495049"/>
              <a:gd name="connsiteX1" fmla="*/ 4576699 w 4578532"/>
              <a:gd name="connsiteY1" fmla="*/ 1963270 h 3495049"/>
              <a:gd name="connsiteX2" fmla="*/ 4697 w 4578532"/>
              <a:gd name="connsiteY2" fmla="*/ 3281084 h 3495049"/>
              <a:gd name="connsiteX0" fmla="*/ 152615 w 4578511"/>
              <a:gd name="connsiteY0" fmla="*/ 0 h 3495049"/>
              <a:gd name="connsiteX1" fmla="*/ 4576699 w 4578511"/>
              <a:gd name="connsiteY1" fmla="*/ 1963270 h 3495049"/>
              <a:gd name="connsiteX2" fmla="*/ 4697 w 4578511"/>
              <a:gd name="connsiteY2" fmla="*/ 3281084 h 3495049"/>
              <a:gd name="connsiteX0" fmla="*/ 152426 w 4577930"/>
              <a:gd name="connsiteY0" fmla="*/ 0 h 3674939"/>
              <a:gd name="connsiteX1" fmla="*/ 4576510 w 4577930"/>
              <a:gd name="connsiteY1" fmla="*/ 1963270 h 3674939"/>
              <a:gd name="connsiteX2" fmla="*/ 4508 w 4577930"/>
              <a:gd name="connsiteY2" fmla="*/ 3281084 h 3674939"/>
              <a:gd name="connsiteX0" fmla="*/ 0 w 5435710"/>
              <a:gd name="connsiteY0" fmla="*/ 0 h 2568389"/>
              <a:gd name="connsiteX1" fmla="*/ 5432614 w 5435710"/>
              <a:gd name="connsiteY1" fmla="*/ 1250575 h 2568389"/>
              <a:gd name="connsiteX2" fmla="*/ 860612 w 5435710"/>
              <a:gd name="connsiteY2" fmla="*/ 2568389 h 2568389"/>
              <a:gd name="connsiteX0" fmla="*/ 0 w 860612"/>
              <a:gd name="connsiteY0" fmla="*/ 0 h 2568389"/>
              <a:gd name="connsiteX1" fmla="*/ 860612 w 860612"/>
              <a:gd name="connsiteY1" fmla="*/ 2568389 h 2568389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3146612"/>
              <a:gd name="connsiteY0" fmla="*/ 0 h 2918012"/>
              <a:gd name="connsiteX1" fmla="*/ 3146612 w 3146612"/>
              <a:gd name="connsiteY1" fmla="*/ 2918012 h 2918012"/>
              <a:gd name="connsiteX0" fmla="*/ 0 w 2837330"/>
              <a:gd name="connsiteY0" fmla="*/ 0 h 3052483"/>
              <a:gd name="connsiteX1" fmla="*/ 2837330 w 2837330"/>
              <a:gd name="connsiteY1" fmla="*/ 3052483 h 3052483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3200400 w 3200400"/>
              <a:gd name="connsiteY1" fmla="*/ 2810436 h 2810436"/>
              <a:gd name="connsiteX0" fmla="*/ 0 w 3200400"/>
              <a:gd name="connsiteY0" fmla="*/ 0 h 2810436"/>
              <a:gd name="connsiteX1" fmla="*/ 1677894 w 3200400"/>
              <a:gd name="connsiteY1" fmla="*/ 1094472 h 2810436"/>
              <a:gd name="connsiteX2" fmla="*/ 3200400 w 3200400"/>
              <a:gd name="connsiteY2" fmla="*/ 2810436 h 2810436"/>
              <a:gd name="connsiteX0" fmla="*/ 0 w 5846482"/>
              <a:gd name="connsiteY0" fmla="*/ 619284 h 3429720"/>
              <a:gd name="connsiteX1" fmla="*/ 5846482 w 5846482"/>
              <a:gd name="connsiteY1" fmla="*/ 46320 h 3429720"/>
              <a:gd name="connsiteX2" fmla="*/ 3200400 w 5846482"/>
              <a:gd name="connsiteY2" fmla="*/ 3429720 h 342972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572964 h 3383400"/>
              <a:gd name="connsiteX1" fmla="*/ 5846482 w 5935413"/>
              <a:gd name="connsiteY1" fmla="*/ 0 h 3383400"/>
              <a:gd name="connsiteX2" fmla="*/ 3200400 w 5935413"/>
              <a:gd name="connsiteY2" fmla="*/ 3383400 h 3383400"/>
              <a:gd name="connsiteX0" fmla="*/ 0 w 5935413"/>
              <a:gd name="connsiteY0" fmla="*/ 804544 h 3614980"/>
              <a:gd name="connsiteX1" fmla="*/ 5846482 w 5935413"/>
              <a:gd name="connsiteY1" fmla="*/ 231580 h 3614980"/>
              <a:gd name="connsiteX2" fmla="*/ 3200400 w 5935413"/>
              <a:gd name="connsiteY2" fmla="*/ 3614980 h 3614980"/>
              <a:gd name="connsiteX0" fmla="*/ 0 w 5935413"/>
              <a:gd name="connsiteY0" fmla="*/ 677829 h 3488265"/>
              <a:gd name="connsiteX1" fmla="*/ 5846482 w 5935413"/>
              <a:gd name="connsiteY1" fmla="*/ 104865 h 3488265"/>
              <a:gd name="connsiteX2" fmla="*/ 3200400 w 5935413"/>
              <a:gd name="connsiteY2" fmla="*/ 3488265 h 3488265"/>
              <a:gd name="connsiteX0" fmla="*/ 0 w 5659518"/>
              <a:gd name="connsiteY0" fmla="*/ 782188 h 3592624"/>
              <a:gd name="connsiteX1" fmla="*/ 5564094 w 5659518"/>
              <a:gd name="connsiteY1" fmla="*/ 101648 h 3592624"/>
              <a:gd name="connsiteX2" fmla="*/ 3200400 w 5659518"/>
              <a:gd name="connsiteY2" fmla="*/ 3592624 h 3592624"/>
              <a:gd name="connsiteX0" fmla="*/ 0 w 4531086"/>
              <a:gd name="connsiteY0" fmla="*/ 0 h 2810436"/>
              <a:gd name="connsiteX1" fmla="*/ 4394200 w 4531086"/>
              <a:gd name="connsiteY1" fmla="*/ 1148260 h 2810436"/>
              <a:gd name="connsiteX2" fmla="*/ 3200400 w 4531086"/>
              <a:gd name="connsiteY2" fmla="*/ 2810436 h 2810436"/>
              <a:gd name="connsiteX0" fmla="*/ 0 w 4547780"/>
              <a:gd name="connsiteY0" fmla="*/ 0 h 2810436"/>
              <a:gd name="connsiteX1" fmla="*/ 4394200 w 4547780"/>
              <a:gd name="connsiteY1" fmla="*/ 1148260 h 2810436"/>
              <a:gd name="connsiteX2" fmla="*/ 3200400 w 4547780"/>
              <a:gd name="connsiteY2" fmla="*/ 2810436 h 2810436"/>
              <a:gd name="connsiteX0" fmla="*/ 2645963 w 2681068"/>
              <a:gd name="connsiteY0" fmla="*/ 0 h 3307977"/>
              <a:gd name="connsiteX1" fmla="*/ 1231034 w 2681068"/>
              <a:gd name="connsiteY1" fmla="*/ 1645801 h 3307977"/>
              <a:gd name="connsiteX2" fmla="*/ 37234 w 2681068"/>
              <a:gd name="connsiteY2" fmla="*/ 3307977 h 3307977"/>
              <a:gd name="connsiteX0" fmla="*/ 2645963 w 2645963"/>
              <a:gd name="connsiteY0" fmla="*/ 0 h 3307977"/>
              <a:gd name="connsiteX1" fmla="*/ 1231034 w 2645963"/>
              <a:gd name="connsiteY1" fmla="*/ 1645801 h 3307977"/>
              <a:gd name="connsiteX2" fmla="*/ 37234 w 2645963"/>
              <a:gd name="connsiteY2" fmla="*/ 3307977 h 3307977"/>
              <a:gd name="connsiteX0" fmla="*/ 2684424 w 2684424"/>
              <a:gd name="connsiteY0" fmla="*/ 0 h 3307977"/>
              <a:gd name="connsiteX1" fmla="*/ 1269495 w 2684424"/>
              <a:gd name="connsiteY1" fmla="*/ 1645801 h 3307977"/>
              <a:gd name="connsiteX2" fmla="*/ 75695 w 2684424"/>
              <a:gd name="connsiteY2" fmla="*/ 3307977 h 330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424" h="3307977">
                <a:moveTo>
                  <a:pt x="2684424" y="0"/>
                </a:moveTo>
                <a:cubicBezTo>
                  <a:pt x="2602746" y="965459"/>
                  <a:pt x="2386597" y="640001"/>
                  <a:pt x="1269495" y="1645801"/>
                </a:cubicBezTo>
                <a:cubicBezTo>
                  <a:pt x="667366" y="2102224"/>
                  <a:pt x="-273929" y="2537012"/>
                  <a:pt x="75695" y="330797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TextBox 89"/>
          <p:cNvSpPr txBox="1"/>
          <p:nvPr/>
        </p:nvSpPr>
        <p:spPr>
          <a:xfrm>
            <a:off x="4864463" y="6070792"/>
            <a:ext cx="81515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</a:rPr>
              <a:t>24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0966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188641"/>
            <a:ext cx="5940425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467" y="3887788"/>
            <a:ext cx="5761037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8291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2495600" y="332656"/>
            <a:ext cx="7175351" cy="1001080"/>
          </a:xfrm>
        </p:spPr>
        <p:txBody>
          <a:bodyPr/>
          <a:lstStyle/>
          <a:p>
            <a:r>
              <a:rPr lang="ru-RU" dirty="0">
                <a:solidFill>
                  <a:srgbClr val="7030A0"/>
                </a:solidFill>
                <a:effectLst/>
              </a:rPr>
              <a:t>ПОТОКИ В СЕТЯХ</a:t>
            </a:r>
            <a:endParaRPr lang="be-BY" dirty="0">
              <a:solidFill>
                <a:srgbClr val="7030A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847528" y="1556792"/>
            <a:ext cx="8640960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4000" dirty="0">
                <a:solidFill>
                  <a:srgbClr val="7030A0"/>
                </a:solidFill>
              </a:rPr>
              <a:t>Цель: </a:t>
            </a:r>
            <a:r>
              <a:rPr lang="ru-RU" sz="4000" dirty="0">
                <a:solidFill>
                  <a:schemeClr val="tx1"/>
                </a:solidFill>
              </a:rPr>
              <a:t>освоение навыков решения задач построения потоков в сетях.</a:t>
            </a:r>
          </a:p>
          <a:p>
            <a:pPr marL="45720" indent="0">
              <a:buNone/>
            </a:pPr>
            <a:r>
              <a:rPr lang="ru-RU" sz="4000" dirty="0">
                <a:solidFill>
                  <a:srgbClr val="7030A0"/>
                </a:solidFill>
              </a:rPr>
              <a:t>Задачи: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ru-RU" sz="4000" dirty="0">
                <a:solidFill>
                  <a:schemeClr val="tx1"/>
                </a:solidFill>
              </a:rPr>
              <a:t>изучение основных понятий;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ru-RU" sz="4000" dirty="0">
                <a:solidFill>
                  <a:schemeClr val="tx1"/>
                </a:solidFill>
              </a:rPr>
              <a:t>освоение навыков решения задачи о максимальном потоке.</a:t>
            </a:r>
          </a:p>
          <a:p>
            <a:pPr marL="45720" indent="0">
              <a:buNone/>
            </a:pPr>
            <a:endParaRPr lang="be-BY" sz="4000" dirty="0"/>
          </a:p>
        </p:txBody>
      </p:sp>
    </p:spTree>
    <p:extLst>
      <p:ext uri="{BB962C8B-B14F-4D97-AF65-F5344CB8AC3E}">
        <p14:creationId xmlns:p14="http://schemas.microsoft.com/office/powerpoint/2010/main" val="401857449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9536" y="26064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/>
            <a:r>
              <a:rPr lang="ru-RU" sz="3200" b="1" dirty="0">
                <a:solidFill>
                  <a:srgbClr val="7030A0"/>
                </a:solidFill>
                <a:ea typeface="Times New Roman"/>
              </a:rPr>
              <a:t>АЛГОРИТМ ФОРДА-ФАЛКЕРСОНА</a:t>
            </a:r>
            <a:endParaRPr lang="be-BY" sz="3200" b="1" dirty="0">
              <a:solidFill>
                <a:srgbClr val="7030A0"/>
              </a:solidFill>
              <a:ea typeface="Times New Roman"/>
            </a:endParaRPr>
          </a:p>
          <a:p>
            <a:pPr indent="449580" algn="ctr"/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 </a:t>
            </a:r>
            <a:endParaRPr lang="be-BY" sz="3200" b="1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08720"/>
            <a:ext cx="10317576" cy="539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5539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49" y="116632"/>
            <a:ext cx="742108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99" y="3861048"/>
            <a:ext cx="831658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61524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432" y="260648"/>
            <a:ext cx="7416824" cy="411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52" y="4077072"/>
            <a:ext cx="83165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879976" y="5877272"/>
            <a:ext cx="144016" cy="1440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9787662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3" y="188640"/>
            <a:ext cx="7272808" cy="403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005064"/>
            <a:ext cx="857647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6938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1163"/>
          <p:cNvGrpSpPr/>
          <p:nvPr/>
        </p:nvGrpSpPr>
        <p:grpSpPr>
          <a:xfrm>
            <a:off x="2328430" y="198977"/>
            <a:ext cx="7452872" cy="4320480"/>
            <a:chOff x="0" y="0"/>
            <a:chExt cx="5257800" cy="32004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2004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116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7" name="Oval 116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4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8" name="Oval 116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3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9" name="Oval 116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2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0" name="Oval 1170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0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11" name="AutoShape 1171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72"/>
            <p:cNvCxnSpPr>
              <a:cxnSpLocks noChangeShapeType="1"/>
              <a:stCxn id="10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73"/>
            <p:cNvCxnSpPr>
              <a:cxnSpLocks noChangeShapeType="1"/>
              <a:stCxn id="10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174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5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5" name="Text Box 1176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3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6" name="Text Box 1177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5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17" name="AutoShape 1178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179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180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181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5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1" name="AutoShape 1182"/>
            <p:cNvCxnSpPr>
              <a:cxnSpLocks noChangeShapeType="1"/>
              <a:stCxn id="9" idx="5"/>
              <a:endCxn id="20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183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5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23" name="Text Box 1184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3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24" name="Text Box 1185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25" name="Text Box 1186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5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6" name="AutoShape 1187"/>
            <p:cNvCxnSpPr>
              <a:cxnSpLocks noChangeShapeType="1"/>
              <a:stCxn id="20" idx="3"/>
              <a:endCxn id="8" idx="7"/>
            </p:cNvCxnSpPr>
            <p:nvPr/>
          </p:nvCxnSpPr>
          <p:spPr bwMode="auto">
            <a:xfrm flipH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118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4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8" name="AutoShape 1189"/>
            <p:cNvCxnSpPr>
              <a:cxnSpLocks noChangeShapeType="1"/>
              <a:stCxn id="8" idx="4"/>
              <a:endCxn id="7" idx="4"/>
            </p:cNvCxnSpPr>
            <p:nvPr/>
          </p:nvCxnSpPr>
          <p:spPr bwMode="auto">
            <a:xfrm rot="16200000" flipV="1">
              <a:off x="2914650" y="1443355"/>
              <a:ext cx="635" cy="2171065"/>
            </a:xfrm>
            <a:prstGeom prst="curvedConnector3">
              <a:avLst>
                <a:gd name="adj1" fmla="val -3370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190"/>
            <p:cNvSpPr txBox="1">
              <a:spLocks noChangeArrowheads="1"/>
            </p:cNvSpPr>
            <p:nvPr/>
          </p:nvSpPr>
          <p:spPr bwMode="auto">
            <a:xfrm>
              <a:off x="26289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0" name="AutoShape 1191"/>
            <p:cNvCxnSpPr>
              <a:cxnSpLocks noChangeShapeType="1"/>
              <a:stCxn id="9" idx="1"/>
              <a:endCxn id="6" idx="0"/>
            </p:cNvCxnSpPr>
            <p:nvPr/>
          </p:nvCxnSpPr>
          <p:spPr bwMode="auto">
            <a:xfrm rot="5400000" flipH="1">
              <a:off x="2800350" y="-642620"/>
              <a:ext cx="67310" cy="2009775"/>
            </a:xfrm>
            <a:prstGeom prst="curvedConnector3">
              <a:avLst>
                <a:gd name="adj1" fmla="val 41886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192"/>
            <p:cNvSpPr txBox="1">
              <a:spLocks noChangeArrowheads="1"/>
            </p:cNvSpPr>
            <p:nvPr/>
          </p:nvSpPr>
          <p:spPr bwMode="auto">
            <a:xfrm>
              <a:off x="2971800" y="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-12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2" name="AutoShape 1193"/>
            <p:cNvCxnSpPr>
              <a:cxnSpLocks noChangeShapeType="1"/>
              <a:stCxn id="7" idx="7"/>
              <a:endCxn id="9" idx="2"/>
            </p:cNvCxnSpPr>
            <p:nvPr/>
          </p:nvCxnSpPr>
          <p:spPr bwMode="auto">
            <a:xfrm rot="16200000">
              <a:off x="2105660" y="457200"/>
              <a:ext cx="1537970" cy="1767205"/>
            </a:xfrm>
            <a:prstGeom prst="curvedConnector2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194"/>
            <p:cNvSpPr txBox="1">
              <a:spLocks noChangeArrowheads="1"/>
            </p:cNvSpPr>
            <p:nvPr/>
          </p:nvSpPr>
          <p:spPr bwMode="auto">
            <a:xfrm>
              <a:off x="2514600" y="8001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4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4" name="AutoShape 1195"/>
            <p:cNvCxnSpPr>
              <a:cxnSpLocks noChangeShapeType="1"/>
              <a:stCxn id="6" idx="1"/>
              <a:endCxn id="10" idx="1"/>
            </p:cNvCxnSpPr>
            <p:nvPr/>
          </p:nvCxnSpPr>
          <p:spPr bwMode="auto">
            <a:xfrm rot="16200000" flipH="1" flipV="1">
              <a:off x="581025" y="110490"/>
              <a:ext cx="799465" cy="1371600"/>
            </a:xfrm>
            <a:prstGeom prst="curvedConnector3">
              <a:avLst>
                <a:gd name="adj1" fmla="val -352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1196"/>
            <p:cNvSpPr txBox="1">
              <a:spLocks noChangeArrowheads="1"/>
            </p:cNvSpPr>
            <p:nvPr/>
          </p:nvSpPr>
          <p:spPr bwMode="auto">
            <a:xfrm>
              <a:off x="342900" y="152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6" name="Line 1197"/>
            <p:cNvCxnSpPr/>
            <p:nvPr/>
          </p:nvCxnSpPr>
          <p:spPr bwMode="auto">
            <a:xfrm>
              <a:off x="4000500" y="800100"/>
              <a:ext cx="0" cy="1257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198"/>
            <p:cNvSpPr txBox="1">
              <a:spLocks noChangeArrowheads="1"/>
            </p:cNvSpPr>
            <p:nvPr/>
          </p:nvSpPr>
          <p:spPr bwMode="auto"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7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8" name="AutoShape 1199"/>
            <p:cNvCxnSpPr>
              <a:cxnSpLocks noChangeShapeType="1"/>
              <a:stCxn id="20" idx="7"/>
              <a:endCxn id="9" idx="7"/>
            </p:cNvCxnSpPr>
            <p:nvPr/>
          </p:nvCxnSpPr>
          <p:spPr bwMode="auto">
            <a:xfrm rot="5400000" flipH="1">
              <a:off x="4162425" y="396240"/>
              <a:ext cx="800100" cy="800100"/>
            </a:xfrm>
            <a:prstGeom prst="curvedConnector3">
              <a:avLst>
                <a:gd name="adj1" fmla="val 13523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1200"/>
            <p:cNvSpPr txBox="1">
              <a:spLocks noChangeArrowheads="1"/>
            </p:cNvSpPr>
            <p:nvPr/>
          </p:nvSpPr>
          <p:spPr bwMode="auto">
            <a:xfrm>
              <a:off x="46863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15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40" name="AutoShape 1201"/>
            <p:cNvCxnSpPr>
              <a:cxnSpLocks noChangeShapeType="1"/>
              <a:stCxn id="7" idx="3"/>
              <a:endCxn id="10" idx="3"/>
            </p:cNvCxnSpPr>
            <p:nvPr/>
          </p:nvCxnSpPr>
          <p:spPr bwMode="auto">
            <a:xfrm rot="16200000" flipV="1">
              <a:off x="524510" y="1317625"/>
              <a:ext cx="914400" cy="1372235"/>
            </a:xfrm>
            <a:prstGeom prst="curvedConnector3">
              <a:avLst>
                <a:gd name="adj1" fmla="val -307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1202"/>
            <p:cNvSpPr txBox="1">
              <a:spLocks noChangeArrowheads="1"/>
            </p:cNvSpPr>
            <p:nvPr/>
          </p:nvSpPr>
          <p:spPr bwMode="auto">
            <a:xfrm>
              <a:off x="342900" y="22860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8</a:t>
              </a:r>
              <a:endParaRPr lang="be-BY" sz="1400">
                <a:latin typeface="Times New Roman"/>
                <a:ea typeface="Times New Roman"/>
              </a:endParaRPr>
            </a:p>
          </p:txBody>
        </p:sp>
      </p:grp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24" y="4249884"/>
            <a:ext cx="8472550" cy="234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Прямоугольник 41"/>
          <p:cNvSpPr/>
          <p:nvPr/>
        </p:nvSpPr>
        <p:spPr>
          <a:xfrm>
            <a:off x="6456040" y="188641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43" name="Прямоугольник 42"/>
          <p:cNvSpPr/>
          <p:nvPr/>
        </p:nvSpPr>
        <p:spPr>
          <a:xfrm>
            <a:off x="5993051" y="5792912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0065573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Полотно 1203"/>
          <p:cNvGrpSpPr/>
          <p:nvPr/>
        </p:nvGrpSpPr>
        <p:grpSpPr>
          <a:xfrm>
            <a:off x="2351584" y="13447"/>
            <a:ext cx="7272720" cy="4464496"/>
            <a:chOff x="0" y="0"/>
            <a:chExt cx="5257800" cy="32004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57800" cy="32004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1205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7" name="Oval 1206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4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8" name="Oval 1207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3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9" name="Oval 1208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2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0" name="Oval 1209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0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11" name="AutoShape 1210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11"/>
            <p:cNvCxnSpPr>
              <a:cxnSpLocks noChangeShapeType="1"/>
              <a:stCxn id="10" idx="7"/>
              <a:endCxn id="6" idx="2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12"/>
            <p:cNvCxnSpPr>
              <a:cxnSpLocks noChangeShapeType="1"/>
              <a:stCxn id="10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213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5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5" name="Text Box 1214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3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6" name="Text Box 1215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17" name="AutoShape 1216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166687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217"/>
            <p:cNvCxnSpPr>
              <a:cxnSpLocks noChangeShapeType="1"/>
              <a:stCxn id="7" idx="7"/>
              <a:endCxn id="6" idx="5"/>
            </p:cNvCxnSpPr>
            <p:nvPr/>
          </p:nvCxnSpPr>
          <p:spPr bwMode="auto">
            <a:xfrm flipV="1">
              <a:off x="1990725" y="747395"/>
              <a:ext cx="635" cy="136271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218"/>
            <p:cNvCxnSpPr>
              <a:cxnSpLocks noChangeShapeType="1"/>
              <a:stCxn id="9" idx="3"/>
              <a:endCxn id="7" idx="6"/>
            </p:cNvCxnSpPr>
            <p:nvPr/>
          </p:nvCxnSpPr>
          <p:spPr bwMode="auto">
            <a:xfrm flipH="1">
              <a:off x="2072005" y="747395"/>
              <a:ext cx="1766570" cy="15386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219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5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1" name="AutoShape 1220"/>
            <p:cNvCxnSpPr>
              <a:cxnSpLocks noChangeShapeType="1"/>
              <a:stCxn id="9" idx="5"/>
              <a:endCxn id="20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221"/>
            <p:cNvSpPr txBox="1">
              <a:spLocks noChangeArrowheads="1"/>
            </p:cNvSpPr>
            <p:nvPr/>
          </p:nvSpPr>
          <p:spPr bwMode="auto">
            <a:xfrm>
              <a:off x="27813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9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23" name="Text Box 1222"/>
            <p:cNvSpPr txBox="1">
              <a:spLocks noChangeArrowheads="1"/>
            </p:cNvSpPr>
            <p:nvPr/>
          </p:nvSpPr>
          <p:spPr bwMode="auto">
            <a:xfrm>
              <a:off x="1828800" y="1485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3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24" name="Text Box 1223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25" name="Text Box 1224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6" name="AutoShape 1225"/>
            <p:cNvCxnSpPr>
              <a:cxnSpLocks noChangeShapeType="1"/>
              <a:stCxn id="20" idx="3"/>
              <a:endCxn id="8" idx="7"/>
            </p:cNvCxnSpPr>
            <p:nvPr/>
          </p:nvCxnSpPr>
          <p:spPr bwMode="auto">
            <a:xfrm flipH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1226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4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8" name="AutoShape 1227"/>
            <p:cNvCxnSpPr>
              <a:cxnSpLocks noChangeShapeType="1"/>
              <a:stCxn id="8" idx="4"/>
              <a:endCxn id="7" idx="4"/>
            </p:cNvCxnSpPr>
            <p:nvPr/>
          </p:nvCxnSpPr>
          <p:spPr bwMode="auto">
            <a:xfrm rot="16200000" flipV="1">
              <a:off x="2914650" y="1443355"/>
              <a:ext cx="635" cy="2171065"/>
            </a:xfrm>
            <a:prstGeom prst="curvedConnector3">
              <a:avLst>
                <a:gd name="adj1" fmla="val -3370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228"/>
            <p:cNvSpPr txBox="1">
              <a:spLocks noChangeArrowheads="1"/>
            </p:cNvSpPr>
            <p:nvPr/>
          </p:nvSpPr>
          <p:spPr bwMode="auto">
            <a:xfrm>
              <a:off x="2628900" y="25146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0" name="AutoShape 1229"/>
            <p:cNvCxnSpPr>
              <a:cxnSpLocks noChangeShapeType="1"/>
              <a:stCxn id="9" idx="1"/>
              <a:endCxn id="6" idx="0"/>
            </p:cNvCxnSpPr>
            <p:nvPr/>
          </p:nvCxnSpPr>
          <p:spPr bwMode="auto">
            <a:xfrm rot="5400000" flipH="1">
              <a:off x="2800350" y="-642620"/>
              <a:ext cx="67310" cy="2009775"/>
            </a:xfrm>
            <a:prstGeom prst="curvedConnector3">
              <a:avLst>
                <a:gd name="adj1" fmla="val 41886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230"/>
            <p:cNvSpPr txBox="1">
              <a:spLocks noChangeArrowheads="1"/>
            </p:cNvSpPr>
            <p:nvPr/>
          </p:nvSpPr>
          <p:spPr bwMode="auto">
            <a:xfrm>
              <a:off x="2971800" y="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-12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2" name="AutoShape 1233"/>
            <p:cNvCxnSpPr>
              <a:cxnSpLocks noChangeShapeType="1"/>
              <a:stCxn id="6" idx="1"/>
              <a:endCxn id="10" idx="1"/>
            </p:cNvCxnSpPr>
            <p:nvPr/>
          </p:nvCxnSpPr>
          <p:spPr bwMode="auto">
            <a:xfrm rot="16200000" flipH="1" flipV="1">
              <a:off x="581025" y="110490"/>
              <a:ext cx="799465" cy="1371600"/>
            </a:xfrm>
            <a:prstGeom prst="curvedConnector3">
              <a:avLst>
                <a:gd name="adj1" fmla="val -352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234"/>
            <p:cNvSpPr txBox="1">
              <a:spLocks noChangeArrowheads="1"/>
            </p:cNvSpPr>
            <p:nvPr/>
          </p:nvSpPr>
          <p:spPr bwMode="auto">
            <a:xfrm>
              <a:off x="342900" y="1524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4" name="Line 1235"/>
            <p:cNvCxnSpPr/>
            <p:nvPr/>
          </p:nvCxnSpPr>
          <p:spPr bwMode="auto">
            <a:xfrm>
              <a:off x="4000500" y="800100"/>
              <a:ext cx="0" cy="1257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1236"/>
            <p:cNvSpPr txBox="1">
              <a:spLocks noChangeArrowheads="1"/>
            </p:cNvSpPr>
            <p:nvPr/>
          </p:nvSpPr>
          <p:spPr bwMode="auto"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7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6" name="AutoShape 1237"/>
            <p:cNvCxnSpPr>
              <a:cxnSpLocks noChangeShapeType="1"/>
              <a:stCxn id="20" idx="7"/>
              <a:endCxn id="9" idx="7"/>
            </p:cNvCxnSpPr>
            <p:nvPr/>
          </p:nvCxnSpPr>
          <p:spPr bwMode="auto">
            <a:xfrm rot="5400000" flipH="1">
              <a:off x="4162425" y="396240"/>
              <a:ext cx="800100" cy="800100"/>
            </a:xfrm>
            <a:prstGeom prst="curvedConnector3">
              <a:avLst>
                <a:gd name="adj1" fmla="val 13523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238"/>
            <p:cNvSpPr txBox="1">
              <a:spLocks noChangeArrowheads="1"/>
            </p:cNvSpPr>
            <p:nvPr/>
          </p:nvSpPr>
          <p:spPr bwMode="auto">
            <a:xfrm>
              <a:off x="46863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19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38" name="AutoShape 1239"/>
            <p:cNvCxnSpPr>
              <a:cxnSpLocks noChangeShapeType="1"/>
              <a:stCxn id="7" idx="3"/>
              <a:endCxn id="10" idx="3"/>
            </p:cNvCxnSpPr>
            <p:nvPr/>
          </p:nvCxnSpPr>
          <p:spPr bwMode="auto">
            <a:xfrm rot="16200000" flipV="1">
              <a:off x="524510" y="1317625"/>
              <a:ext cx="914400" cy="1372235"/>
            </a:xfrm>
            <a:prstGeom prst="curvedConnector3">
              <a:avLst>
                <a:gd name="adj1" fmla="val -3076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1240"/>
            <p:cNvSpPr txBox="1">
              <a:spLocks noChangeArrowheads="1"/>
            </p:cNvSpPr>
            <p:nvPr/>
          </p:nvSpPr>
          <p:spPr bwMode="auto">
            <a:xfrm>
              <a:off x="342900" y="22860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12</a:t>
              </a:r>
              <a:endParaRPr lang="be-BY" sz="1400">
                <a:latin typeface="Times New Roman"/>
                <a:ea typeface="Times New Roman"/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84" y="4102790"/>
            <a:ext cx="8743552" cy="242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692450" y="260649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40" name="Прямоугольник 39"/>
          <p:cNvSpPr/>
          <p:nvPr/>
        </p:nvSpPr>
        <p:spPr>
          <a:xfrm>
            <a:off x="6096000" y="5733257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9278734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77090"/>
            <a:ext cx="83165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Полотно 1277"/>
          <p:cNvGrpSpPr/>
          <p:nvPr/>
        </p:nvGrpSpPr>
        <p:grpSpPr>
          <a:xfrm>
            <a:off x="1975926" y="2636912"/>
            <a:ext cx="8136904" cy="3995122"/>
            <a:chOff x="0" y="0"/>
            <a:chExt cx="5257800" cy="27432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5257800" cy="27432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Oval 1279"/>
            <p:cNvSpPr>
              <a:spLocks noChangeArrowheads="1"/>
            </p:cNvSpPr>
            <p:nvPr/>
          </p:nvSpPr>
          <p:spPr bwMode="auto">
            <a:xfrm>
              <a:off x="1600200" y="342900"/>
              <a:ext cx="457200" cy="4578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8" name="Oval 1280"/>
            <p:cNvSpPr>
              <a:spLocks noChangeArrowheads="1"/>
            </p:cNvSpPr>
            <p:nvPr/>
          </p:nvSpPr>
          <p:spPr bwMode="auto">
            <a:xfrm>
              <a:off x="1600200" y="2056765"/>
              <a:ext cx="457835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4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9" name="Oval 1281"/>
            <p:cNvSpPr>
              <a:spLocks noChangeArrowheads="1"/>
            </p:cNvSpPr>
            <p:nvPr/>
          </p:nvSpPr>
          <p:spPr bwMode="auto">
            <a:xfrm>
              <a:off x="3771900" y="20574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3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0" name="Oval 1282"/>
            <p:cNvSpPr>
              <a:spLocks noChangeArrowheads="1"/>
            </p:cNvSpPr>
            <p:nvPr/>
          </p:nvSpPr>
          <p:spPr bwMode="auto">
            <a:xfrm>
              <a:off x="3771900" y="342900"/>
              <a:ext cx="457200" cy="457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2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1" name="Oval 1283"/>
            <p:cNvSpPr>
              <a:spLocks noChangeArrowheads="1"/>
            </p:cNvSpPr>
            <p:nvPr/>
          </p:nvSpPr>
          <p:spPr bwMode="auto">
            <a:xfrm>
              <a:off x="228600" y="1142365"/>
              <a:ext cx="457200" cy="457835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0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12" name="AutoShape 1284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072005" y="2286000"/>
              <a:ext cx="1685925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85"/>
            <p:cNvCxnSpPr>
              <a:cxnSpLocks noChangeShapeType="1"/>
              <a:stCxn id="10" idx="7"/>
            </p:cNvCxnSpPr>
            <p:nvPr/>
          </p:nvCxnSpPr>
          <p:spPr bwMode="auto">
            <a:xfrm flipV="1">
              <a:off x="619125" y="572135"/>
              <a:ext cx="967105" cy="62357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86"/>
            <p:cNvCxnSpPr>
              <a:cxnSpLocks noChangeShapeType="1"/>
              <a:stCxn id="10" idx="5"/>
              <a:endCxn id="7" idx="2"/>
            </p:cNvCxnSpPr>
            <p:nvPr/>
          </p:nvCxnSpPr>
          <p:spPr bwMode="auto">
            <a:xfrm>
              <a:off x="619125" y="1546860"/>
              <a:ext cx="967105" cy="73914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287"/>
            <p:cNvSpPr txBox="1">
              <a:spLocks noChangeArrowheads="1"/>
            </p:cNvSpPr>
            <p:nvPr/>
          </p:nvSpPr>
          <p:spPr bwMode="auto">
            <a:xfrm>
              <a:off x="8001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6" name="Text Box 1288"/>
            <p:cNvSpPr txBox="1">
              <a:spLocks noChangeArrowheads="1"/>
            </p:cNvSpPr>
            <p:nvPr/>
          </p:nvSpPr>
          <p:spPr bwMode="auto">
            <a:xfrm>
              <a:off x="2628900" y="2171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11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7" name="Text Box 1289"/>
            <p:cNvSpPr txBox="1">
              <a:spLocks noChangeArrowheads="1"/>
            </p:cNvSpPr>
            <p:nvPr/>
          </p:nvSpPr>
          <p:spPr bwMode="auto">
            <a:xfrm>
              <a:off x="6858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12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sp>
          <p:nvSpPr>
            <p:cNvPr id="18" name="Oval 1293"/>
            <p:cNvSpPr>
              <a:spLocks noChangeArrowheads="1"/>
            </p:cNvSpPr>
            <p:nvPr/>
          </p:nvSpPr>
          <p:spPr bwMode="auto">
            <a:xfrm>
              <a:off x="4572000" y="1143000"/>
              <a:ext cx="457200" cy="457835"/>
            </a:xfrm>
            <a:prstGeom prst="ellipse">
              <a:avLst/>
            </a:prstGeom>
            <a:solidFill>
              <a:srgbClr val="FF00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b="1">
                  <a:latin typeface="Times New Roman"/>
                  <a:ea typeface="Times New Roman"/>
                </a:rPr>
                <a:t>5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19" name="AutoShape 1294"/>
            <p:cNvCxnSpPr>
              <a:cxnSpLocks noChangeShapeType="1"/>
              <a:stCxn id="9" idx="5"/>
              <a:endCxn id="17" idx="1"/>
            </p:cNvCxnSpPr>
            <p:nvPr/>
          </p:nvCxnSpPr>
          <p:spPr bwMode="auto">
            <a:xfrm>
              <a:off x="4162425" y="747395"/>
              <a:ext cx="476250" cy="4489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298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19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1" name="AutoShape 1313"/>
            <p:cNvCxnSpPr>
              <a:cxnSpLocks noChangeShapeType="1"/>
              <a:endCxn id="9" idx="2"/>
            </p:cNvCxnSpPr>
            <p:nvPr/>
          </p:nvCxnSpPr>
          <p:spPr bwMode="auto">
            <a:xfrm>
              <a:off x="2071370" y="572135"/>
              <a:ext cx="1686560" cy="63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314"/>
            <p:cNvSpPr txBox="1">
              <a:spLocks noChangeArrowheads="1"/>
            </p:cNvSpPr>
            <p:nvPr/>
          </p:nvSpPr>
          <p:spPr bwMode="auto">
            <a:xfrm>
              <a:off x="2628900" y="3429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12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3" name="AutoShape 1315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flipV="1">
              <a:off x="4000500" y="814705"/>
              <a:ext cx="635" cy="122872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316"/>
            <p:cNvSpPr txBox="1">
              <a:spLocks noChangeArrowheads="1"/>
            </p:cNvSpPr>
            <p:nvPr/>
          </p:nvSpPr>
          <p:spPr bwMode="auto">
            <a:xfrm>
              <a:off x="3771900" y="14097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7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5" name="AutoShape 1317"/>
            <p:cNvCxnSpPr>
              <a:cxnSpLocks noChangeShapeType="1"/>
              <a:stCxn id="8" idx="7"/>
              <a:endCxn id="17" idx="3"/>
            </p:cNvCxnSpPr>
            <p:nvPr/>
          </p:nvCxnSpPr>
          <p:spPr bwMode="auto">
            <a:xfrm flipV="1">
              <a:off x="4162425" y="1547495"/>
              <a:ext cx="476250" cy="56324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1318"/>
            <p:cNvSpPr txBox="1">
              <a:spLocks noChangeArrowheads="1"/>
            </p:cNvSpPr>
            <p:nvPr/>
          </p:nvSpPr>
          <p:spPr bwMode="auto">
            <a:xfrm>
              <a:off x="4343400" y="17145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4</a:t>
              </a:r>
              <a:endParaRPr lang="be-BY" sz="1400">
                <a:latin typeface="Times New Roman"/>
                <a:ea typeface="Times New Roman"/>
              </a:endParaRPr>
            </a:p>
          </p:txBody>
        </p:sp>
        <p:cxnSp>
          <p:nvCxnSpPr>
            <p:cNvPr id="27" name="AutoShape 1319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1828800" y="814705"/>
              <a:ext cx="635" cy="122809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1320"/>
            <p:cNvSpPr txBox="1">
              <a:spLocks noChangeArrowheads="1"/>
            </p:cNvSpPr>
            <p:nvPr/>
          </p:nvSpPr>
          <p:spPr bwMode="auto">
            <a:xfrm>
              <a:off x="1600200" y="1257300"/>
              <a:ext cx="457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>
                  <a:latin typeface="Times New Roman"/>
                  <a:ea typeface="Times New Roman"/>
                </a:rPr>
                <a:t>1</a:t>
              </a:r>
              <a:endParaRPr lang="be-BY" sz="1400">
                <a:latin typeface="Times New Roman"/>
                <a:ea typeface="Times New Roman"/>
              </a:endParaRP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6044378" y="1803393"/>
            <a:ext cx="123630" cy="101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970302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1359368" y="1340768"/>
            <a:ext cx="9505056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Clr>
                <a:srgbClr val="7030A0"/>
              </a:buClr>
              <a:buFont typeface="+mj-lt"/>
              <a:buAutoNum type="arabicPeriod"/>
            </a:pPr>
            <a:r>
              <a:rPr lang="ru-RU" sz="4000" dirty="0">
                <a:solidFill>
                  <a:schemeClr val="tx1"/>
                </a:solidFill>
              </a:rPr>
              <a:t> Основные понятия;</a:t>
            </a:r>
          </a:p>
          <a:p>
            <a:pPr marL="502920" indent="-457200">
              <a:buClr>
                <a:srgbClr val="7030A0"/>
              </a:buClr>
              <a:buFont typeface="+mj-lt"/>
              <a:buAutoNum type="arabicPeriod"/>
            </a:pPr>
            <a:r>
              <a:rPr lang="ru-RU" sz="4000" dirty="0">
                <a:solidFill>
                  <a:schemeClr val="tx1"/>
                </a:solidFill>
              </a:rPr>
              <a:t> Постановка задачи о максимальном потоке</a:t>
            </a:r>
            <a:r>
              <a:rPr lang="en-US" sz="4000" dirty="0">
                <a:solidFill>
                  <a:schemeClr val="tx1"/>
                </a:solidFill>
              </a:rPr>
              <a:t>;</a:t>
            </a:r>
            <a:endParaRPr lang="ru-RU" sz="4000" dirty="0">
              <a:solidFill>
                <a:schemeClr val="tx1"/>
              </a:solidFill>
            </a:endParaRPr>
          </a:p>
          <a:p>
            <a:pPr marL="502920" indent="-457200">
              <a:buClr>
                <a:srgbClr val="7030A0"/>
              </a:buClr>
              <a:buFont typeface="+mj-lt"/>
              <a:buAutoNum type="arabicPeriod"/>
            </a:pPr>
            <a:r>
              <a:rPr lang="ru-RU" sz="4000" dirty="0">
                <a:solidFill>
                  <a:schemeClr val="tx1"/>
                </a:solidFill>
              </a:rPr>
              <a:t> Решение задачи на основе теоремы Форда-</a:t>
            </a:r>
            <a:r>
              <a:rPr lang="ru-RU" sz="4000" dirty="0" err="1">
                <a:solidFill>
                  <a:schemeClr val="tx1"/>
                </a:solidFill>
              </a:rPr>
              <a:t>Фалкерсона</a:t>
            </a:r>
            <a:r>
              <a:rPr lang="ru-RU" sz="4000" dirty="0">
                <a:solidFill>
                  <a:schemeClr val="tx1"/>
                </a:solidFill>
              </a:rPr>
              <a:t>;</a:t>
            </a:r>
          </a:p>
          <a:p>
            <a:pPr marL="50292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ru-RU" sz="4000" dirty="0">
                <a:solidFill>
                  <a:schemeClr val="tx1"/>
                </a:solidFill>
              </a:rPr>
              <a:t>Решение задачи на основе алгоритма Форда-</a:t>
            </a:r>
            <a:r>
              <a:rPr lang="ru-RU" sz="4000" dirty="0" err="1">
                <a:solidFill>
                  <a:schemeClr val="tx1"/>
                </a:solidFill>
              </a:rPr>
              <a:t>Фалкерсона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  <a:endParaRPr lang="ru-RU" sz="4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40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55641" y="2170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ru-RU" b="0" dirty="0">
                <a:solidFill>
                  <a:schemeClr val="tx1"/>
                </a:solidFill>
                <a:effectLst/>
              </a:rPr>
              <a:t>План лекции</a:t>
            </a:r>
            <a:endParaRPr lang="be-BY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32421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6004" y="188641"/>
            <a:ext cx="82904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7030A0"/>
                </a:solidFill>
              </a:rPr>
              <a:t>ПОТОКИ В СЕТЯХ</a:t>
            </a:r>
            <a:endParaRPr lang="be-BY" sz="3600" dirty="0">
              <a:solidFill>
                <a:srgbClr val="7030A0"/>
              </a:solidFill>
            </a:endParaRPr>
          </a:p>
          <a:p>
            <a:pPr algn="ctr"/>
            <a:r>
              <a:rPr lang="ru-RU" sz="3600" b="1" dirty="0"/>
              <a:t> Основные понятия</a:t>
            </a:r>
            <a:endParaRPr lang="be-BY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700808"/>
            <a:ext cx="8914050" cy="453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484784"/>
            <a:ext cx="973460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5679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7" name="Объект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10551"/>
              </p:ext>
            </p:extLst>
          </p:nvPr>
        </p:nvGraphicFramePr>
        <p:xfrm>
          <a:off x="6846395" y="3275874"/>
          <a:ext cx="5198897" cy="90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Формула" r:id="rId3" imgW="2882900" imgH="508000" progId="Equation.3">
                  <p:embed/>
                </p:oleObj>
              </mc:Choice>
              <mc:Fallback>
                <p:oleObj name="Формула" r:id="rId3" imgW="2882900" imgH="508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395" y="3275874"/>
                        <a:ext cx="5198897" cy="9093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вал 1"/>
          <p:cNvSpPr/>
          <p:nvPr/>
        </p:nvSpPr>
        <p:spPr>
          <a:xfrm>
            <a:off x="437597" y="1498656"/>
            <a:ext cx="720080" cy="7200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2541894" y="334211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7473966" y="1498656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5597708" y="337469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2538243" y="2745770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597708" y="2745770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>
            <a:stCxn id="2" idx="7"/>
            <a:endCxn id="88" idx="2"/>
          </p:cNvCxnSpPr>
          <p:nvPr/>
        </p:nvCxnSpPr>
        <p:spPr>
          <a:xfrm flipV="1">
            <a:off x="1052224" y="694251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2" idx="5"/>
            <a:endCxn id="91" idx="2"/>
          </p:cNvCxnSpPr>
          <p:nvPr/>
        </p:nvCxnSpPr>
        <p:spPr>
          <a:xfrm>
            <a:off x="1052224" y="2113283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8" idx="3"/>
            <a:endCxn id="91" idx="1"/>
          </p:cNvCxnSpPr>
          <p:nvPr/>
        </p:nvCxnSpPr>
        <p:spPr>
          <a:xfrm flipH="1">
            <a:off x="2643696" y="948838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91" idx="7"/>
            <a:endCxn id="88" idx="5"/>
          </p:cNvCxnSpPr>
          <p:nvPr/>
        </p:nvCxnSpPr>
        <p:spPr>
          <a:xfrm flipV="1">
            <a:off x="3152870" y="948838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8" idx="6"/>
            <a:endCxn id="90" idx="2"/>
          </p:cNvCxnSpPr>
          <p:nvPr/>
        </p:nvCxnSpPr>
        <p:spPr>
          <a:xfrm>
            <a:off x="3261974" y="694251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92" idx="0"/>
            <a:endCxn id="90" idx="4"/>
          </p:cNvCxnSpPr>
          <p:nvPr/>
        </p:nvCxnSpPr>
        <p:spPr>
          <a:xfrm flipV="1">
            <a:off x="5957748" y="1057549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91" idx="6"/>
            <a:endCxn id="92" idx="2"/>
          </p:cNvCxnSpPr>
          <p:nvPr/>
        </p:nvCxnSpPr>
        <p:spPr>
          <a:xfrm>
            <a:off x="3258323" y="3105810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0" idx="3"/>
            <a:endCxn id="91" idx="7"/>
          </p:cNvCxnSpPr>
          <p:nvPr/>
        </p:nvCxnSpPr>
        <p:spPr>
          <a:xfrm flipH="1">
            <a:off x="3152870" y="952096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0" idx="6"/>
            <a:endCxn id="89" idx="1"/>
          </p:cNvCxnSpPr>
          <p:nvPr/>
        </p:nvCxnSpPr>
        <p:spPr>
          <a:xfrm>
            <a:off x="6317788" y="697509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2" idx="6"/>
            <a:endCxn id="89" idx="3"/>
          </p:cNvCxnSpPr>
          <p:nvPr/>
        </p:nvCxnSpPr>
        <p:spPr>
          <a:xfrm flipV="1">
            <a:off x="6317788" y="2113283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66900" y="88757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1467028" y="232800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385519" y="128084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925443" y="183364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4120244" y="37013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158711" y="162125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212683" y="283020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5695920" y="173897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110" name="TextBox 109"/>
          <p:cNvSpPr txBox="1"/>
          <p:nvPr/>
        </p:nvSpPr>
        <p:spPr>
          <a:xfrm>
            <a:off x="6620456" y="782653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6717664" y="2392614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112" name="Овал 111"/>
          <p:cNvSpPr/>
          <p:nvPr/>
        </p:nvSpPr>
        <p:spPr>
          <a:xfrm>
            <a:off x="378702" y="4884921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2482999" y="372047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7415071" y="4884921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5538813" y="372373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6" name="Овал 115"/>
          <p:cNvSpPr/>
          <p:nvPr/>
        </p:nvSpPr>
        <p:spPr>
          <a:xfrm>
            <a:off x="2479348" y="613203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7" name="Овал 116"/>
          <p:cNvSpPr/>
          <p:nvPr/>
        </p:nvSpPr>
        <p:spPr>
          <a:xfrm>
            <a:off x="5538813" y="613203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118" name="Прямая со стрелкой 117"/>
          <p:cNvCxnSpPr>
            <a:stCxn id="112" idx="7"/>
            <a:endCxn id="113" idx="2"/>
          </p:cNvCxnSpPr>
          <p:nvPr/>
        </p:nvCxnSpPr>
        <p:spPr>
          <a:xfrm flipV="1">
            <a:off x="993329" y="4080516"/>
            <a:ext cx="1489670" cy="90985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112" idx="5"/>
            <a:endCxn id="116" idx="2"/>
          </p:cNvCxnSpPr>
          <p:nvPr/>
        </p:nvCxnSpPr>
        <p:spPr>
          <a:xfrm>
            <a:off x="993329" y="5499548"/>
            <a:ext cx="1486019" cy="99252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6" idx="7"/>
            <a:endCxn id="113" idx="5"/>
          </p:cNvCxnSpPr>
          <p:nvPr/>
        </p:nvCxnSpPr>
        <p:spPr>
          <a:xfrm flipV="1">
            <a:off x="3093975" y="4335103"/>
            <a:ext cx="3651" cy="1902385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3" idx="6"/>
            <a:endCxn id="115" idx="2"/>
          </p:cNvCxnSpPr>
          <p:nvPr/>
        </p:nvCxnSpPr>
        <p:spPr>
          <a:xfrm>
            <a:off x="3203079" y="4080516"/>
            <a:ext cx="2335734" cy="325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7" idx="0"/>
            <a:endCxn id="115" idx="4"/>
          </p:cNvCxnSpPr>
          <p:nvPr/>
        </p:nvCxnSpPr>
        <p:spPr>
          <a:xfrm flipV="1">
            <a:off x="5898853" y="4443814"/>
            <a:ext cx="0" cy="168822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116" idx="6"/>
            <a:endCxn id="117" idx="2"/>
          </p:cNvCxnSpPr>
          <p:nvPr/>
        </p:nvCxnSpPr>
        <p:spPr>
          <a:xfrm>
            <a:off x="3199428" y="6492075"/>
            <a:ext cx="2339385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5" idx="3"/>
            <a:endCxn id="116" idx="7"/>
          </p:cNvCxnSpPr>
          <p:nvPr/>
        </p:nvCxnSpPr>
        <p:spPr>
          <a:xfrm flipH="1">
            <a:off x="3093975" y="4338361"/>
            <a:ext cx="2550291" cy="189912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115" idx="6"/>
            <a:endCxn id="114" idx="1"/>
          </p:cNvCxnSpPr>
          <p:nvPr/>
        </p:nvCxnSpPr>
        <p:spPr>
          <a:xfrm>
            <a:off x="6258893" y="4083774"/>
            <a:ext cx="1261631" cy="90660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17" idx="6"/>
            <a:endCxn id="114" idx="3"/>
          </p:cNvCxnSpPr>
          <p:nvPr/>
        </p:nvCxnSpPr>
        <p:spPr>
          <a:xfrm flipV="1">
            <a:off x="6258893" y="5499548"/>
            <a:ext cx="1261631" cy="99252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408005" y="4273835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11</a:t>
            </a:r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1408133" y="571426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8</a:t>
            </a:r>
            <a:endParaRPr lang="ru-RU" dirty="0"/>
          </a:p>
        </p:txBody>
      </p:sp>
      <p:sp>
        <p:nvSpPr>
          <p:cNvPr id="131" name="TextBox 130"/>
          <p:cNvSpPr txBox="1"/>
          <p:nvPr/>
        </p:nvSpPr>
        <p:spPr>
          <a:xfrm>
            <a:off x="2866548" y="5219912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</a:t>
            </a:r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4061349" y="375639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133" name="TextBox 132"/>
          <p:cNvSpPr txBox="1"/>
          <p:nvPr/>
        </p:nvSpPr>
        <p:spPr>
          <a:xfrm>
            <a:off x="4099816" y="500751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4153788" y="621646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11</a:t>
            </a:r>
            <a:endParaRPr lang="ru-RU" dirty="0"/>
          </a:p>
        </p:txBody>
      </p:sp>
      <p:sp>
        <p:nvSpPr>
          <p:cNvPr id="135" name="TextBox 134"/>
          <p:cNvSpPr txBox="1"/>
          <p:nvPr/>
        </p:nvSpPr>
        <p:spPr>
          <a:xfrm>
            <a:off x="5637025" y="5125237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136" name="TextBox 135"/>
          <p:cNvSpPr txBox="1"/>
          <p:nvPr/>
        </p:nvSpPr>
        <p:spPr>
          <a:xfrm>
            <a:off x="6561561" y="4168918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15</a:t>
            </a:r>
            <a:endParaRPr lang="ru-RU" dirty="0"/>
          </a:p>
        </p:txBody>
      </p:sp>
      <p:sp>
        <p:nvSpPr>
          <p:cNvPr id="137" name="TextBox 136"/>
          <p:cNvSpPr txBox="1"/>
          <p:nvPr/>
        </p:nvSpPr>
        <p:spPr>
          <a:xfrm>
            <a:off x="6658769" y="577887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575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556792"/>
            <a:ext cx="11419267" cy="342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9543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Овал 32"/>
          <p:cNvSpPr/>
          <p:nvPr/>
        </p:nvSpPr>
        <p:spPr>
          <a:xfrm>
            <a:off x="1983135" y="1773912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4087432" y="609467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9019504" y="1773912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7143246" y="61272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4083781" y="302102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143246" y="302102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3" idx="7"/>
            <a:endCxn id="34" idx="2"/>
          </p:cNvCxnSpPr>
          <p:nvPr/>
        </p:nvCxnSpPr>
        <p:spPr>
          <a:xfrm flipV="1">
            <a:off x="2597762" y="969507"/>
            <a:ext cx="1489670" cy="909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3" idx="5"/>
            <a:endCxn id="37" idx="2"/>
          </p:cNvCxnSpPr>
          <p:nvPr/>
        </p:nvCxnSpPr>
        <p:spPr>
          <a:xfrm>
            <a:off x="2597762" y="2388539"/>
            <a:ext cx="1486019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1"/>
          </p:cNvCxnSpPr>
          <p:nvPr/>
        </p:nvCxnSpPr>
        <p:spPr>
          <a:xfrm flipH="1">
            <a:off x="4189234" y="1224094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7" idx="7"/>
            <a:endCxn id="34" idx="5"/>
          </p:cNvCxnSpPr>
          <p:nvPr/>
        </p:nvCxnSpPr>
        <p:spPr>
          <a:xfrm flipV="1">
            <a:off x="4698408" y="1224094"/>
            <a:ext cx="3651" cy="190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4" idx="6"/>
            <a:endCxn id="36" idx="2"/>
          </p:cNvCxnSpPr>
          <p:nvPr/>
        </p:nvCxnSpPr>
        <p:spPr>
          <a:xfrm>
            <a:off x="4807512" y="969507"/>
            <a:ext cx="2335734" cy="3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8" idx="0"/>
            <a:endCxn id="36" idx="4"/>
          </p:cNvCxnSpPr>
          <p:nvPr/>
        </p:nvCxnSpPr>
        <p:spPr>
          <a:xfrm flipV="1">
            <a:off x="7503286" y="1332805"/>
            <a:ext cx="0" cy="1688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7" idx="6"/>
            <a:endCxn id="38" idx="2"/>
          </p:cNvCxnSpPr>
          <p:nvPr/>
        </p:nvCxnSpPr>
        <p:spPr>
          <a:xfrm>
            <a:off x="4803861" y="3381066"/>
            <a:ext cx="2339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6" idx="3"/>
            <a:endCxn id="37" idx="7"/>
          </p:cNvCxnSpPr>
          <p:nvPr/>
        </p:nvCxnSpPr>
        <p:spPr>
          <a:xfrm flipH="1">
            <a:off x="4698408" y="1227352"/>
            <a:ext cx="2550291" cy="1899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6" idx="6"/>
            <a:endCxn id="35" idx="1"/>
          </p:cNvCxnSpPr>
          <p:nvPr/>
        </p:nvCxnSpPr>
        <p:spPr>
          <a:xfrm>
            <a:off x="7863326" y="972765"/>
            <a:ext cx="1261631" cy="90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8" idx="6"/>
            <a:endCxn id="35" idx="3"/>
          </p:cNvCxnSpPr>
          <p:nvPr/>
        </p:nvCxnSpPr>
        <p:spPr>
          <a:xfrm flipV="1">
            <a:off x="7863326" y="2388539"/>
            <a:ext cx="1261631" cy="992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12438" y="116282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012566" y="260325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3931057" y="155609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10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470981" y="210890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5665782" y="64538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5704249" y="189650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9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5758221" y="310545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14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241458" y="201422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65994" y="1057909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263202" y="266787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3" name="Полилиния 2"/>
          <p:cNvSpPr/>
          <p:nvPr/>
        </p:nvSpPr>
        <p:spPr>
          <a:xfrm>
            <a:off x="6452977" y="393575"/>
            <a:ext cx="458132" cy="3563471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132" h="3563471">
                <a:moveTo>
                  <a:pt x="14366" y="0"/>
                </a:moveTo>
                <a:cubicBezTo>
                  <a:pt x="156681" y="509867"/>
                  <a:pt x="460361" y="1060076"/>
                  <a:pt x="458120" y="1653988"/>
                </a:cubicBezTo>
                <a:cubicBezTo>
                  <a:pt x="455879" y="2247900"/>
                  <a:pt x="-23734" y="3222812"/>
                  <a:pt x="919" y="3563471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09468" y="4758193"/>
            <a:ext cx="9721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Разрез (</a:t>
            </a:r>
            <a:r>
              <a:rPr lang="en-US" sz="4400" dirty="0" smtClean="0"/>
              <a:t>{0,1,4},{2,3,5}</a:t>
            </a:r>
            <a:r>
              <a:rPr lang="ru-RU" sz="4400" dirty="0" smtClean="0"/>
              <a:t>)</a:t>
            </a:r>
            <a:endParaRPr lang="en-US" sz="4400" dirty="0" smtClean="0"/>
          </a:p>
          <a:p>
            <a:r>
              <a:rPr lang="en-US" sz="4400" dirty="0" smtClean="0"/>
              <a:t>c</a:t>
            </a:r>
            <a:r>
              <a:rPr lang="ru-RU" sz="4400" dirty="0"/>
              <a:t>(</a:t>
            </a:r>
            <a:r>
              <a:rPr lang="en-US" sz="4400" dirty="0"/>
              <a:t>{0,1,4},{2,3,5}</a:t>
            </a:r>
            <a:r>
              <a:rPr lang="ru-RU" sz="4400" dirty="0" smtClean="0"/>
              <a:t>)</a:t>
            </a:r>
            <a:r>
              <a:rPr lang="en-US" sz="4400" dirty="0" smtClean="0"/>
              <a:t>=c(1,2)+c(4,3)=12+14=26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4961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/>
          <p:cNvSpPr/>
          <p:nvPr/>
        </p:nvSpPr>
        <p:spPr>
          <a:xfrm>
            <a:off x="2158585" y="1940052"/>
            <a:ext cx="720080" cy="72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0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262882" y="775607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194954" y="1940052"/>
            <a:ext cx="720080" cy="7200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18696" y="778865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4259231" y="318716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7318696" y="3187166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1" idx="7"/>
            <a:endCxn id="32" idx="2"/>
          </p:cNvCxnSpPr>
          <p:nvPr/>
        </p:nvCxnSpPr>
        <p:spPr>
          <a:xfrm flipV="1">
            <a:off x="2773212" y="1135647"/>
            <a:ext cx="1489670" cy="90985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1" idx="5"/>
            <a:endCxn id="35" idx="2"/>
          </p:cNvCxnSpPr>
          <p:nvPr/>
        </p:nvCxnSpPr>
        <p:spPr>
          <a:xfrm>
            <a:off x="2773212" y="2554679"/>
            <a:ext cx="1486019" cy="99252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5" idx="7"/>
            <a:endCxn id="32" idx="5"/>
          </p:cNvCxnSpPr>
          <p:nvPr/>
        </p:nvCxnSpPr>
        <p:spPr>
          <a:xfrm flipV="1">
            <a:off x="4873858" y="1390234"/>
            <a:ext cx="3651" cy="1902385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2" idx="6"/>
            <a:endCxn id="34" idx="2"/>
          </p:cNvCxnSpPr>
          <p:nvPr/>
        </p:nvCxnSpPr>
        <p:spPr>
          <a:xfrm>
            <a:off x="4982962" y="1135647"/>
            <a:ext cx="2335734" cy="325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6" idx="0"/>
            <a:endCxn id="34" idx="4"/>
          </p:cNvCxnSpPr>
          <p:nvPr/>
        </p:nvCxnSpPr>
        <p:spPr>
          <a:xfrm flipV="1">
            <a:off x="7678736" y="1498945"/>
            <a:ext cx="0" cy="168822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5" idx="6"/>
            <a:endCxn id="36" idx="2"/>
          </p:cNvCxnSpPr>
          <p:nvPr/>
        </p:nvCxnSpPr>
        <p:spPr>
          <a:xfrm>
            <a:off x="4979311" y="3547206"/>
            <a:ext cx="2339385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4" idx="3"/>
            <a:endCxn id="35" idx="7"/>
          </p:cNvCxnSpPr>
          <p:nvPr/>
        </p:nvCxnSpPr>
        <p:spPr>
          <a:xfrm flipH="1">
            <a:off x="4873858" y="1393492"/>
            <a:ext cx="2550291" cy="189912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4" idx="6"/>
            <a:endCxn id="33" idx="1"/>
          </p:cNvCxnSpPr>
          <p:nvPr/>
        </p:nvCxnSpPr>
        <p:spPr>
          <a:xfrm>
            <a:off x="8038776" y="1138905"/>
            <a:ext cx="1261631" cy="90660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6" idx="6"/>
            <a:endCxn id="33" idx="3"/>
          </p:cNvCxnSpPr>
          <p:nvPr/>
        </p:nvCxnSpPr>
        <p:spPr>
          <a:xfrm flipV="1">
            <a:off x="8038776" y="2554679"/>
            <a:ext cx="1261631" cy="99252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87888" y="1328966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88016" y="276939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646431" y="2275043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841232" y="81152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879699" y="206264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4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5933671" y="3271599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7416908" y="2180368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8341444" y="1224049"/>
            <a:ext cx="6630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15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8438652" y="2834010"/>
            <a:ext cx="51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4</a:t>
            </a:r>
            <a:endParaRPr lang="ru-RU" dirty="0"/>
          </a:p>
        </p:txBody>
      </p:sp>
      <p:sp>
        <p:nvSpPr>
          <p:cNvPr id="55" name="Полилиния 54"/>
          <p:cNvSpPr/>
          <p:nvPr/>
        </p:nvSpPr>
        <p:spPr>
          <a:xfrm>
            <a:off x="6680873" y="394118"/>
            <a:ext cx="458132" cy="3563471"/>
          </a:xfrm>
          <a:custGeom>
            <a:avLst/>
            <a:gdLst>
              <a:gd name="connsiteX0" fmla="*/ 14808 w 445114"/>
              <a:gd name="connsiteY0" fmla="*/ 0 h 3784676"/>
              <a:gd name="connsiteX1" fmla="*/ 297197 w 445114"/>
              <a:gd name="connsiteY1" fmla="*/ 1613647 h 3784676"/>
              <a:gd name="connsiteX2" fmla="*/ 1361 w 445114"/>
              <a:gd name="connsiteY2" fmla="*/ 3563471 h 3784676"/>
              <a:gd name="connsiteX3" fmla="*/ 445114 w 445114"/>
              <a:gd name="connsiteY3" fmla="*/ 3657600 h 3784676"/>
              <a:gd name="connsiteX0" fmla="*/ 14808 w 297223"/>
              <a:gd name="connsiteY0" fmla="*/ 0 h 3563471"/>
              <a:gd name="connsiteX1" fmla="*/ 297197 w 297223"/>
              <a:gd name="connsiteY1" fmla="*/ 1613647 h 3563471"/>
              <a:gd name="connsiteX2" fmla="*/ 1361 w 297223"/>
              <a:gd name="connsiteY2" fmla="*/ 3563471 h 3563471"/>
              <a:gd name="connsiteX0" fmla="*/ 14366 w 458132"/>
              <a:gd name="connsiteY0" fmla="*/ 0 h 3563471"/>
              <a:gd name="connsiteX1" fmla="*/ 458120 w 458132"/>
              <a:gd name="connsiteY1" fmla="*/ 1653988 h 3563471"/>
              <a:gd name="connsiteX2" fmla="*/ 919 w 458132"/>
              <a:gd name="connsiteY2" fmla="*/ 3563471 h 356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132" h="3563471">
                <a:moveTo>
                  <a:pt x="14366" y="0"/>
                </a:moveTo>
                <a:cubicBezTo>
                  <a:pt x="156681" y="509867"/>
                  <a:pt x="460361" y="1060076"/>
                  <a:pt x="458120" y="1653988"/>
                </a:cubicBezTo>
                <a:cubicBezTo>
                  <a:pt x="455879" y="2247900"/>
                  <a:pt x="-23734" y="3222812"/>
                  <a:pt x="919" y="3563471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991798" y="4512425"/>
            <a:ext cx="8208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Поток через разрез </a:t>
            </a:r>
            <a:r>
              <a:rPr lang="ru-RU" sz="3600" dirty="0"/>
              <a:t>(</a:t>
            </a:r>
            <a:r>
              <a:rPr lang="en-US" sz="3600" dirty="0"/>
              <a:t>{0,1,4},{2,3,5}</a:t>
            </a:r>
            <a:r>
              <a:rPr lang="ru-RU" sz="3600" dirty="0"/>
              <a:t>)</a:t>
            </a:r>
            <a:endParaRPr lang="en-US" sz="3600" dirty="0"/>
          </a:p>
          <a:p>
            <a:pPr algn="ctr"/>
            <a:r>
              <a:rPr lang="en-US" sz="3600" dirty="0" smtClean="0"/>
              <a:t>f(1,2)+f(4,3)+f(2,4)=12+11+(-4)=19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96297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539</Words>
  <Application>Microsoft Office PowerPoint</Application>
  <PresentationFormat>Широкоэкранный</PresentationFormat>
  <Paragraphs>446</Paragraphs>
  <Slides>26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Bahnschrift</vt:lpstr>
      <vt:lpstr>Calibri</vt:lpstr>
      <vt:lpstr>Georgia</vt:lpstr>
      <vt:lpstr>Times New Roman</vt:lpstr>
      <vt:lpstr>Wingdings</vt:lpstr>
      <vt:lpstr>Тема Office</vt:lpstr>
      <vt:lpstr>Формула</vt:lpstr>
      <vt:lpstr>МАТЕМАТИЧЕСКОЕ ПРОГРАММИРОВАНИЕ  ПОТОКИ В СЕТЯХ</vt:lpstr>
      <vt:lpstr>ПОТОКИ В СЕТЯХ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User</cp:lastModifiedBy>
  <cp:revision>55</cp:revision>
  <cp:lastPrinted>2023-04-26T12:41:38Z</cp:lastPrinted>
  <dcterms:created xsi:type="dcterms:W3CDTF">2010-12-02T13:55:43Z</dcterms:created>
  <dcterms:modified xsi:type="dcterms:W3CDTF">2023-04-26T13:27:25Z</dcterms:modified>
</cp:coreProperties>
</file>