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66" d="100"/>
          <a:sy n="66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52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20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9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280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4813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531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23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39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22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96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78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80D8-1332-4224-BE3F-FC8F17C4AB6D}" type="datetimeFigureOut">
              <a:rPr lang="uk-UA" smtClean="0"/>
              <a:t>01.05.2025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0579-E5E8-44A4-B5A6-550CB0AC288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931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2194" y="372741"/>
            <a:ext cx="5759370" cy="1325563"/>
          </a:xfrm>
        </p:spPr>
        <p:txBody>
          <a:bodyPr>
            <a:normAutofit/>
          </a:bodyPr>
          <a:lstStyle/>
          <a:p>
            <a:r>
              <a:rPr lang="uk-UA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Браузерний</a:t>
            </a:r>
            <a:r>
              <a:rPr lang="uk-UA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Банк</a:t>
            </a:r>
            <a:endParaRPr lang="uk-UA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85720" y="5310910"/>
            <a:ext cx="1817225" cy="1286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dirty="0" smtClean="0"/>
              <a:t>Виконав</a:t>
            </a:r>
            <a:r>
              <a:rPr lang="en-US" sz="1600" dirty="0" smtClean="0"/>
              <a:t>: </a:t>
            </a:r>
            <a:r>
              <a:rPr lang="uk-UA" sz="1600" dirty="0"/>
              <a:t/>
            </a:r>
            <a:br>
              <a:rPr lang="uk-UA" sz="1600" dirty="0"/>
            </a:br>
            <a:r>
              <a:rPr lang="uk-UA" sz="1600" dirty="0" smtClean="0"/>
              <a:t>студент групи ІПЗС-23-1</a:t>
            </a:r>
            <a:br>
              <a:rPr lang="uk-UA" sz="1600" dirty="0" smtClean="0"/>
            </a:br>
            <a:r>
              <a:rPr lang="uk-UA" sz="1600" dirty="0" err="1" smtClean="0"/>
              <a:t>Андрейко</a:t>
            </a:r>
            <a:r>
              <a:rPr lang="uk-UA" sz="1600" dirty="0" smtClean="0"/>
              <a:t> Дмитро</a:t>
            </a:r>
            <a:endParaRPr lang="uk-UA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66731" y="1698304"/>
            <a:ext cx="771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/>
              <a:t>Опис </a:t>
            </a:r>
            <a:r>
              <a:rPr lang="en-US" sz="2000" b="1" dirty="0" smtClean="0"/>
              <a:t>back-end </a:t>
            </a:r>
            <a:r>
              <a:rPr lang="uk-UA" sz="2000" b="1" dirty="0" smtClean="0"/>
              <a:t>та ілюстрації з </a:t>
            </a:r>
            <a:r>
              <a:rPr lang="en-US" sz="2000" b="1" dirty="0" smtClean="0"/>
              <a:t>front-end </a:t>
            </a:r>
            <a:r>
              <a:rPr lang="uk-UA" sz="2000" b="1" dirty="0" smtClean="0"/>
              <a:t>частини застосунку банку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03200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0850" y="28002"/>
            <a:ext cx="9144000" cy="900075"/>
          </a:xfrm>
        </p:spPr>
        <p:txBody>
          <a:bodyPr>
            <a:normAutofit fontScale="90000"/>
          </a:bodyPr>
          <a:lstStyle/>
          <a:p>
            <a:r>
              <a:rPr lang="uk-UA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Реєстрація,Вхід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8897" y="1129553"/>
            <a:ext cx="46664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register_view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uk-UA" altLang="uk-UA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Призначення</a:t>
            </a:r>
            <a:r>
              <a:rPr kumimoji="0" lang="uk-UA" altLang="uk-UA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створює нового користувача</a:t>
            </a:r>
            <a:b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дані для вводу</a:t>
            </a:r>
            <a:r>
              <a:rPr lang="en-US" altLang="uk-UA" dirty="0" smtClean="0">
                <a:latin typeface="Arial" panose="020B0604020202020204" pitchFamily="34" charset="0"/>
              </a:rPr>
              <a:t>: </a:t>
            </a:r>
            <a:r>
              <a:rPr lang="uk-UA" altLang="uk-UA" dirty="0" smtClean="0">
                <a:latin typeface="Arial" panose="020B0604020202020204" pitchFamily="34" charset="0"/>
              </a:rPr>
              <a:t>ім’я, </a:t>
            </a:r>
            <a:r>
              <a:rPr lang="en-US" altLang="uk-UA" dirty="0" smtClean="0">
                <a:latin typeface="Arial" panose="020B0604020202020204" pitchFamily="34" charset="0"/>
              </a:rPr>
              <a:t>email,</a:t>
            </a:r>
            <a:r>
              <a:rPr lang="uk-UA" altLang="uk-UA" dirty="0" smtClean="0">
                <a:latin typeface="Arial" panose="020B0604020202020204" pitchFamily="34" charset="0"/>
              </a:rPr>
              <a:t>пароль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7" y="2483504"/>
            <a:ext cx="5575139" cy="362156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41838" y="921314"/>
            <a:ext cx="249726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 smtClean="0"/>
              <a:t>def</a:t>
            </a:r>
            <a:r>
              <a:rPr lang="uk-UA" b="1" dirty="0" smtClean="0"/>
              <a:t> </a:t>
            </a:r>
            <a:r>
              <a:rPr lang="uk-UA" sz="2000" b="1" dirty="0" err="1" smtClean="0"/>
              <a:t>index</a:t>
            </a:r>
            <a:r>
              <a:rPr lang="uk-UA" sz="2000" b="1" dirty="0" smtClean="0"/>
              <a:t>(</a:t>
            </a:r>
            <a:r>
              <a:rPr lang="uk-UA" sz="2000" b="1" dirty="0" err="1" smtClean="0"/>
              <a:t>request</a:t>
            </a:r>
            <a:r>
              <a:rPr lang="uk-UA" b="1" dirty="0" smtClean="0"/>
              <a:t>):</a:t>
            </a:r>
            <a:br>
              <a:rPr lang="uk-UA" b="1" dirty="0" smtClean="0"/>
            </a:b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ru-RU" dirty="0" err="1" smtClean="0"/>
              <a:t>відображення</a:t>
            </a:r>
            <a:r>
              <a:rPr lang="ru-RU" dirty="0" smtClean="0"/>
              <a:t> </a:t>
            </a:r>
            <a:r>
              <a:rPr lang="ru-RU" dirty="0" err="1" smtClean="0"/>
              <a:t>домашньої</a:t>
            </a:r>
            <a:r>
              <a:rPr lang="ru-RU" dirty="0" smtClean="0"/>
              <a:t> </a:t>
            </a:r>
            <a:r>
              <a:rPr lang="ru-RU" dirty="0" err="1" smtClean="0"/>
              <a:t>сторінки</a:t>
            </a:r>
            <a:r>
              <a:rPr lang="ru-RU" dirty="0" smtClean="0"/>
              <a:t> </a:t>
            </a:r>
            <a:r>
              <a:rPr lang="ru-RU" dirty="0" err="1" smtClean="0"/>
              <a:t>після</a:t>
            </a:r>
            <a:r>
              <a:rPr lang="ru-RU" dirty="0" smtClean="0"/>
              <a:t> входу в систему </a:t>
            </a:r>
            <a:endParaRPr lang="uk-UA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66470" y="6105072"/>
            <a:ext cx="32453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logout_view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uk-UA" altLang="uk-UA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Призначення: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вихід із системи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02031" y="1222152"/>
            <a:ext cx="53889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sz="2000" b="1" dirty="0" smtClean="0"/>
              <a:t>login_view(request)</a:t>
            </a:r>
            <a:endParaRPr lang="uk-UA" sz="2000" b="1" dirty="0" smtClean="0"/>
          </a:p>
          <a:p>
            <a:pPr lvl="1"/>
            <a:r>
              <a:rPr lang="uk-UA" b="1" dirty="0"/>
              <a:t>Призначення:</a:t>
            </a:r>
            <a:r>
              <a:rPr lang="uk-UA" dirty="0"/>
              <a:t> </a:t>
            </a:r>
            <a:r>
              <a:rPr lang="uk-UA" dirty="0" err="1"/>
              <a:t>аутентифікація</a:t>
            </a:r>
            <a:r>
              <a:rPr lang="uk-UA" dirty="0"/>
              <a:t> </a:t>
            </a:r>
            <a:r>
              <a:rPr lang="uk-UA" dirty="0" smtClean="0"/>
              <a:t>користувача за логіном та паролем</a:t>
            </a:r>
            <a:endParaRPr lang="uk-UA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88" y="2445098"/>
            <a:ext cx="5681212" cy="36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01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6882" y="-235171"/>
            <a:ext cx="6969406" cy="1325563"/>
          </a:xfrm>
        </p:spPr>
        <p:txBody>
          <a:bodyPr/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Відновлення парол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2533" y="724721"/>
            <a:ext cx="4865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b="1" dirty="0" smtClean="0"/>
              <a:t>password_reset(request)</a:t>
            </a:r>
            <a:endParaRPr lang="en-US" b="1" dirty="0"/>
          </a:p>
          <a:p>
            <a:pPr lvl="1"/>
            <a:r>
              <a:rPr lang="uk-UA" b="1" dirty="0" smtClean="0"/>
              <a:t>Призначення:</a:t>
            </a:r>
            <a:r>
              <a:rPr lang="uk-UA" dirty="0" smtClean="0"/>
              <a:t> Відновлення пароля.</a:t>
            </a:r>
            <a:br>
              <a:rPr lang="uk-UA" dirty="0" smtClean="0"/>
            </a:br>
            <a:r>
              <a:rPr lang="uk-UA" dirty="0" smtClean="0"/>
              <a:t>Перенаправляє в вікно для вводу електронної пошти</a:t>
            </a:r>
            <a:endParaRPr lang="uk-UA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34539" y="724721"/>
            <a:ext cx="55194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password_reset_confirm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uidb64, </a:t>
            </a:r>
            <a:r>
              <a:rPr kumimoji="0" lang="uk-UA" altLang="uk-UA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token</a:t>
            </a:r>
            <a:r>
              <a:rPr kumimoji="0" lang="uk-UA" alt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uk-UA" altLang="uk-UA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Призначення: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дозволяє ввести новий пароль.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3" y="2212329"/>
            <a:ext cx="5367059" cy="38344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861" y="2212329"/>
            <a:ext cx="5770102" cy="3834426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69187" y="6150686"/>
            <a:ext cx="1008481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password_reset_done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password_reset_complete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password_reset_invalid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uk-UA" altLang="uk-UA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</a:t>
            </a: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uk-UA" altLang="uk-U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Призначення:</a:t>
            </a: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відображення шаблонів після відновлення пароля.</a:t>
            </a:r>
          </a:p>
        </p:txBody>
      </p:sp>
    </p:spTree>
    <p:extLst>
      <p:ext uri="{BB962C8B-B14F-4D97-AF65-F5344CB8AC3E}">
        <p14:creationId xmlns:p14="http://schemas.microsoft.com/office/powerpoint/2010/main" val="109501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482" y="-272102"/>
            <a:ext cx="2657354" cy="1325563"/>
          </a:xfrm>
        </p:spPr>
        <p:txBody>
          <a:bodyPr/>
          <a:lstStyle/>
          <a:p>
            <a:pPr algn="ctr"/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Транзакції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7811" y="866010"/>
            <a:ext cx="40926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transfer_funds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uk-UA" altLang="uk-UA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Призначення: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ініціює переказ коштів.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517266" y="852344"/>
            <a:ext cx="71083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confirm_transfer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uk-UA" altLang="uk-UA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</a:t>
            </a: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uk-UA" altLang="uk-UA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Призначення: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підтвердження коду який приходить</a:t>
            </a:r>
            <a:r>
              <a:rPr kumimoji="0" lang="uk-UA" altLang="uk-UA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електронну пошту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переказу та завершення транзакції.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0" y="2873966"/>
            <a:ext cx="5706319" cy="38393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22" y="2873966"/>
            <a:ext cx="5778338" cy="380041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514118" y="1950636"/>
            <a:ext cx="8843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 err="1">
                <a:latin typeface="Arial Unicode MS"/>
              </a:rPr>
              <a:t>create_user_account</a:t>
            </a:r>
            <a:r>
              <a:rPr lang="uk-UA" altLang="uk-UA" b="1" dirty="0">
                <a:latin typeface="Arial Unicode MS"/>
              </a:rPr>
              <a:t>(</a:t>
            </a:r>
            <a:r>
              <a:rPr lang="uk-UA" altLang="uk-UA" b="1" dirty="0" err="1">
                <a:latin typeface="Arial Unicode MS"/>
              </a:rPr>
              <a:t>sender</a:t>
            </a:r>
            <a:r>
              <a:rPr lang="uk-UA" altLang="uk-UA" b="1" dirty="0">
                <a:latin typeface="Arial Unicode MS"/>
              </a:rPr>
              <a:t>, </a:t>
            </a:r>
            <a:r>
              <a:rPr lang="uk-UA" altLang="uk-UA" b="1" dirty="0" err="1">
                <a:latin typeface="Arial Unicode MS"/>
              </a:rPr>
              <a:t>instance</a:t>
            </a:r>
            <a:r>
              <a:rPr lang="uk-UA" altLang="uk-UA" b="1" dirty="0">
                <a:latin typeface="Arial Unicode MS"/>
              </a:rPr>
              <a:t>, </a:t>
            </a:r>
            <a:r>
              <a:rPr lang="uk-UA" altLang="uk-UA" b="1" dirty="0" err="1">
                <a:latin typeface="Arial Unicode MS"/>
              </a:rPr>
              <a:t>created</a:t>
            </a:r>
            <a:r>
              <a:rPr lang="uk-UA" altLang="uk-UA" b="1" dirty="0">
                <a:latin typeface="Arial Unicode MS"/>
              </a:rPr>
              <a:t>, **</a:t>
            </a:r>
            <a:r>
              <a:rPr lang="uk-UA" altLang="uk-UA" b="1" dirty="0" err="1">
                <a:latin typeface="Arial Unicode MS"/>
              </a:rPr>
              <a:t>kwargs</a:t>
            </a:r>
            <a:r>
              <a:rPr lang="uk-UA" altLang="uk-UA" b="1" dirty="0">
                <a:latin typeface="Arial Unicode MS"/>
              </a:rPr>
              <a:t>)</a:t>
            </a:r>
            <a:endParaRPr lang="uk-UA" altLang="uk-UA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b="1" dirty="0">
                <a:latin typeface="Arial" panose="020B0604020202020204" pitchFamily="34" charset="0"/>
              </a:rPr>
              <a:t>Призначення:</a:t>
            </a:r>
            <a:r>
              <a:rPr lang="uk-UA" altLang="uk-UA" dirty="0">
                <a:latin typeface="Arial" panose="020B0604020202020204" pitchFamily="34" charset="0"/>
              </a:rPr>
              <a:t> автоматично створює </a:t>
            </a:r>
            <a:r>
              <a:rPr lang="uk-UA" altLang="uk-UA" dirty="0" err="1">
                <a:latin typeface="Arial Unicode MS"/>
              </a:rPr>
              <a:t>Account</a:t>
            </a:r>
            <a:r>
              <a:rPr lang="uk-UA" altLang="uk-UA" dirty="0"/>
              <a:t> після створення </a:t>
            </a:r>
            <a:r>
              <a:rPr lang="uk-UA" altLang="uk-UA" dirty="0" err="1">
                <a:latin typeface="Arial Unicode MS"/>
              </a:rPr>
              <a:t>User</a:t>
            </a:r>
            <a:r>
              <a:rPr lang="uk-UA" altLang="uk-UA" dirty="0"/>
              <a:t>.</a:t>
            </a:r>
            <a:br>
              <a:rPr lang="uk-UA" altLang="uk-UA" dirty="0"/>
            </a:br>
            <a:r>
              <a:rPr lang="uk-UA" altLang="uk-UA" dirty="0"/>
              <a:t> Без цього користувач не матиме рахунку.</a:t>
            </a:r>
            <a:endParaRPr lang="uk-UA" altLang="uk-U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6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1120" y="-144161"/>
            <a:ext cx="6129759" cy="1325563"/>
          </a:xfrm>
        </p:spPr>
        <p:txBody>
          <a:bodyPr>
            <a:norm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исти на електронну пошту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депозит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563647" y="1054080"/>
            <a:ext cx="50218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 smtClean="0"/>
              <a:t>def</a:t>
            </a:r>
            <a:r>
              <a:rPr lang="uk-UA" b="1" dirty="0" smtClean="0"/>
              <a:t> </a:t>
            </a:r>
            <a:r>
              <a:rPr lang="uk-UA" b="1" dirty="0" err="1" smtClean="0"/>
              <a:t>transfer_funds</a:t>
            </a:r>
            <a:r>
              <a:rPr lang="uk-UA" b="1" dirty="0" smtClean="0"/>
              <a:t>(</a:t>
            </a:r>
            <a:r>
              <a:rPr lang="uk-UA" b="1" dirty="0" err="1" smtClean="0"/>
              <a:t>request</a:t>
            </a:r>
            <a:r>
              <a:rPr lang="uk-UA" b="1" dirty="0" smtClean="0"/>
              <a:t>):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kumimoji="0" lang="uk-UA" altLang="uk-U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Призначення: </a:t>
            </a:r>
            <a:r>
              <a:rPr lang="ru-RU" sz="1600" dirty="0" err="1" smtClean="0"/>
              <a:t>Функція</a:t>
            </a:r>
            <a:r>
              <a:rPr lang="ru-RU" sz="1600" dirty="0" smtClean="0"/>
              <a:t>, </a:t>
            </a:r>
            <a:r>
              <a:rPr lang="ru-RU" sz="1600" dirty="0" err="1" smtClean="0"/>
              <a:t>що</a:t>
            </a:r>
            <a:r>
              <a:rPr lang="ru-RU" sz="1600" dirty="0" smtClean="0"/>
              <a:t> </a:t>
            </a:r>
            <a:r>
              <a:rPr lang="ru-RU" sz="1600" dirty="0" err="1" smtClean="0"/>
              <a:t>надсилає</a:t>
            </a:r>
            <a:r>
              <a:rPr lang="ru-RU" sz="1600" dirty="0" smtClean="0"/>
              <a:t> </a:t>
            </a:r>
            <a:r>
              <a:rPr lang="ru-RU" sz="1600" i="1" dirty="0" smtClean="0"/>
              <a:t>код </a:t>
            </a:r>
            <a:r>
              <a:rPr lang="ru-RU" sz="1600" i="1" dirty="0" err="1" smtClean="0"/>
              <a:t>підтвердження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переказу</a:t>
            </a:r>
            <a:r>
              <a:rPr lang="ru-RU" sz="1600" dirty="0" smtClean="0"/>
              <a:t> на </a:t>
            </a:r>
            <a:r>
              <a:rPr lang="ru-RU" sz="1600" dirty="0" err="1" smtClean="0"/>
              <a:t>пошту</a:t>
            </a:r>
            <a:r>
              <a:rPr lang="ru-RU" dirty="0" smtClean="0"/>
              <a:t>: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647" y="1946632"/>
            <a:ext cx="3734124" cy="124216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09914" y="11814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1" dirty="0" err="1" smtClean="0"/>
              <a:t>def</a:t>
            </a:r>
            <a:r>
              <a:rPr lang="uk-UA" b="1" dirty="0" smtClean="0"/>
              <a:t> </a:t>
            </a:r>
            <a:r>
              <a:rPr lang="uk-UA" b="1" dirty="0" err="1" smtClean="0"/>
              <a:t>send_transaction_receipt</a:t>
            </a:r>
            <a:r>
              <a:rPr lang="uk-UA" b="1" dirty="0" smtClean="0"/>
              <a:t>(</a:t>
            </a:r>
            <a:r>
              <a:rPr lang="uk-UA" b="1" dirty="0" err="1" smtClean="0"/>
              <a:t>receiver_email</a:t>
            </a:r>
            <a:r>
              <a:rPr lang="uk-UA" b="1" dirty="0" smtClean="0"/>
              <a:t>, </a:t>
            </a:r>
            <a:r>
              <a:rPr lang="uk-UA" b="1" dirty="0" err="1" smtClean="0"/>
              <a:t>sender</a:t>
            </a:r>
            <a:r>
              <a:rPr lang="uk-UA" b="1" dirty="0" smtClean="0"/>
              <a:t>, </a:t>
            </a:r>
            <a:r>
              <a:rPr lang="uk-UA" b="1" dirty="0" err="1" smtClean="0"/>
              <a:t>receiver</a:t>
            </a:r>
            <a:r>
              <a:rPr lang="uk-UA" b="1" dirty="0" smtClean="0"/>
              <a:t>, </a:t>
            </a:r>
            <a:r>
              <a:rPr lang="uk-UA" b="1" dirty="0" err="1" smtClean="0"/>
              <a:t>amount</a:t>
            </a:r>
            <a:r>
              <a:rPr lang="uk-UA" b="1" dirty="0" smtClean="0"/>
              <a:t>):</a:t>
            </a:r>
            <a:br>
              <a:rPr lang="uk-UA" b="1" dirty="0" smtClean="0"/>
            </a:br>
            <a:r>
              <a:rPr lang="uk-UA" b="1" dirty="0" smtClean="0"/>
              <a:t>Призначення</a:t>
            </a:r>
            <a:r>
              <a:rPr lang="en-US" b="1" dirty="0" smtClean="0"/>
              <a:t>: </a:t>
            </a:r>
            <a:r>
              <a:rPr lang="uk-UA" dirty="0" smtClean="0"/>
              <a:t>Надсилає на електронну пошту отримувача та відправника квитанцію</a:t>
            </a:r>
            <a:endParaRPr lang="uk-UA" b="1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05" y="2506965"/>
            <a:ext cx="3385727" cy="271613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295" y="2381731"/>
            <a:ext cx="3370028" cy="281901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7563647" y="3092256"/>
            <a:ext cx="445513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def</a:t>
            </a:r>
            <a:r>
              <a:rPr lang="en-US" b="1" dirty="0" smtClean="0"/>
              <a:t> deposit(request</a:t>
            </a:r>
            <a:r>
              <a:rPr lang="uk-UA" b="1" dirty="0" smtClean="0"/>
              <a:t>):</a:t>
            </a:r>
            <a:endParaRPr lang="en-US" b="1" dirty="0" smtClean="0"/>
          </a:p>
          <a:p>
            <a:pPr lvl="1"/>
            <a:r>
              <a:rPr lang="uk-UA" altLang="uk-UA" sz="1600" b="1" dirty="0">
                <a:latin typeface="Arial" panose="020B0604020202020204" pitchFamily="34" charset="0"/>
              </a:rPr>
              <a:t>Призначення: </a:t>
            </a:r>
            <a:r>
              <a:rPr lang="ru-RU" sz="1600" dirty="0" err="1"/>
              <a:t>Функція</a:t>
            </a:r>
            <a:r>
              <a:rPr lang="ru-RU" sz="1600" dirty="0"/>
              <a:t>, </a:t>
            </a:r>
            <a:r>
              <a:rPr lang="ru-RU" sz="1600" dirty="0" err="1" smtClean="0"/>
              <a:t>що</a:t>
            </a:r>
            <a:r>
              <a:rPr lang="en-US" sz="1600" dirty="0" smtClean="0"/>
              <a:t> </a:t>
            </a:r>
            <a:r>
              <a:rPr lang="uk-UA" sz="1600" dirty="0" smtClean="0"/>
              <a:t>імітує депозит</a:t>
            </a:r>
            <a:br>
              <a:rPr lang="uk-UA" sz="1600" dirty="0" smtClean="0"/>
            </a:br>
            <a:r>
              <a:rPr lang="uk-UA" sz="1600" dirty="0" smtClean="0"/>
              <a:t>з</a:t>
            </a:r>
            <a:r>
              <a:rPr lang="en-US" sz="1600" dirty="0" smtClean="0"/>
              <a:t>(</a:t>
            </a:r>
            <a:r>
              <a:rPr lang="uk-UA" sz="1600" dirty="0" err="1" smtClean="0"/>
              <a:t>більшує</a:t>
            </a:r>
            <a:r>
              <a:rPr lang="uk-UA" sz="1600" dirty="0" smtClean="0"/>
              <a:t> введену суму </a:t>
            </a:r>
            <a:r>
              <a:rPr lang="en-US" sz="1600" dirty="0" smtClean="0"/>
              <a:t>x2)</a:t>
            </a:r>
            <a:endParaRPr lang="uk-UA" sz="16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47" y="4096203"/>
            <a:ext cx="4248255" cy="22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62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149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Тема Office</vt:lpstr>
      <vt:lpstr>Браузерний Банк</vt:lpstr>
      <vt:lpstr>Реєстрація,Вхід</vt:lpstr>
      <vt:lpstr>Відновлення паролю</vt:lpstr>
      <vt:lpstr>Транзакції</vt:lpstr>
      <vt:lpstr>Листи на електронну пошту та депозит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БРАУЗЕРНИЙ БАНК</dc:title>
  <dc:creator>Andreiko Dima</dc:creator>
  <cp:lastModifiedBy>Andreiko Dima</cp:lastModifiedBy>
  <cp:revision>10</cp:revision>
  <dcterms:created xsi:type="dcterms:W3CDTF">2025-05-01T10:20:51Z</dcterms:created>
  <dcterms:modified xsi:type="dcterms:W3CDTF">2025-05-01T12:22:07Z</dcterms:modified>
</cp:coreProperties>
</file>