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ssistant"/>
      <p:regular r:id="rId22"/>
      <p:bold r:id="rId23"/>
    </p:embeddedFon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ssistant-regular.fntdata"/><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87cfaa4a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87cfaa4a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cf2c1e07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0cf2c1e075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cf2c1e07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30cf2c1e075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cf2c1e07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0cf2c1e07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cf2c1e07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0cf2c1e075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cf2c1e07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30cf2c1e075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cf2c1e07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0cf2c1e075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cf2c1e07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30cf2c1e075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cf2c1e07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cf2c1e07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cf2c1e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cf2c1e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f2c1e07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0cf2c1e075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cf2c1e0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0cf2c1e075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cf2c1e07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cf2c1e075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f2c1e07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0cf2c1e075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cf2c1e07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0cf2c1e075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cf2c1e07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0cf2c1e075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cf2c1e0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0cf2c1e075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0" y="1239060"/>
            <a:ext cx="6089100" cy="17763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accent1"/>
              </a:buClr>
              <a:buSzPts val="5200"/>
              <a:buNone/>
              <a:defRPr sz="5200">
                <a:solidFill>
                  <a:schemeClr val="accent1"/>
                </a:solidFill>
              </a:defRPr>
            </a:lvl1pPr>
            <a:lvl2pPr lvl="1">
              <a:lnSpc>
                <a:spcPct val="100000"/>
              </a:lnSpc>
              <a:spcBef>
                <a:spcPts val="0"/>
              </a:spcBef>
              <a:spcAft>
                <a:spcPts val="0"/>
              </a:spcAft>
              <a:buClr>
                <a:schemeClr val="accent1"/>
              </a:buClr>
              <a:buSzPts val="5200"/>
              <a:buNone/>
              <a:defRPr sz="5200">
                <a:solidFill>
                  <a:schemeClr val="accent1"/>
                </a:solidFill>
              </a:defRPr>
            </a:lvl2pPr>
            <a:lvl3pPr lvl="2">
              <a:lnSpc>
                <a:spcPct val="100000"/>
              </a:lnSpc>
              <a:spcBef>
                <a:spcPts val="0"/>
              </a:spcBef>
              <a:spcAft>
                <a:spcPts val="0"/>
              </a:spcAft>
              <a:buClr>
                <a:schemeClr val="accent1"/>
              </a:buClr>
              <a:buSzPts val="5200"/>
              <a:buNone/>
              <a:defRPr sz="5200">
                <a:solidFill>
                  <a:schemeClr val="accent1"/>
                </a:solidFill>
              </a:defRPr>
            </a:lvl3pPr>
            <a:lvl4pPr lvl="3">
              <a:lnSpc>
                <a:spcPct val="100000"/>
              </a:lnSpc>
              <a:spcBef>
                <a:spcPts val="0"/>
              </a:spcBef>
              <a:spcAft>
                <a:spcPts val="0"/>
              </a:spcAft>
              <a:buClr>
                <a:schemeClr val="accent1"/>
              </a:buClr>
              <a:buSzPts val="5200"/>
              <a:buNone/>
              <a:defRPr sz="5200">
                <a:solidFill>
                  <a:schemeClr val="accent1"/>
                </a:solidFill>
              </a:defRPr>
            </a:lvl4pPr>
            <a:lvl5pPr lvl="4">
              <a:lnSpc>
                <a:spcPct val="100000"/>
              </a:lnSpc>
              <a:spcBef>
                <a:spcPts val="0"/>
              </a:spcBef>
              <a:spcAft>
                <a:spcPts val="0"/>
              </a:spcAft>
              <a:buClr>
                <a:schemeClr val="accent1"/>
              </a:buClr>
              <a:buSzPts val="5200"/>
              <a:buNone/>
              <a:defRPr sz="5200">
                <a:solidFill>
                  <a:schemeClr val="accent1"/>
                </a:solidFill>
              </a:defRPr>
            </a:lvl5pPr>
            <a:lvl6pPr lvl="5">
              <a:lnSpc>
                <a:spcPct val="100000"/>
              </a:lnSpc>
              <a:spcBef>
                <a:spcPts val="0"/>
              </a:spcBef>
              <a:spcAft>
                <a:spcPts val="0"/>
              </a:spcAft>
              <a:buClr>
                <a:schemeClr val="accent1"/>
              </a:buClr>
              <a:buSzPts val="5200"/>
              <a:buNone/>
              <a:defRPr sz="5200">
                <a:solidFill>
                  <a:schemeClr val="accent1"/>
                </a:solidFill>
              </a:defRPr>
            </a:lvl6pPr>
            <a:lvl7pPr lvl="6">
              <a:lnSpc>
                <a:spcPct val="100000"/>
              </a:lnSpc>
              <a:spcBef>
                <a:spcPts val="0"/>
              </a:spcBef>
              <a:spcAft>
                <a:spcPts val="0"/>
              </a:spcAft>
              <a:buClr>
                <a:schemeClr val="accent1"/>
              </a:buClr>
              <a:buSzPts val="5200"/>
              <a:buNone/>
              <a:defRPr sz="5200">
                <a:solidFill>
                  <a:schemeClr val="accent1"/>
                </a:solidFill>
              </a:defRPr>
            </a:lvl7pPr>
            <a:lvl8pPr lvl="7">
              <a:lnSpc>
                <a:spcPct val="100000"/>
              </a:lnSpc>
              <a:spcBef>
                <a:spcPts val="0"/>
              </a:spcBef>
              <a:spcAft>
                <a:spcPts val="0"/>
              </a:spcAft>
              <a:buClr>
                <a:schemeClr val="accent1"/>
              </a:buClr>
              <a:buSzPts val="5200"/>
              <a:buNone/>
              <a:defRPr sz="5200">
                <a:solidFill>
                  <a:schemeClr val="accent1"/>
                </a:solidFill>
              </a:defRPr>
            </a:lvl8pPr>
            <a:lvl9pPr lvl="8">
              <a:lnSpc>
                <a:spcPct val="100000"/>
              </a:lnSpc>
              <a:spcBef>
                <a:spcPts val="0"/>
              </a:spcBef>
              <a:spcAft>
                <a:spcPts val="0"/>
              </a:spcAft>
              <a:buClr>
                <a:schemeClr val="accent1"/>
              </a:buClr>
              <a:buSzPts val="5200"/>
              <a:buNone/>
              <a:defRPr sz="5200">
                <a:solidFill>
                  <a:schemeClr val="accent1"/>
                </a:solidFill>
              </a:defRPr>
            </a:lvl9pPr>
          </a:lstStyle>
          <a:p/>
        </p:txBody>
      </p:sp>
      <p:sp>
        <p:nvSpPr>
          <p:cNvPr id="14" name="Google Shape;14;p2"/>
          <p:cNvSpPr txBox="1"/>
          <p:nvPr>
            <p:ph idx="1" type="subTitle"/>
          </p:nvPr>
        </p:nvSpPr>
        <p:spPr>
          <a:xfrm>
            <a:off x="311700" y="3015350"/>
            <a:ext cx="60891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5" name="Google Shape;15;p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2"/>
            <p:cNvPicPr preferRelativeResize="0"/>
            <p:nvPr/>
          </p:nvPicPr>
          <p:blipFill rotWithShape="1">
            <a:blip r:embed="rId2">
              <a:alphaModFix/>
            </a:blip>
            <a:srcRect b="0" l="377" r="387" t="0"/>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65"/>
              <a:buNone/>
            </a:pPr>
            <a:r>
              <a:rPr b="1" lang="en" sz="1000">
                <a:solidFill>
                  <a:schemeClr val="lt1"/>
                </a:solidFill>
                <a:latin typeface="Assistant"/>
                <a:ea typeface="Assistant"/>
                <a:cs typeface="Assistant"/>
                <a:sym typeface="Assistant"/>
              </a:rPr>
              <a:t>We use tech to connect human potential and opportunity with </a:t>
            </a:r>
            <a:r>
              <a:rPr b="1" lang="en" sz="1000">
                <a:solidFill>
                  <a:schemeClr val="lt1"/>
                </a:solidFill>
                <a:latin typeface="Assistant"/>
                <a:ea typeface="Assistant"/>
                <a:cs typeface="Assistant"/>
                <a:sym typeface="Assistant"/>
              </a:rPr>
              <a:t>d</a:t>
            </a:r>
            <a:r>
              <a:rPr b="1" lang="en" sz="1000">
                <a:solidFill>
                  <a:schemeClr val="lt1"/>
                </a:solidFill>
                <a:latin typeface="Assistant"/>
                <a:ea typeface="Assistant"/>
                <a:cs typeface="Assistant"/>
                <a:sym typeface="Assistant"/>
              </a:rPr>
              <a:t>ignity &amp; humility   </a:t>
            </a:r>
            <a:endParaRPr b="1" sz="1000">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82" name="Shape 82"/>
        <p:cNvGrpSpPr/>
        <p:nvPr/>
      </p:nvGrpSpPr>
      <p:grpSpPr>
        <a:xfrm>
          <a:off x="0" y="0"/>
          <a:ext cx="0" cy="0"/>
          <a:chOff x="0" y="0"/>
          <a:chExt cx="0" cy="0"/>
        </a:xfrm>
      </p:grpSpPr>
      <p:sp>
        <p:nvSpPr>
          <p:cNvPr id="83" name="Google Shape;83;p11"/>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1"/>
          <p:cNvSpPr txBox="1"/>
          <p:nvPr>
            <p:ph idx="1" type="body"/>
          </p:nvPr>
        </p:nvSpPr>
        <p:spPr>
          <a:xfrm>
            <a:off x="311700" y="1005850"/>
            <a:ext cx="2679600" cy="3657300"/>
          </a:xfrm>
          <a:prstGeom prst="rect">
            <a:avLst/>
          </a:prstGeom>
          <a:solidFill>
            <a:schemeClr val="accent3"/>
          </a:solidFill>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85" name="Google Shape;85;p11"/>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1"/>
          <p:cNvSpPr txBox="1"/>
          <p:nvPr>
            <p:ph idx="2" type="body"/>
          </p:nvPr>
        </p:nvSpPr>
        <p:spPr>
          <a:xfrm>
            <a:off x="6152700" y="1005850"/>
            <a:ext cx="2679600" cy="3657300"/>
          </a:xfrm>
          <a:prstGeom prst="rect">
            <a:avLst/>
          </a:prstGeom>
          <a:solidFill>
            <a:schemeClr val="accent3"/>
          </a:solidFill>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87" name="Google Shape;87;p11"/>
          <p:cNvSpPr txBox="1"/>
          <p:nvPr>
            <p:ph idx="3" type="body"/>
          </p:nvPr>
        </p:nvSpPr>
        <p:spPr>
          <a:xfrm>
            <a:off x="3232200" y="1005850"/>
            <a:ext cx="2679600" cy="3657300"/>
          </a:xfrm>
          <a:prstGeom prst="rect">
            <a:avLst/>
          </a:prstGeom>
          <a:solidFill>
            <a:schemeClr val="accent3"/>
          </a:solidFill>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2"/>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1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3"/>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 name="Google Shape;93;p13"/>
          <p:cNvSpPr txBox="1"/>
          <p:nvPr>
            <p:ph idx="1" type="body"/>
          </p:nvPr>
        </p:nvSpPr>
        <p:spPr>
          <a:xfrm>
            <a:off x="311700" y="1209300"/>
            <a:ext cx="2808000" cy="3453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94" name="Google Shape;94;p13"/>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14"/>
          <p:cNvSpPr txBox="1"/>
          <p:nvPr>
            <p:ph type="title"/>
          </p:nvPr>
        </p:nvSpPr>
        <p:spPr>
          <a:xfrm>
            <a:off x="311700" y="342900"/>
            <a:ext cx="6541800" cy="43206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7" name="Google Shape;97;p1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98" name="Shape 98"/>
        <p:cNvGrpSpPr/>
        <p:nvPr/>
      </p:nvGrpSpPr>
      <p:grpSpPr>
        <a:xfrm>
          <a:off x="0" y="0"/>
          <a:ext cx="0" cy="0"/>
          <a:chOff x="0" y="0"/>
          <a:chExt cx="0" cy="0"/>
        </a:xfrm>
      </p:grpSpPr>
      <p:sp>
        <p:nvSpPr>
          <p:cNvPr id="99" name="Google Shape;99;p1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type="title"/>
          </p:nvPr>
        </p:nvSpPr>
        <p:spPr>
          <a:xfrm>
            <a:off x="311700" y="342900"/>
            <a:ext cx="8100000" cy="20940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title"/>
          </p:nvPr>
        </p:nvSpPr>
        <p:spPr>
          <a:xfrm>
            <a:off x="311700" y="679950"/>
            <a:ext cx="3999000" cy="22704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lgn="ctr">
              <a:spcBef>
                <a:spcPts val="0"/>
              </a:spcBef>
              <a:spcAft>
                <a:spcPts val="0"/>
              </a:spcAft>
              <a:buSzPts val="4200"/>
              <a:buFont typeface="Assistant"/>
              <a:buNone/>
              <a:defRPr b="1" sz="4200">
                <a:latin typeface="Assistant"/>
                <a:ea typeface="Assistant"/>
                <a:cs typeface="Assistant"/>
                <a:sym typeface="Assistant"/>
              </a:defRPr>
            </a:lvl2pPr>
            <a:lvl3pPr lvl="2" algn="ctr">
              <a:spcBef>
                <a:spcPts val="0"/>
              </a:spcBef>
              <a:spcAft>
                <a:spcPts val="0"/>
              </a:spcAft>
              <a:buSzPts val="4200"/>
              <a:buFont typeface="Assistant"/>
              <a:buNone/>
              <a:defRPr b="1" sz="4200">
                <a:latin typeface="Assistant"/>
                <a:ea typeface="Assistant"/>
                <a:cs typeface="Assistant"/>
                <a:sym typeface="Assistant"/>
              </a:defRPr>
            </a:lvl3pPr>
            <a:lvl4pPr lvl="3" algn="ctr">
              <a:spcBef>
                <a:spcPts val="0"/>
              </a:spcBef>
              <a:spcAft>
                <a:spcPts val="0"/>
              </a:spcAft>
              <a:buSzPts val="4200"/>
              <a:buFont typeface="Assistant"/>
              <a:buNone/>
              <a:defRPr b="1" sz="4200">
                <a:latin typeface="Assistant"/>
                <a:ea typeface="Assistant"/>
                <a:cs typeface="Assistant"/>
                <a:sym typeface="Assistant"/>
              </a:defRPr>
            </a:lvl4pPr>
            <a:lvl5pPr lvl="4" algn="ctr">
              <a:spcBef>
                <a:spcPts val="0"/>
              </a:spcBef>
              <a:spcAft>
                <a:spcPts val="0"/>
              </a:spcAft>
              <a:buSzPts val="4200"/>
              <a:buFont typeface="Assistant"/>
              <a:buNone/>
              <a:defRPr b="1" sz="4200">
                <a:latin typeface="Assistant"/>
                <a:ea typeface="Assistant"/>
                <a:cs typeface="Assistant"/>
                <a:sym typeface="Assistant"/>
              </a:defRPr>
            </a:lvl5pPr>
            <a:lvl6pPr lvl="5" algn="ctr">
              <a:spcBef>
                <a:spcPts val="0"/>
              </a:spcBef>
              <a:spcAft>
                <a:spcPts val="0"/>
              </a:spcAft>
              <a:buSzPts val="4200"/>
              <a:buFont typeface="Assistant"/>
              <a:buNone/>
              <a:defRPr b="1" sz="4200">
                <a:latin typeface="Assistant"/>
                <a:ea typeface="Assistant"/>
                <a:cs typeface="Assistant"/>
                <a:sym typeface="Assistant"/>
              </a:defRPr>
            </a:lvl6pPr>
            <a:lvl7pPr lvl="6" algn="ctr">
              <a:spcBef>
                <a:spcPts val="0"/>
              </a:spcBef>
              <a:spcAft>
                <a:spcPts val="0"/>
              </a:spcAft>
              <a:buSzPts val="4200"/>
              <a:buFont typeface="Assistant"/>
              <a:buNone/>
              <a:defRPr b="1" sz="4200">
                <a:latin typeface="Assistant"/>
                <a:ea typeface="Assistant"/>
                <a:cs typeface="Assistant"/>
                <a:sym typeface="Assistant"/>
              </a:defRPr>
            </a:lvl7pPr>
            <a:lvl8pPr lvl="7" algn="ctr">
              <a:spcBef>
                <a:spcPts val="0"/>
              </a:spcBef>
              <a:spcAft>
                <a:spcPts val="0"/>
              </a:spcAft>
              <a:buSzPts val="4200"/>
              <a:buFont typeface="Assistant"/>
              <a:buNone/>
              <a:defRPr b="1" sz="4200">
                <a:latin typeface="Assistant"/>
                <a:ea typeface="Assistant"/>
                <a:cs typeface="Assistant"/>
                <a:sym typeface="Assistant"/>
              </a:defRPr>
            </a:lvl8pPr>
            <a:lvl9pPr lvl="8" algn="ctr">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110" name="Google Shape;110;p16"/>
          <p:cNvSpPr txBox="1"/>
          <p:nvPr>
            <p:ph idx="1" type="subTitle"/>
          </p:nvPr>
        </p:nvSpPr>
        <p:spPr>
          <a:xfrm>
            <a:off x="311700" y="2950350"/>
            <a:ext cx="3999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1" name="Google Shape;111;p16"/>
          <p:cNvSpPr txBox="1"/>
          <p:nvPr>
            <p:ph idx="2" type="body"/>
          </p:nvPr>
        </p:nvSpPr>
        <p:spPr>
          <a:xfrm>
            <a:off x="4939500" y="342900"/>
            <a:ext cx="3419400" cy="4179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000"/>
              </a:spcBef>
              <a:spcAft>
                <a:spcPts val="0"/>
              </a:spcAft>
              <a:buClr>
                <a:schemeClr val="lt1"/>
              </a:buClr>
              <a:buSzPts val="1400"/>
              <a:buChar char="○"/>
              <a:defRPr>
                <a:solidFill>
                  <a:schemeClr val="lt1"/>
                </a:solidFill>
              </a:defRPr>
            </a:lvl2pPr>
            <a:lvl3pPr indent="-317500" lvl="2" marL="1371600">
              <a:spcBef>
                <a:spcPts val="1000"/>
              </a:spcBef>
              <a:spcAft>
                <a:spcPts val="0"/>
              </a:spcAft>
              <a:buClr>
                <a:schemeClr val="lt1"/>
              </a:buClr>
              <a:buSzPts val="1400"/>
              <a:buChar char="■"/>
              <a:defRPr>
                <a:solidFill>
                  <a:schemeClr val="lt1"/>
                </a:solidFill>
              </a:defRPr>
            </a:lvl3pPr>
            <a:lvl4pPr indent="-317500" lvl="3" marL="1828800">
              <a:spcBef>
                <a:spcPts val="1000"/>
              </a:spcBef>
              <a:spcAft>
                <a:spcPts val="0"/>
              </a:spcAft>
              <a:buClr>
                <a:schemeClr val="lt1"/>
              </a:buClr>
              <a:buSzPts val="1400"/>
              <a:buChar char="●"/>
              <a:defRPr>
                <a:solidFill>
                  <a:schemeClr val="lt1"/>
                </a:solidFill>
              </a:defRPr>
            </a:lvl4pPr>
            <a:lvl5pPr indent="-317500" lvl="4" marL="2286000">
              <a:spcBef>
                <a:spcPts val="1000"/>
              </a:spcBef>
              <a:spcAft>
                <a:spcPts val="0"/>
              </a:spcAft>
              <a:buClr>
                <a:schemeClr val="lt1"/>
              </a:buClr>
              <a:buSzPts val="1400"/>
              <a:buChar char="○"/>
              <a:defRPr>
                <a:solidFill>
                  <a:schemeClr val="lt1"/>
                </a:solidFill>
              </a:defRPr>
            </a:lvl5pPr>
            <a:lvl6pPr indent="-317500" lvl="5" marL="2743200">
              <a:spcBef>
                <a:spcPts val="1000"/>
              </a:spcBef>
              <a:spcAft>
                <a:spcPts val="0"/>
              </a:spcAft>
              <a:buClr>
                <a:schemeClr val="lt1"/>
              </a:buClr>
              <a:buSzPts val="1400"/>
              <a:buChar char="■"/>
              <a:defRPr>
                <a:solidFill>
                  <a:schemeClr val="lt1"/>
                </a:solidFill>
              </a:defRPr>
            </a:lvl6pPr>
            <a:lvl7pPr indent="-317500" lvl="6" marL="3200400">
              <a:spcBef>
                <a:spcPts val="1000"/>
              </a:spcBef>
              <a:spcAft>
                <a:spcPts val="0"/>
              </a:spcAft>
              <a:buClr>
                <a:schemeClr val="lt1"/>
              </a:buClr>
              <a:buSzPts val="1400"/>
              <a:buChar char="●"/>
              <a:defRPr>
                <a:solidFill>
                  <a:schemeClr val="lt1"/>
                </a:solidFill>
              </a:defRPr>
            </a:lvl7pPr>
            <a:lvl8pPr indent="-317500" lvl="7" marL="3657600">
              <a:spcBef>
                <a:spcPts val="1000"/>
              </a:spcBef>
              <a:spcAft>
                <a:spcPts val="0"/>
              </a:spcAft>
              <a:buClr>
                <a:schemeClr val="lt1"/>
              </a:buClr>
              <a:buSzPts val="1400"/>
              <a:buChar char="○"/>
              <a:defRPr>
                <a:solidFill>
                  <a:schemeClr val="lt1"/>
                </a:solidFill>
              </a:defRPr>
            </a:lvl8pPr>
            <a:lvl9pPr indent="-317500" lvl="8" marL="4114800">
              <a:spcBef>
                <a:spcPts val="1000"/>
              </a:spcBef>
              <a:spcAft>
                <a:spcPts val="1000"/>
              </a:spcAft>
              <a:buClr>
                <a:schemeClr val="lt1"/>
              </a:buClr>
              <a:buSzPts val="1400"/>
              <a:buChar char="■"/>
              <a:defRPr>
                <a:solidFill>
                  <a:schemeClr val="lt1"/>
                </a:solidFill>
              </a:defRPr>
            </a:lvl9pPr>
          </a:lstStyle>
          <a:p/>
        </p:txBody>
      </p:sp>
      <p:sp>
        <p:nvSpPr>
          <p:cNvPr id="112" name="Google Shape;112;p1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7"/>
          <p:cNvSpPr txBox="1"/>
          <p:nvPr>
            <p:ph idx="1" type="body"/>
          </p:nvPr>
        </p:nvSpPr>
        <p:spPr>
          <a:xfrm>
            <a:off x="311700" y="4663200"/>
            <a:ext cx="7082100" cy="480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sz="1000"/>
            </a:lvl1pPr>
          </a:lstStyle>
          <a:p/>
        </p:txBody>
      </p:sp>
      <p:sp>
        <p:nvSpPr>
          <p:cNvPr id="115" name="Google Shape;115;p17"/>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16" name="Shape 116"/>
        <p:cNvGrpSpPr/>
        <p:nvPr/>
      </p:nvGrpSpPr>
      <p:grpSpPr>
        <a:xfrm>
          <a:off x="0" y="0"/>
          <a:ext cx="0" cy="0"/>
          <a:chOff x="0" y="0"/>
          <a:chExt cx="0" cy="0"/>
        </a:xfrm>
      </p:grpSpPr>
      <p:sp>
        <p:nvSpPr>
          <p:cNvPr id="117" name="Google Shape;117;p18"/>
          <p:cNvSpPr txBox="1"/>
          <p:nvPr>
            <p:ph hasCustomPrompt="1" type="title"/>
          </p:nvPr>
        </p:nvSpPr>
        <p:spPr>
          <a:xfrm>
            <a:off x="311700" y="898300"/>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p:nvPr>
            <p:ph idx="1" type="body"/>
          </p:nvPr>
        </p:nvSpPr>
        <p:spPr>
          <a:xfrm>
            <a:off x="311700" y="2944400"/>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1000"/>
              </a:spcBef>
              <a:spcAft>
                <a:spcPts val="0"/>
              </a:spcAft>
              <a:buSzPts val="1400"/>
              <a:buChar char="○"/>
              <a:defRPr/>
            </a:lvl2pPr>
            <a:lvl3pPr indent="-317500" lvl="2" marL="1371600" algn="ctr">
              <a:spcBef>
                <a:spcPts val="1000"/>
              </a:spcBef>
              <a:spcAft>
                <a:spcPts val="0"/>
              </a:spcAft>
              <a:buSzPts val="1400"/>
              <a:buChar char="■"/>
              <a:defRPr/>
            </a:lvl3pPr>
            <a:lvl4pPr indent="-317500" lvl="3" marL="1828800" algn="ctr">
              <a:spcBef>
                <a:spcPts val="1000"/>
              </a:spcBef>
              <a:spcAft>
                <a:spcPts val="0"/>
              </a:spcAft>
              <a:buSzPts val="1400"/>
              <a:buChar char="●"/>
              <a:defRPr/>
            </a:lvl4pPr>
            <a:lvl5pPr indent="-317500" lvl="4" marL="2286000" algn="ctr">
              <a:spcBef>
                <a:spcPts val="1000"/>
              </a:spcBef>
              <a:spcAft>
                <a:spcPts val="0"/>
              </a:spcAft>
              <a:buSzPts val="1400"/>
              <a:buChar char="○"/>
              <a:defRPr/>
            </a:lvl5pPr>
            <a:lvl6pPr indent="-317500" lvl="5" marL="2743200" algn="ctr">
              <a:spcBef>
                <a:spcPts val="1000"/>
              </a:spcBef>
              <a:spcAft>
                <a:spcPts val="0"/>
              </a:spcAft>
              <a:buSzPts val="1400"/>
              <a:buChar char="■"/>
              <a:defRPr/>
            </a:lvl6pPr>
            <a:lvl7pPr indent="-317500" lvl="6" marL="3200400" algn="ctr">
              <a:spcBef>
                <a:spcPts val="1000"/>
              </a:spcBef>
              <a:spcAft>
                <a:spcPts val="0"/>
              </a:spcAft>
              <a:buSzPts val="1400"/>
              <a:buChar char="●"/>
              <a:defRPr/>
            </a:lvl7pPr>
            <a:lvl8pPr indent="-317500" lvl="7" marL="3657600" algn="ctr">
              <a:spcBef>
                <a:spcPts val="1000"/>
              </a:spcBef>
              <a:spcAft>
                <a:spcPts val="0"/>
              </a:spcAft>
              <a:buSzPts val="1400"/>
              <a:buChar char="○"/>
              <a:defRPr/>
            </a:lvl8pPr>
            <a:lvl9pPr indent="-317500" lvl="8" marL="4114800" algn="ctr">
              <a:spcBef>
                <a:spcPts val="1000"/>
              </a:spcBef>
              <a:spcAft>
                <a:spcPts val="1000"/>
              </a:spcAft>
              <a:buSzPts val="1400"/>
              <a:buChar char="■"/>
              <a:defRPr/>
            </a:lvl9pPr>
          </a:lstStyle>
          <a:p/>
        </p:txBody>
      </p:sp>
      <p:sp>
        <p:nvSpPr>
          <p:cNvPr id="119" name="Google Shape;119;p1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20" name="Shape 120"/>
        <p:cNvGrpSpPr/>
        <p:nvPr/>
      </p:nvGrpSpPr>
      <p:grpSpPr>
        <a:xfrm>
          <a:off x="0" y="0"/>
          <a:ext cx="0" cy="0"/>
          <a:chOff x="0" y="0"/>
          <a:chExt cx="0" cy="0"/>
        </a:xfrm>
      </p:grpSpPr>
      <p:sp>
        <p:nvSpPr>
          <p:cNvPr id="121" name="Google Shape;121;p19"/>
          <p:cNvSpPr txBox="1"/>
          <p:nvPr>
            <p:ph hasCustomPrompt="1" type="title"/>
          </p:nvPr>
        </p:nvSpPr>
        <p:spPr>
          <a:xfrm>
            <a:off x="311700" y="898300"/>
            <a:ext cx="24165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4"/>
              </a:buClr>
              <a:buSzPts val="7200"/>
              <a:buNone/>
              <a:defRPr sz="7200">
                <a:solidFill>
                  <a:schemeClr val="accent4"/>
                </a:solidFill>
              </a:defRPr>
            </a:lvl1pPr>
            <a:lvl2pPr lvl="1" rtl="0" algn="ctr">
              <a:spcBef>
                <a:spcPts val="0"/>
              </a:spcBef>
              <a:spcAft>
                <a:spcPts val="0"/>
              </a:spcAft>
              <a:buClr>
                <a:schemeClr val="accent4"/>
              </a:buClr>
              <a:buSzPts val="7200"/>
              <a:buNone/>
              <a:defRPr sz="7200">
                <a:solidFill>
                  <a:schemeClr val="accent4"/>
                </a:solidFill>
              </a:defRPr>
            </a:lvl2pPr>
            <a:lvl3pPr lvl="2" rtl="0" algn="ctr">
              <a:spcBef>
                <a:spcPts val="0"/>
              </a:spcBef>
              <a:spcAft>
                <a:spcPts val="0"/>
              </a:spcAft>
              <a:buClr>
                <a:schemeClr val="accent4"/>
              </a:buClr>
              <a:buSzPts val="7200"/>
              <a:buNone/>
              <a:defRPr sz="7200">
                <a:solidFill>
                  <a:schemeClr val="accent4"/>
                </a:solidFill>
              </a:defRPr>
            </a:lvl3pPr>
            <a:lvl4pPr lvl="3" rtl="0" algn="ctr">
              <a:spcBef>
                <a:spcPts val="0"/>
              </a:spcBef>
              <a:spcAft>
                <a:spcPts val="0"/>
              </a:spcAft>
              <a:buClr>
                <a:schemeClr val="accent4"/>
              </a:buClr>
              <a:buSzPts val="7200"/>
              <a:buNone/>
              <a:defRPr sz="7200">
                <a:solidFill>
                  <a:schemeClr val="accent4"/>
                </a:solidFill>
              </a:defRPr>
            </a:lvl4pPr>
            <a:lvl5pPr lvl="4" rtl="0" algn="ctr">
              <a:spcBef>
                <a:spcPts val="0"/>
              </a:spcBef>
              <a:spcAft>
                <a:spcPts val="0"/>
              </a:spcAft>
              <a:buClr>
                <a:schemeClr val="accent4"/>
              </a:buClr>
              <a:buSzPts val="7200"/>
              <a:buNone/>
              <a:defRPr sz="7200">
                <a:solidFill>
                  <a:schemeClr val="accent4"/>
                </a:solidFill>
              </a:defRPr>
            </a:lvl5pPr>
            <a:lvl6pPr lvl="5" rtl="0" algn="ctr">
              <a:spcBef>
                <a:spcPts val="0"/>
              </a:spcBef>
              <a:spcAft>
                <a:spcPts val="0"/>
              </a:spcAft>
              <a:buClr>
                <a:schemeClr val="accent4"/>
              </a:buClr>
              <a:buSzPts val="7200"/>
              <a:buNone/>
              <a:defRPr sz="7200">
                <a:solidFill>
                  <a:schemeClr val="accent4"/>
                </a:solidFill>
              </a:defRPr>
            </a:lvl6pPr>
            <a:lvl7pPr lvl="6" rtl="0" algn="ctr">
              <a:spcBef>
                <a:spcPts val="0"/>
              </a:spcBef>
              <a:spcAft>
                <a:spcPts val="0"/>
              </a:spcAft>
              <a:buClr>
                <a:schemeClr val="accent4"/>
              </a:buClr>
              <a:buSzPts val="7200"/>
              <a:buNone/>
              <a:defRPr sz="7200">
                <a:solidFill>
                  <a:schemeClr val="accent4"/>
                </a:solidFill>
              </a:defRPr>
            </a:lvl7pPr>
            <a:lvl8pPr lvl="7" rtl="0" algn="ctr">
              <a:spcBef>
                <a:spcPts val="0"/>
              </a:spcBef>
              <a:spcAft>
                <a:spcPts val="0"/>
              </a:spcAft>
              <a:buClr>
                <a:schemeClr val="accent4"/>
              </a:buClr>
              <a:buSzPts val="7200"/>
              <a:buNone/>
              <a:defRPr sz="7200">
                <a:solidFill>
                  <a:schemeClr val="accent4"/>
                </a:solidFill>
              </a:defRPr>
            </a:lvl8pPr>
            <a:lvl9pPr lvl="8" rtl="0" algn="ctr">
              <a:spcBef>
                <a:spcPts val="0"/>
              </a:spcBef>
              <a:spcAft>
                <a:spcPts val="0"/>
              </a:spcAft>
              <a:buClr>
                <a:schemeClr val="accent4"/>
              </a:buClr>
              <a:buSzPts val="7200"/>
              <a:buNone/>
              <a:defRPr sz="7200">
                <a:solidFill>
                  <a:schemeClr val="accent4"/>
                </a:solidFill>
              </a:defRPr>
            </a:lvl9pPr>
          </a:lstStyle>
          <a:p>
            <a:r>
              <a:t>xx%</a:t>
            </a:r>
          </a:p>
        </p:txBody>
      </p:sp>
      <p:sp>
        <p:nvSpPr>
          <p:cNvPr id="122" name="Google Shape;122;p19"/>
          <p:cNvSpPr txBox="1"/>
          <p:nvPr>
            <p:ph idx="1" type="body"/>
          </p:nvPr>
        </p:nvSpPr>
        <p:spPr>
          <a:xfrm>
            <a:off x="311700" y="2944400"/>
            <a:ext cx="24165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1000"/>
              </a:spcBef>
              <a:spcAft>
                <a:spcPts val="0"/>
              </a:spcAft>
              <a:buSzPts val="1400"/>
              <a:buChar char="○"/>
              <a:defRPr/>
            </a:lvl2pPr>
            <a:lvl3pPr indent="-317500" lvl="2" marL="1371600" rtl="0" algn="ctr">
              <a:spcBef>
                <a:spcPts val="1000"/>
              </a:spcBef>
              <a:spcAft>
                <a:spcPts val="0"/>
              </a:spcAft>
              <a:buSzPts val="1400"/>
              <a:buChar char="■"/>
              <a:defRPr/>
            </a:lvl3pPr>
            <a:lvl4pPr indent="-317500" lvl="3" marL="1828800" rtl="0" algn="ctr">
              <a:spcBef>
                <a:spcPts val="1000"/>
              </a:spcBef>
              <a:spcAft>
                <a:spcPts val="0"/>
              </a:spcAft>
              <a:buSzPts val="1400"/>
              <a:buChar char="●"/>
              <a:defRPr/>
            </a:lvl4pPr>
            <a:lvl5pPr indent="-317500" lvl="4" marL="2286000" rtl="0" algn="ctr">
              <a:spcBef>
                <a:spcPts val="1000"/>
              </a:spcBef>
              <a:spcAft>
                <a:spcPts val="0"/>
              </a:spcAft>
              <a:buSzPts val="1400"/>
              <a:buChar char="○"/>
              <a:defRPr/>
            </a:lvl5pPr>
            <a:lvl6pPr indent="-317500" lvl="5" marL="2743200" rtl="0" algn="ctr">
              <a:spcBef>
                <a:spcPts val="1000"/>
              </a:spcBef>
              <a:spcAft>
                <a:spcPts val="0"/>
              </a:spcAft>
              <a:buSzPts val="1400"/>
              <a:buChar char="■"/>
              <a:defRPr/>
            </a:lvl6pPr>
            <a:lvl7pPr indent="-317500" lvl="6" marL="3200400" rtl="0" algn="ctr">
              <a:spcBef>
                <a:spcPts val="1000"/>
              </a:spcBef>
              <a:spcAft>
                <a:spcPts val="0"/>
              </a:spcAft>
              <a:buSzPts val="1400"/>
              <a:buChar char="●"/>
              <a:defRPr/>
            </a:lvl7pPr>
            <a:lvl8pPr indent="-317500" lvl="7" marL="3657600" rtl="0" algn="ctr">
              <a:spcBef>
                <a:spcPts val="1000"/>
              </a:spcBef>
              <a:spcAft>
                <a:spcPts val="0"/>
              </a:spcAft>
              <a:buSzPts val="1400"/>
              <a:buChar char="○"/>
              <a:defRPr/>
            </a:lvl8pPr>
            <a:lvl9pPr indent="-317500" lvl="8" marL="4114800" rtl="0" algn="ctr">
              <a:spcBef>
                <a:spcPts val="1000"/>
              </a:spcBef>
              <a:spcAft>
                <a:spcPts val="1000"/>
              </a:spcAft>
              <a:buSzPts val="1400"/>
              <a:buChar char="■"/>
              <a:defRPr/>
            </a:lvl9pPr>
          </a:lstStyle>
          <a:p/>
        </p:txBody>
      </p:sp>
      <p:sp>
        <p:nvSpPr>
          <p:cNvPr id="123" name="Google Shape;123;p19"/>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txBox="1"/>
          <p:nvPr>
            <p:ph hasCustomPrompt="1" idx="2" type="title"/>
          </p:nvPr>
        </p:nvSpPr>
        <p:spPr>
          <a:xfrm>
            <a:off x="6415800" y="898300"/>
            <a:ext cx="24165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4"/>
              </a:buClr>
              <a:buSzPts val="7200"/>
              <a:buNone/>
              <a:defRPr sz="7200">
                <a:solidFill>
                  <a:schemeClr val="accent4"/>
                </a:solidFill>
              </a:defRPr>
            </a:lvl1pPr>
            <a:lvl2pPr lvl="1" rtl="0" algn="ctr">
              <a:spcBef>
                <a:spcPts val="0"/>
              </a:spcBef>
              <a:spcAft>
                <a:spcPts val="0"/>
              </a:spcAft>
              <a:buClr>
                <a:schemeClr val="accent4"/>
              </a:buClr>
              <a:buSzPts val="7200"/>
              <a:buNone/>
              <a:defRPr sz="7200">
                <a:solidFill>
                  <a:schemeClr val="accent4"/>
                </a:solidFill>
              </a:defRPr>
            </a:lvl2pPr>
            <a:lvl3pPr lvl="2" rtl="0" algn="ctr">
              <a:spcBef>
                <a:spcPts val="0"/>
              </a:spcBef>
              <a:spcAft>
                <a:spcPts val="0"/>
              </a:spcAft>
              <a:buClr>
                <a:schemeClr val="accent4"/>
              </a:buClr>
              <a:buSzPts val="7200"/>
              <a:buNone/>
              <a:defRPr sz="7200">
                <a:solidFill>
                  <a:schemeClr val="accent4"/>
                </a:solidFill>
              </a:defRPr>
            </a:lvl3pPr>
            <a:lvl4pPr lvl="3" rtl="0" algn="ctr">
              <a:spcBef>
                <a:spcPts val="0"/>
              </a:spcBef>
              <a:spcAft>
                <a:spcPts val="0"/>
              </a:spcAft>
              <a:buClr>
                <a:schemeClr val="accent4"/>
              </a:buClr>
              <a:buSzPts val="7200"/>
              <a:buNone/>
              <a:defRPr sz="7200">
                <a:solidFill>
                  <a:schemeClr val="accent4"/>
                </a:solidFill>
              </a:defRPr>
            </a:lvl4pPr>
            <a:lvl5pPr lvl="4" rtl="0" algn="ctr">
              <a:spcBef>
                <a:spcPts val="0"/>
              </a:spcBef>
              <a:spcAft>
                <a:spcPts val="0"/>
              </a:spcAft>
              <a:buClr>
                <a:schemeClr val="accent4"/>
              </a:buClr>
              <a:buSzPts val="7200"/>
              <a:buNone/>
              <a:defRPr sz="7200">
                <a:solidFill>
                  <a:schemeClr val="accent4"/>
                </a:solidFill>
              </a:defRPr>
            </a:lvl5pPr>
            <a:lvl6pPr lvl="5" rtl="0" algn="ctr">
              <a:spcBef>
                <a:spcPts val="0"/>
              </a:spcBef>
              <a:spcAft>
                <a:spcPts val="0"/>
              </a:spcAft>
              <a:buClr>
                <a:schemeClr val="accent4"/>
              </a:buClr>
              <a:buSzPts val="7200"/>
              <a:buNone/>
              <a:defRPr sz="7200">
                <a:solidFill>
                  <a:schemeClr val="accent4"/>
                </a:solidFill>
              </a:defRPr>
            </a:lvl6pPr>
            <a:lvl7pPr lvl="6" rtl="0" algn="ctr">
              <a:spcBef>
                <a:spcPts val="0"/>
              </a:spcBef>
              <a:spcAft>
                <a:spcPts val="0"/>
              </a:spcAft>
              <a:buClr>
                <a:schemeClr val="accent4"/>
              </a:buClr>
              <a:buSzPts val="7200"/>
              <a:buNone/>
              <a:defRPr sz="7200">
                <a:solidFill>
                  <a:schemeClr val="accent4"/>
                </a:solidFill>
              </a:defRPr>
            </a:lvl7pPr>
            <a:lvl8pPr lvl="7" rtl="0" algn="ctr">
              <a:spcBef>
                <a:spcPts val="0"/>
              </a:spcBef>
              <a:spcAft>
                <a:spcPts val="0"/>
              </a:spcAft>
              <a:buClr>
                <a:schemeClr val="accent4"/>
              </a:buClr>
              <a:buSzPts val="7200"/>
              <a:buNone/>
              <a:defRPr sz="7200">
                <a:solidFill>
                  <a:schemeClr val="accent4"/>
                </a:solidFill>
              </a:defRPr>
            </a:lvl8pPr>
            <a:lvl9pPr lvl="8" rtl="0" algn="ctr">
              <a:spcBef>
                <a:spcPts val="0"/>
              </a:spcBef>
              <a:spcAft>
                <a:spcPts val="0"/>
              </a:spcAft>
              <a:buClr>
                <a:schemeClr val="accent4"/>
              </a:buClr>
              <a:buSzPts val="7200"/>
              <a:buNone/>
              <a:defRPr sz="7200">
                <a:solidFill>
                  <a:schemeClr val="accent4"/>
                </a:solidFill>
              </a:defRPr>
            </a:lvl9pPr>
          </a:lstStyle>
          <a:p>
            <a:r>
              <a:t>xx%</a:t>
            </a:r>
          </a:p>
        </p:txBody>
      </p:sp>
      <p:sp>
        <p:nvSpPr>
          <p:cNvPr id="125" name="Google Shape;125;p19"/>
          <p:cNvSpPr txBox="1"/>
          <p:nvPr>
            <p:ph idx="3" type="body"/>
          </p:nvPr>
        </p:nvSpPr>
        <p:spPr>
          <a:xfrm>
            <a:off x="6415800" y="2944400"/>
            <a:ext cx="24165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1000"/>
              </a:spcBef>
              <a:spcAft>
                <a:spcPts val="0"/>
              </a:spcAft>
              <a:buSzPts val="1400"/>
              <a:buChar char="○"/>
              <a:defRPr/>
            </a:lvl2pPr>
            <a:lvl3pPr indent="-317500" lvl="2" marL="1371600" rtl="0" algn="ctr">
              <a:spcBef>
                <a:spcPts val="1000"/>
              </a:spcBef>
              <a:spcAft>
                <a:spcPts val="0"/>
              </a:spcAft>
              <a:buSzPts val="1400"/>
              <a:buChar char="■"/>
              <a:defRPr/>
            </a:lvl3pPr>
            <a:lvl4pPr indent="-317500" lvl="3" marL="1828800" rtl="0" algn="ctr">
              <a:spcBef>
                <a:spcPts val="1000"/>
              </a:spcBef>
              <a:spcAft>
                <a:spcPts val="0"/>
              </a:spcAft>
              <a:buSzPts val="1400"/>
              <a:buChar char="●"/>
              <a:defRPr/>
            </a:lvl4pPr>
            <a:lvl5pPr indent="-317500" lvl="4" marL="2286000" rtl="0" algn="ctr">
              <a:spcBef>
                <a:spcPts val="1000"/>
              </a:spcBef>
              <a:spcAft>
                <a:spcPts val="0"/>
              </a:spcAft>
              <a:buSzPts val="1400"/>
              <a:buChar char="○"/>
              <a:defRPr/>
            </a:lvl5pPr>
            <a:lvl6pPr indent="-317500" lvl="5" marL="2743200" rtl="0" algn="ctr">
              <a:spcBef>
                <a:spcPts val="1000"/>
              </a:spcBef>
              <a:spcAft>
                <a:spcPts val="0"/>
              </a:spcAft>
              <a:buSzPts val="1400"/>
              <a:buChar char="■"/>
              <a:defRPr/>
            </a:lvl6pPr>
            <a:lvl7pPr indent="-317500" lvl="6" marL="3200400" rtl="0" algn="ctr">
              <a:spcBef>
                <a:spcPts val="1000"/>
              </a:spcBef>
              <a:spcAft>
                <a:spcPts val="0"/>
              </a:spcAft>
              <a:buSzPts val="1400"/>
              <a:buChar char="●"/>
              <a:defRPr/>
            </a:lvl7pPr>
            <a:lvl8pPr indent="-317500" lvl="7" marL="3657600" rtl="0" algn="ctr">
              <a:spcBef>
                <a:spcPts val="1000"/>
              </a:spcBef>
              <a:spcAft>
                <a:spcPts val="0"/>
              </a:spcAft>
              <a:buSzPts val="1400"/>
              <a:buChar char="○"/>
              <a:defRPr/>
            </a:lvl8pPr>
            <a:lvl9pPr indent="-317500" lvl="8" marL="4114800" rtl="0" algn="ctr">
              <a:spcBef>
                <a:spcPts val="1000"/>
              </a:spcBef>
              <a:spcAft>
                <a:spcPts val="1000"/>
              </a:spcAft>
              <a:buSzPts val="1400"/>
              <a:buChar char="■"/>
              <a:defRPr/>
            </a:lvl9pPr>
          </a:lstStyle>
          <a:p/>
        </p:txBody>
      </p:sp>
      <p:sp>
        <p:nvSpPr>
          <p:cNvPr id="126" name="Google Shape;126;p19"/>
          <p:cNvSpPr txBox="1"/>
          <p:nvPr>
            <p:ph hasCustomPrompt="1" idx="4" type="title"/>
          </p:nvPr>
        </p:nvSpPr>
        <p:spPr>
          <a:xfrm>
            <a:off x="3363750" y="898300"/>
            <a:ext cx="24165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4"/>
              </a:buClr>
              <a:buSzPts val="7200"/>
              <a:buNone/>
              <a:defRPr sz="7200">
                <a:solidFill>
                  <a:schemeClr val="accent4"/>
                </a:solidFill>
              </a:defRPr>
            </a:lvl1pPr>
            <a:lvl2pPr lvl="1" rtl="0" algn="ctr">
              <a:spcBef>
                <a:spcPts val="0"/>
              </a:spcBef>
              <a:spcAft>
                <a:spcPts val="0"/>
              </a:spcAft>
              <a:buClr>
                <a:schemeClr val="accent4"/>
              </a:buClr>
              <a:buSzPts val="7200"/>
              <a:buNone/>
              <a:defRPr sz="7200">
                <a:solidFill>
                  <a:schemeClr val="accent4"/>
                </a:solidFill>
              </a:defRPr>
            </a:lvl2pPr>
            <a:lvl3pPr lvl="2" rtl="0" algn="ctr">
              <a:spcBef>
                <a:spcPts val="0"/>
              </a:spcBef>
              <a:spcAft>
                <a:spcPts val="0"/>
              </a:spcAft>
              <a:buClr>
                <a:schemeClr val="accent4"/>
              </a:buClr>
              <a:buSzPts val="7200"/>
              <a:buNone/>
              <a:defRPr sz="7200">
                <a:solidFill>
                  <a:schemeClr val="accent4"/>
                </a:solidFill>
              </a:defRPr>
            </a:lvl3pPr>
            <a:lvl4pPr lvl="3" rtl="0" algn="ctr">
              <a:spcBef>
                <a:spcPts val="0"/>
              </a:spcBef>
              <a:spcAft>
                <a:spcPts val="0"/>
              </a:spcAft>
              <a:buClr>
                <a:schemeClr val="accent4"/>
              </a:buClr>
              <a:buSzPts val="7200"/>
              <a:buNone/>
              <a:defRPr sz="7200">
                <a:solidFill>
                  <a:schemeClr val="accent4"/>
                </a:solidFill>
              </a:defRPr>
            </a:lvl4pPr>
            <a:lvl5pPr lvl="4" rtl="0" algn="ctr">
              <a:spcBef>
                <a:spcPts val="0"/>
              </a:spcBef>
              <a:spcAft>
                <a:spcPts val="0"/>
              </a:spcAft>
              <a:buClr>
                <a:schemeClr val="accent4"/>
              </a:buClr>
              <a:buSzPts val="7200"/>
              <a:buNone/>
              <a:defRPr sz="7200">
                <a:solidFill>
                  <a:schemeClr val="accent4"/>
                </a:solidFill>
              </a:defRPr>
            </a:lvl5pPr>
            <a:lvl6pPr lvl="5" rtl="0" algn="ctr">
              <a:spcBef>
                <a:spcPts val="0"/>
              </a:spcBef>
              <a:spcAft>
                <a:spcPts val="0"/>
              </a:spcAft>
              <a:buClr>
                <a:schemeClr val="accent4"/>
              </a:buClr>
              <a:buSzPts val="7200"/>
              <a:buNone/>
              <a:defRPr sz="7200">
                <a:solidFill>
                  <a:schemeClr val="accent4"/>
                </a:solidFill>
              </a:defRPr>
            </a:lvl6pPr>
            <a:lvl7pPr lvl="6" rtl="0" algn="ctr">
              <a:spcBef>
                <a:spcPts val="0"/>
              </a:spcBef>
              <a:spcAft>
                <a:spcPts val="0"/>
              </a:spcAft>
              <a:buClr>
                <a:schemeClr val="accent4"/>
              </a:buClr>
              <a:buSzPts val="7200"/>
              <a:buNone/>
              <a:defRPr sz="7200">
                <a:solidFill>
                  <a:schemeClr val="accent4"/>
                </a:solidFill>
              </a:defRPr>
            </a:lvl7pPr>
            <a:lvl8pPr lvl="7" rtl="0" algn="ctr">
              <a:spcBef>
                <a:spcPts val="0"/>
              </a:spcBef>
              <a:spcAft>
                <a:spcPts val="0"/>
              </a:spcAft>
              <a:buClr>
                <a:schemeClr val="accent4"/>
              </a:buClr>
              <a:buSzPts val="7200"/>
              <a:buNone/>
              <a:defRPr sz="7200">
                <a:solidFill>
                  <a:schemeClr val="accent4"/>
                </a:solidFill>
              </a:defRPr>
            </a:lvl8pPr>
            <a:lvl9pPr lvl="8" rtl="0" algn="ctr">
              <a:spcBef>
                <a:spcPts val="0"/>
              </a:spcBef>
              <a:spcAft>
                <a:spcPts val="0"/>
              </a:spcAft>
              <a:buClr>
                <a:schemeClr val="accent4"/>
              </a:buClr>
              <a:buSzPts val="7200"/>
              <a:buNone/>
              <a:defRPr sz="7200">
                <a:solidFill>
                  <a:schemeClr val="accent4"/>
                </a:solidFill>
              </a:defRPr>
            </a:lvl9pPr>
          </a:lstStyle>
          <a:p>
            <a:r>
              <a:t>xx%</a:t>
            </a:r>
          </a:p>
        </p:txBody>
      </p:sp>
      <p:sp>
        <p:nvSpPr>
          <p:cNvPr id="127" name="Google Shape;127;p19"/>
          <p:cNvSpPr txBox="1"/>
          <p:nvPr>
            <p:ph idx="5" type="body"/>
          </p:nvPr>
        </p:nvSpPr>
        <p:spPr>
          <a:xfrm>
            <a:off x="3363750" y="2944400"/>
            <a:ext cx="24165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1000"/>
              </a:spcBef>
              <a:spcAft>
                <a:spcPts val="0"/>
              </a:spcAft>
              <a:buSzPts val="1400"/>
              <a:buChar char="○"/>
              <a:defRPr/>
            </a:lvl2pPr>
            <a:lvl3pPr indent="-317500" lvl="2" marL="1371600" rtl="0" algn="ctr">
              <a:spcBef>
                <a:spcPts val="1000"/>
              </a:spcBef>
              <a:spcAft>
                <a:spcPts val="0"/>
              </a:spcAft>
              <a:buSzPts val="1400"/>
              <a:buChar char="■"/>
              <a:defRPr/>
            </a:lvl3pPr>
            <a:lvl4pPr indent="-317500" lvl="3" marL="1828800" rtl="0" algn="ctr">
              <a:spcBef>
                <a:spcPts val="1000"/>
              </a:spcBef>
              <a:spcAft>
                <a:spcPts val="0"/>
              </a:spcAft>
              <a:buSzPts val="1400"/>
              <a:buChar char="●"/>
              <a:defRPr/>
            </a:lvl4pPr>
            <a:lvl5pPr indent="-317500" lvl="4" marL="2286000" rtl="0" algn="ctr">
              <a:spcBef>
                <a:spcPts val="1000"/>
              </a:spcBef>
              <a:spcAft>
                <a:spcPts val="0"/>
              </a:spcAft>
              <a:buSzPts val="1400"/>
              <a:buChar char="○"/>
              <a:defRPr/>
            </a:lvl5pPr>
            <a:lvl6pPr indent="-317500" lvl="5" marL="2743200" rtl="0" algn="ctr">
              <a:spcBef>
                <a:spcPts val="1000"/>
              </a:spcBef>
              <a:spcAft>
                <a:spcPts val="0"/>
              </a:spcAft>
              <a:buSzPts val="1400"/>
              <a:buChar char="■"/>
              <a:defRPr/>
            </a:lvl6pPr>
            <a:lvl7pPr indent="-317500" lvl="6" marL="3200400" rtl="0" algn="ctr">
              <a:spcBef>
                <a:spcPts val="1000"/>
              </a:spcBef>
              <a:spcAft>
                <a:spcPts val="0"/>
              </a:spcAft>
              <a:buSzPts val="1400"/>
              <a:buChar char="●"/>
              <a:defRPr/>
            </a:lvl7pPr>
            <a:lvl8pPr indent="-317500" lvl="7" marL="3657600" rtl="0" algn="ctr">
              <a:spcBef>
                <a:spcPts val="1000"/>
              </a:spcBef>
              <a:spcAft>
                <a:spcPts val="0"/>
              </a:spcAft>
              <a:buSzPts val="1400"/>
              <a:buChar char="○"/>
              <a:defRPr/>
            </a:lvl8pPr>
            <a:lvl9pPr indent="-317500" lvl="8" marL="4114800" rtl="0" algn="ctr">
              <a:spcBef>
                <a:spcPts val="1000"/>
              </a:spcBef>
              <a:spcAft>
                <a:spcPts val="100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27" name="Shape 27"/>
        <p:cNvGrpSpPr/>
        <p:nvPr/>
      </p:nvGrpSpPr>
      <p:grpSpPr>
        <a:xfrm>
          <a:off x="0" y="0"/>
          <a:ext cx="0" cy="0"/>
          <a:chOff x="0" y="0"/>
          <a:chExt cx="0" cy="0"/>
        </a:xfrm>
      </p:grpSpPr>
      <p:sp>
        <p:nvSpPr>
          <p:cNvPr id="28" name="Google Shape;28;p3"/>
          <p:cNvSpPr txBox="1"/>
          <p:nvPr>
            <p:ph type="ctrTitle"/>
          </p:nvPr>
        </p:nvSpPr>
        <p:spPr>
          <a:xfrm>
            <a:off x="311725" y="1243584"/>
            <a:ext cx="6089100" cy="17763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accent1"/>
              </a:buClr>
              <a:buSzPts val="5200"/>
              <a:buNone/>
              <a:defRPr sz="5200">
                <a:solidFill>
                  <a:schemeClr val="accent1"/>
                </a:solidFill>
              </a:defRPr>
            </a:lvl1pPr>
            <a:lvl2pPr lvl="1" rtl="0">
              <a:lnSpc>
                <a:spcPct val="100000"/>
              </a:lnSpc>
              <a:spcBef>
                <a:spcPts val="0"/>
              </a:spcBef>
              <a:spcAft>
                <a:spcPts val="0"/>
              </a:spcAft>
              <a:buClr>
                <a:schemeClr val="accent1"/>
              </a:buClr>
              <a:buSzPts val="5200"/>
              <a:buNone/>
              <a:defRPr sz="5200">
                <a:solidFill>
                  <a:schemeClr val="accent1"/>
                </a:solidFill>
              </a:defRPr>
            </a:lvl2pPr>
            <a:lvl3pPr lvl="2" rtl="0">
              <a:lnSpc>
                <a:spcPct val="100000"/>
              </a:lnSpc>
              <a:spcBef>
                <a:spcPts val="0"/>
              </a:spcBef>
              <a:spcAft>
                <a:spcPts val="0"/>
              </a:spcAft>
              <a:buClr>
                <a:schemeClr val="accent1"/>
              </a:buClr>
              <a:buSzPts val="5200"/>
              <a:buNone/>
              <a:defRPr sz="5200">
                <a:solidFill>
                  <a:schemeClr val="accent1"/>
                </a:solidFill>
              </a:defRPr>
            </a:lvl3pPr>
            <a:lvl4pPr lvl="3" rtl="0">
              <a:lnSpc>
                <a:spcPct val="100000"/>
              </a:lnSpc>
              <a:spcBef>
                <a:spcPts val="0"/>
              </a:spcBef>
              <a:spcAft>
                <a:spcPts val="0"/>
              </a:spcAft>
              <a:buClr>
                <a:schemeClr val="accent1"/>
              </a:buClr>
              <a:buSzPts val="5200"/>
              <a:buNone/>
              <a:defRPr sz="5200">
                <a:solidFill>
                  <a:schemeClr val="accent1"/>
                </a:solidFill>
              </a:defRPr>
            </a:lvl4pPr>
            <a:lvl5pPr lvl="4" rtl="0">
              <a:lnSpc>
                <a:spcPct val="100000"/>
              </a:lnSpc>
              <a:spcBef>
                <a:spcPts val="0"/>
              </a:spcBef>
              <a:spcAft>
                <a:spcPts val="0"/>
              </a:spcAft>
              <a:buClr>
                <a:schemeClr val="accent1"/>
              </a:buClr>
              <a:buSzPts val="5200"/>
              <a:buNone/>
              <a:defRPr sz="5200">
                <a:solidFill>
                  <a:schemeClr val="accent1"/>
                </a:solidFill>
              </a:defRPr>
            </a:lvl5pPr>
            <a:lvl6pPr lvl="5" rtl="0">
              <a:lnSpc>
                <a:spcPct val="100000"/>
              </a:lnSpc>
              <a:spcBef>
                <a:spcPts val="0"/>
              </a:spcBef>
              <a:spcAft>
                <a:spcPts val="0"/>
              </a:spcAft>
              <a:buClr>
                <a:schemeClr val="accent1"/>
              </a:buClr>
              <a:buSzPts val="5200"/>
              <a:buNone/>
              <a:defRPr sz="5200">
                <a:solidFill>
                  <a:schemeClr val="accent1"/>
                </a:solidFill>
              </a:defRPr>
            </a:lvl6pPr>
            <a:lvl7pPr lvl="6" rtl="0">
              <a:lnSpc>
                <a:spcPct val="100000"/>
              </a:lnSpc>
              <a:spcBef>
                <a:spcPts val="0"/>
              </a:spcBef>
              <a:spcAft>
                <a:spcPts val="0"/>
              </a:spcAft>
              <a:buClr>
                <a:schemeClr val="accent1"/>
              </a:buClr>
              <a:buSzPts val="5200"/>
              <a:buNone/>
              <a:defRPr sz="5200">
                <a:solidFill>
                  <a:schemeClr val="accent1"/>
                </a:solidFill>
              </a:defRPr>
            </a:lvl7pPr>
            <a:lvl8pPr lvl="7" rtl="0">
              <a:lnSpc>
                <a:spcPct val="100000"/>
              </a:lnSpc>
              <a:spcBef>
                <a:spcPts val="0"/>
              </a:spcBef>
              <a:spcAft>
                <a:spcPts val="0"/>
              </a:spcAft>
              <a:buClr>
                <a:schemeClr val="accent1"/>
              </a:buClr>
              <a:buSzPts val="5200"/>
              <a:buNone/>
              <a:defRPr sz="5200">
                <a:solidFill>
                  <a:schemeClr val="accent1"/>
                </a:solidFill>
              </a:defRPr>
            </a:lvl8pPr>
            <a:lvl9pPr lvl="8" rtl="0">
              <a:lnSpc>
                <a:spcPct val="100000"/>
              </a:lnSpc>
              <a:spcBef>
                <a:spcPts val="0"/>
              </a:spcBef>
              <a:spcAft>
                <a:spcPts val="0"/>
              </a:spcAft>
              <a:buClr>
                <a:schemeClr val="accent1"/>
              </a:buClr>
              <a:buSzPts val="5200"/>
              <a:buNone/>
              <a:defRPr sz="5200">
                <a:solidFill>
                  <a:schemeClr val="accent1"/>
                </a:solidFill>
              </a:defRPr>
            </a:lvl9pPr>
          </a:lstStyle>
          <a:p/>
        </p:txBody>
      </p:sp>
      <p:sp>
        <p:nvSpPr>
          <p:cNvPr id="29" name="Google Shape;29;p3"/>
          <p:cNvSpPr txBox="1"/>
          <p:nvPr>
            <p:ph idx="1" type="subTitle"/>
          </p:nvPr>
        </p:nvSpPr>
        <p:spPr>
          <a:xfrm>
            <a:off x="311725" y="3019874"/>
            <a:ext cx="60891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1"/>
              </a:buClr>
              <a:buSzPts val="2800"/>
              <a:buNone/>
              <a:defRPr sz="2800">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30" name="Google Shape;30;p3"/>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3"/>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33" name="Google Shape;33;p3"/>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65"/>
              <a:buNone/>
            </a:pPr>
            <a:r>
              <a:rPr b="1" lang="en" sz="1000">
                <a:solidFill>
                  <a:schemeClr val="lt1"/>
                </a:solidFill>
                <a:latin typeface="Assistant"/>
                <a:ea typeface="Assistant"/>
                <a:cs typeface="Assistant"/>
                <a:sym typeface="Assistant"/>
              </a:rPr>
              <a:t>We use tech to connect human potential and opportunity with dignity &amp; humility   </a:t>
            </a:r>
            <a:endParaRPr b="1" sz="1000">
              <a:solidFill>
                <a:schemeClr val="lt1"/>
              </a:solidFill>
              <a:latin typeface="Assistant"/>
              <a:ea typeface="Assistant"/>
              <a:cs typeface="Assistant"/>
              <a:sym typeface="Assistant"/>
            </a:endParaRPr>
          </a:p>
        </p:txBody>
      </p:sp>
      <p:sp>
        <p:nvSpPr>
          <p:cNvPr id="34" name="Google Shape;34;p3"/>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35" name="Google Shape;35;p3"/>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311726" y="342910"/>
            <a:ext cx="2560500" cy="520800"/>
            <a:chOff x="311726" y="342910"/>
            <a:chExt cx="2560500" cy="520800"/>
          </a:xfrm>
        </p:grpSpPr>
        <p:sp>
          <p:nvSpPr>
            <p:cNvPr id="37" name="Google Shape;37;p3"/>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 name="Google Shape;38;p3"/>
            <p:cNvPicPr preferRelativeResize="0"/>
            <p:nvPr/>
          </p:nvPicPr>
          <p:blipFill rotWithShape="1">
            <a:blip r:embed="rId2">
              <a:alphaModFix/>
            </a:blip>
            <a:srcRect b="0" l="377" r="387" t="0"/>
            <a:stretch/>
          </p:blipFill>
          <p:spPr>
            <a:xfrm>
              <a:off x="391788" y="382839"/>
              <a:ext cx="2400300" cy="441046"/>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2">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4500563" y="4907161"/>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39" name="Shape 39"/>
        <p:cNvGrpSpPr/>
        <p:nvPr/>
      </p:nvGrpSpPr>
      <p:grpSpPr>
        <a:xfrm>
          <a:off x="0" y="0"/>
          <a:ext cx="0" cy="0"/>
          <a:chOff x="0" y="0"/>
          <a:chExt cx="0" cy="0"/>
        </a:xfrm>
      </p:grpSpPr>
      <p:sp>
        <p:nvSpPr>
          <p:cNvPr id="40" name="Google Shape;40;p4"/>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42" name="Google Shape;42;p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43" name="Shape 43"/>
        <p:cNvGrpSpPr/>
        <p:nvPr/>
      </p:nvGrpSpPr>
      <p:grpSpPr>
        <a:xfrm>
          <a:off x="0" y="0"/>
          <a:ext cx="0" cy="0"/>
          <a:chOff x="0" y="0"/>
          <a:chExt cx="0" cy="0"/>
        </a:xfrm>
      </p:grpSpPr>
      <p:sp>
        <p:nvSpPr>
          <p:cNvPr id="44" name="Google Shape;44;p5"/>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311700" y="214884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 name="Google Shape;49;p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50" name="Shape 50"/>
        <p:cNvGrpSpPr/>
        <p:nvPr/>
      </p:nvGrpSpPr>
      <p:grpSpPr>
        <a:xfrm>
          <a:off x="0" y="0"/>
          <a:ext cx="0" cy="0"/>
          <a:chOff x="0" y="0"/>
          <a:chExt cx="0" cy="0"/>
        </a:xfrm>
      </p:grpSpPr>
      <p:sp>
        <p:nvSpPr>
          <p:cNvPr id="51" name="Google Shape;51;p6"/>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 name="Google Shape;56;p6"/>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57" name="Shape 57"/>
        <p:cNvGrpSpPr/>
        <p:nvPr/>
      </p:nvGrpSpPr>
      <p:grpSpPr>
        <a:xfrm>
          <a:off x="0" y="0"/>
          <a:ext cx="0" cy="0"/>
          <a:chOff x="0" y="0"/>
          <a:chExt cx="0" cy="0"/>
        </a:xfrm>
      </p:grpSpPr>
      <p:sp>
        <p:nvSpPr>
          <p:cNvPr id="58" name="Google Shape;58;p7"/>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7"/>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
        <p:nvSpPr>
          <p:cNvPr id="60" name="Google Shape;60;p7"/>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61" name="Shape 61"/>
        <p:cNvGrpSpPr/>
        <p:nvPr/>
      </p:nvGrpSpPr>
      <p:grpSpPr>
        <a:xfrm>
          <a:off x="0" y="0"/>
          <a:ext cx="0" cy="0"/>
          <a:chOff x="0" y="0"/>
          <a:chExt cx="0" cy="0"/>
        </a:xfrm>
      </p:grpSpPr>
      <p:sp>
        <p:nvSpPr>
          <p:cNvPr id="62" name="Google Shape;62;p8"/>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8"/>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
        <p:nvSpPr>
          <p:cNvPr id="68" name="Google Shape;68;p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69" name="Shape 69"/>
        <p:cNvGrpSpPr/>
        <p:nvPr/>
      </p:nvGrpSpPr>
      <p:grpSpPr>
        <a:xfrm>
          <a:off x="0" y="0"/>
          <a:ext cx="0" cy="0"/>
          <a:chOff x="0" y="0"/>
          <a:chExt cx="0" cy="0"/>
        </a:xfrm>
      </p:grpSpPr>
      <p:sp>
        <p:nvSpPr>
          <p:cNvPr id="70" name="Google Shape;70;p9"/>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9"/>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
        <p:nvSpPr>
          <p:cNvPr id="76" name="Google Shape;76;p9"/>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0"/>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0"/>
          <p:cNvSpPr txBox="1"/>
          <p:nvPr>
            <p:ph idx="1" type="body"/>
          </p:nvPr>
        </p:nvSpPr>
        <p:spPr>
          <a:xfrm>
            <a:off x="311700" y="1005850"/>
            <a:ext cx="3999900" cy="3657300"/>
          </a:xfrm>
          <a:prstGeom prst="rect">
            <a:avLst/>
          </a:prstGeom>
          <a:solidFill>
            <a:schemeClr val="accent3"/>
          </a:solidFill>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80" name="Google Shape;80;p10"/>
          <p:cNvSpPr txBox="1"/>
          <p:nvPr>
            <p:ph idx="2" type="body"/>
          </p:nvPr>
        </p:nvSpPr>
        <p:spPr>
          <a:xfrm>
            <a:off x="4832400" y="1005850"/>
            <a:ext cx="3999900" cy="3657300"/>
          </a:xfrm>
          <a:prstGeom prst="rect">
            <a:avLst/>
          </a:prstGeom>
          <a:solidFill>
            <a:schemeClr val="accent3"/>
          </a:solidFill>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81" name="Google Shape;81;p1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Assistant"/>
              <a:buNone/>
              <a:defRPr b="1" sz="2800">
                <a:solidFill>
                  <a:schemeClr val="dk1"/>
                </a:solidFill>
                <a:latin typeface="Assistant"/>
                <a:ea typeface="Assistant"/>
                <a:cs typeface="Assistant"/>
                <a:sym typeface="Assistan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indent="-317500" lvl="1" marL="9144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1000"/>
              </a:spcBef>
              <a:spcAft>
                <a:spcPts val="10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lvl1pPr lvl="0" algn="r">
              <a:buNone/>
              <a:defRPr sz="800">
                <a:solidFill>
                  <a:schemeClr val="dk2"/>
                </a:solidFill>
                <a:latin typeface="Assistant"/>
                <a:ea typeface="Assistant"/>
                <a:cs typeface="Assistant"/>
                <a:sym typeface="Assistant"/>
              </a:defRPr>
            </a:lvl1pPr>
            <a:lvl2pPr lvl="1" algn="r">
              <a:buNone/>
              <a:defRPr sz="800">
                <a:solidFill>
                  <a:schemeClr val="dk2"/>
                </a:solidFill>
                <a:latin typeface="Assistant"/>
                <a:ea typeface="Assistant"/>
                <a:cs typeface="Assistant"/>
                <a:sym typeface="Assistant"/>
              </a:defRPr>
            </a:lvl2pPr>
            <a:lvl3pPr lvl="2" algn="r">
              <a:buNone/>
              <a:defRPr sz="800">
                <a:solidFill>
                  <a:schemeClr val="dk2"/>
                </a:solidFill>
                <a:latin typeface="Assistant"/>
                <a:ea typeface="Assistant"/>
                <a:cs typeface="Assistant"/>
                <a:sym typeface="Assistant"/>
              </a:defRPr>
            </a:lvl3pPr>
            <a:lvl4pPr lvl="3" algn="r">
              <a:buNone/>
              <a:defRPr sz="800">
                <a:solidFill>
                  <a:schemeClr val="dk2"/>
                </a:solidFill>
                <a:latin typeface="Assistant"/>
                <a:ea typeface="Assistant"/>
                <a:cs typeface="Assistant"/>
                <a:sym typeface="Assistant"/>
              </a:defRPr>
            </a:lvl4pPr>
            <a:lvl5pPr lvl="4" algn="r">
              <a:buNone/>
              <a:defRPr sz="800">
                <a:solidFill>
                  <a:schemeClr val="dk2"/>
                </a:solidFill>
                <a:latin typeface="Assistant"/>
                <a:ea typeface="Assistant"/>
                <a:cs typeface="Assistant"/>
                <a:sym typeface="Assistant"/>
              </a:defRPr>
            </a:lvl5pPr>
            <a:lvl6pPr lvl="5" algn="r">
              <a:buNone/>
              <a:defRPr sz="800">
                <a:solidFill>
                  <a:schemeClr val="dk2"/>
                </a:solidFill>
                <a:latin typeface="Assistant"/>
                <a:ea typeface="Assistant"/>
                <a:cs typeface="Assistant"/>
                <a:sym typeface="Assistant"/>
              </a:defRPr>
            </a:lvl6pPr>
            <a:lvl7pPr lvl="6" algn="r">
              <a:buNone/>
              <a:defRPr sz="800">
                <a:solidFill>
                  <a:schemeClr val="dk2"/>
                </a:solidFill>
                <a:latin typeface="Assistant"/>
                <a:ea typeface="Assistant"/>
                <a:cs typeface="Assistant"/>
                <a:sym typeface="Assistant"/>
              </a:defRPr>
            </a:lvl7pPr>
            <a:lvl8pPr lvl="7" algn="r">
              <a:buNone/>
              <a:defRPr sz="800">
                <a:solidFill>
                  <a:schemeClr val="dk2"/>
                </a:solidFill>
                <a:latin typeface="Assistant"/>
                <a:ea typeface="Assistant"/>
                <a:cs typeface="Assistant"/>
                <a:sym typeface="Assistant"/>
              </a:defRPr>
            </a:lvl8pPr>
            <a:lvl9pPr lvl="8" algn="r">
              <a:buNone/>
              <a:defRPr sz="800">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docs.google.com/presentation/d/1iMli7_2kMY43KYBcMUY3g8zHzdmL4gP4rl-vCNwxzn8/edit?usp=sharing"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ctrTitle"/>
          </p:nvPr>
        </p:nvSpPr>
        <p:spPr>
          <a:xfrm>
            <a:off x="311700" y="1239050"/>
            <a:ext cx="7941300" cy="177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Python (Hybrid) Final Project</a:t>
            </a:r>
            <a:endParaRPr/>
          </a:p>
        </p:txBody>
      </p:sp>
      <p:sp>
        <p:nvSpPr>
          <p:cNvPr id="137" name="Google Shape;137;p22"/>
          <p:cNvSpPr txBox="1"/>
          <p:nvPr>
            <p:ph idx="1" type="subTitle"/>
          </p:nvPr>
        </p:nvSpPr>
        <p:spPr>
          <a:xfrm>
            <a:off x="311700" y="3015350"/>
            <a:ext cx="60891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a:t>
            </a:r>
            <a:r>
              <a:rPr lang="en"/>
              <a:t> 2025</a:t>
            </a:r>
            <a:endParaRPr/>
          </a:p>
        </p:txBody>
      </p:sp>
      <p:sp>
        <p:nvSpPr>
          <p:cNvPr id="138" name="Google Shape;138;p22"/>
          <p:cNvSpPr txBox="1"/>
          <p:nvPr/>
        </p:nvSpPr>
        <p:spPr>
          <a:xfrm>
            <a:off x="311700" y="4099375"/>
            <a:ext cx="2953800" cy="56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865"/>
              <a:buNone/>
            </a:pPr>
            <a:r>
              <a:t/>
            </a:r>
            <a:endParaRPr b="1" sz="1000">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Academic Honesty</a:t>
            </a:r>
            <a:endParaRPr/>
          </a:p>
        </p:txBody>
      </p:sp>
      <p:sp>
        <p:nvSpPr>
          <p:cNvPr id="206" name="Google Shape;206;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Academic Honesty - Plagiarism</a:t>
            </a:r>
            <a:endParaRPr b="1">
              <a:latin typeface="Assistant"/>
              <a:ea typeface="Assistant"/>
              <a:cs typeface="Assistant"/>
              <a:sym typeface="Assistant"/>
            </a:endParaRPr>
          </a:p>
        </p:txBody>
      </p:sp>
      <p:sp>
        <p:nvSpPr>
          <p:cNvPr id="212" name="Google Shape;212;p3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Clr>
                <a:schemeClr val="dk1"/>
              </a:buClr>
              <a:buSzPts val="1100"/>
              <a:buFont typeface="Arial"/>
              <a:buNone/>
            </a:pPr>
            <a:r>
              <a:rPr lang="en" sz="1400"/>
              <a:t>Plagiarism is the act of presenting someone else's work, ideas, or expressions as your own without proper attribution. This includes, but is not limited to:</a:t>
            </a:r>
            <a:endParaRPr sz="1400"/>
          </a:p>
          <a:p>
            <a:pPr indent="-317500" lvl="0" marL="457200" rtl="0" algn="l">
              <a:lnSpc>
                <a:spcPct val="115000"/>
              </a:lnSpc>
              <a:spcBef>
                <a:spcPts val="1200"/>
              </a:spcBef>
              <a:spcAft>
                <a:spcPts val="0"/>
              </a:spcAft>
              <a:buSzPts val="1400"/>
              <a:buChar char="●"/>
            </a:pPr>
            <a:r>
              <a:rPr lang="en" sz="1400"/>
              <a:t>Copying and pasting code, text, or design elements without citation</a:t>
            </a:r>
            <a:endParaRPr sz="1400"/>
          </a:p>
          <a:p>
            <a:pPr indent="-317500" lvl="0" marL="457200" rtl="0" algn="l">
              <a:lnSpc>
                <a:spcPct val="115000"/>
              </a:lnSpc>
              <a:spcBef>
                <a:spcPts val="0"/>
              </a:spcBef>
              <a:spcAft>
                <a:spcPts val="0"/>
              </a:spcAft>
              <a:buSzPts val="1400"/>
              <a:buChar char="●"/>
            </a:pPr>
            <a:r>
              <a:rPr lang="en" sz="1400"/>
              <a:t>Paraphrasing someone else's work without acknowledgment</a:t>
            </a:r>
            <a:endParaRPr sz="1400"/>
          </a:p>
          <a:p>
            <a:pPr indent="-317500" lvl="0" marL="457200" rtl="0" algn="l">
              <a:lnSpc>
                <a:spcPct val="115000"/>
              </a:lnSpc>
              <a:spcBef>
                <a:spcPts val="0"/>
              </a:spcBef>
              <a:spcAft>
                <a:spcPts val="0"/>
              </a:spcAft>
              <a:buSzPts val="1400"/>
              <a:buChar char="●"/>
            </a:pPr>
            <a:r>
              <a:rPr lang="en" sz="1400"/>
              <a:t>Submitting work completed by another person as your own</a:t>
            </a:r>
            <a:endParaRPr sz="1400"/>
          </a:p>
          <a:p>
            <a:pPr indent="0" lvl="0" marL="0" rtl="0" algn="l">
              <a:lnSpc>
                <a:spcPct val="115000"/>
              </a:lnSpc>
              <a:spcBef>
                <a:spcPts val="1200"/>
              </a:spcBef>
              <a:spcAft>
                <a:spcPts val="1200"/>
              </a:spcAft>
              <a:buSzPts val="1800"/>
              <a:buNone/>
            </a:pPr>
            <a:r>
              <a:rPr b="1" lang="en" sz="1400">
                <a:solidFill>
                  <a:schemeClr val="accent4"/>
                </a:solidFill>
              </a:rPr>
              <a:t>Plagiarism is strictly prohibited at ReDI. All work submitted must be your own original creation or properly cited if using external sources. Failure to comply with this policy may result in disciplinary action, including failure of the assignment, project, or course.</a:t>
            </a:r>
            <a:endParaRPr b="1" sz="1400">
              <a:solidFill>
                <a:srgbClr val="1C1C1C"/>
              </a:solidFill>
            </a:endParaRPr>
          </a:p>
        </p:txBody>
      </p:sp>
      <p:sp>
        <p:nvSpPr>
          <p:cNvPr id="213" name="Google Shape;213;p3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Academic Honesty - AI Tools</a:t>
            </a:r>
            <a:endParaRPr b="1">
              <a:latin typeface="Assistant"/>
              <a:ea typeface="Assistant"/>
              <a:cs typeface="Assistant"/>
              <a:sym typeface="Assistant"/>
            </a:endParaRPr>
          </a:p>
        </p:txBody>
      </p:sp>
      <p:sp>
        <p:nvSpPr>
          <p:cNvPr id="219" name="Google Shape;219;p33"/>
          <p:cNvSpPr txBox="1"/>
          <p:nvPr>
            <p:ph idx="1" type="body"/>
          </p:nvPr>
        </p:nvSpPr>
        <p:spPr>
          <a:xfrm>
            <a:off x="311700" y="915600"/>
            <a:ext cx="8520600" cy="400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200"/>
              <a:t>AI tools (such as ChatGPT, GitHub Copilot, or similar) can be valuable learning aids when used responsibly. However, in order to truly benefit from these tools and develop genuine skills, keep in mind:</a:t>
            </a:r>
            <a:endParaRPr sz="1200">
              <a:solidFill>
                <a:srgbClr val="33BA5F"/>
              </a:solidFill>
            </a:endParaRPr>
          </a:p>
          <a:p>
            <a:pPr indent="0" lvl="0" marL="0" rtl="0" algn="l">
              <a:lnSpc>
                <a:spcPct val="95000"/>
              </a:lnSpc>
              <a:spcBef>
                <a:spcPts val="0"/>
              </a:spcBef>
              <a:spcAft>
                <a:spcPts val="0"/>
              </a:spcAft>
              <a:buSzPts val="1800"/>
              <a:buNone/>
            </a:pPr>
            <a:r>
              <a:t/>
            </a:r>
            <a:endParaRPr sz="1200">
              <a:solidFill>
                <a:srgbClr val="33BA5F"/>
              </a:solidFill>
            </a:endParaRPr>
          </a:p>
          <a:p>
            <a:pPr indent="0" lvl="0" marL="0" rtl="0" algn="l">
              <a:lnSpc>
                <a:spcPct val="95000"/>
              </a:lnSpc>
              <a:spcBef>
                <a:spcPts val="0"/>
              </a:spcBef>
              <a:spcAft>
                <a:spcPts val="0"/>
              </a:spcAft>
              <a:buClr>
                <a:schemeClr val="dk1"/>
              </a:buClr>
              <a:buSzPts val="1100"/>
              <a:buFont typeface="Arial"/>
              <a:buNone/>
            </a:pPr>
            <a:r>
              <a:rPr b="1" lang="en" sz="1200"/>
              <a:t>👍Allowed Uses</a:t>
            </a:r>
            <a:endParaRPr b="1" sz="1200"/>
          </a:p>
          <a:p>
            <a:pPr indent="-304800" lvl="0" marL="457200" rtl="0" algn="l">
              <a:lnSpc>
                <a:spcPct val="95000"/>
              </a:lnSpc>
              <a:spcBef>
                <a:spcPts val="0"/>
              </a:spcBef>
              <a:spcAft>
                <a:spcPts val="0"/>
              </a:spcAft>
              <a:buSzPts val="1200"/>
              <a:buChar char="●"/>
            </a:pPr>
            <a:r>
              <a:rPr lang="en" sz="1200"/>
              <a:t>Brainstorming ideas</a:t>
            </a:r>
            <a:endParaRPr sz="1200"/>
          </a:p>
          <a:p>
            <a:pPr indent="-304800" lvl="0" marL="457200" rtl="0" algn="l">
              <a:lnSpc>
                <a:spcPct val="95000"/>
              </a:lnSpc>
              <a:spcBef>
                <a:spcPts val="0"/>
              </a:spcBef>
              <a:spcAft>
                <a:spcPts val="0"/>
              </a:spcAft>
              <a:buSzPts val="1200"/>
              <a:buChar char="●"/>
            </a:pPr>
            <a:r>
              <a:rPr lang="en" sz="1200"/>
              <a:t>Debugging code, </a:t>
            </a:r>
            <a:endParaRPr sz="1200"/>
          </a:p>
          <a:p>
            <a:pPr indent="-304800" lvl="0" marL="457200" rtl="0" algn="l">
              <a:lnSpc>
                <a:spcPct val="95000"/>
              </a:lnSpc>
              <a:spcBef>
                <a:spcPts val="0"/>
              </a:spcBef>
              <a:spcAft>
                <a:spcPts val="0"/>
              </a:spcAft>
              <a:buSzPts val="1200"/>
              <a:buChar char="●"/>
            </a:pPr>
            <a:r>
              <a:rPr lang="en" sz="1200"/>
              <a:t>Summarising long texts so they are easier to digest and understand</a:t>
            </a:r>
            <a:endParaRPr sz="1200"/>
          </a:p>
          <a:p>
            <a:pPr indent="-304800" lvl="0" marL="457200" rtl="0" algn="l">
              <a:lnSpc>
                <a:spcPct val="95000"/>
              </a:lnSpc>
              <a:spcBef>
                <a:spcPts val="0"/>
              </a:spcBef>
              <a:spcAft>
                <a:spcPts val="0"/>
              </a:spcAft>
              <a:buSzPts val="1200"/>
              <a:buChar char="●"/>
            </a:pPr>
            <a:r>
              <a:rPr lang="en" sz="1200"/>
              <a:t>Learning about new concepts or technologies</a:t>
            </a:r>
            <a:endParaRPr sz="1200"/>
          </a:p>
          <a:p>
            <a:pPr indent="-304800" lvl="0" marL="457200" rtl="0" algn="l">
              <a:lnSpc>
                <a:spcPct val="95000"/>
              </a:lnSpc>
              <a:spcBef>
                <a:spcPts val="0"/>
              </a:spcBef>
              <a:spcAft>
                <a:spcPts val="0"/>
              </a:spcAft>
              <a:buSzPts val="1200"/>
              <a:buChar char="●"/>
            </a:pPr>
            <a:r>
              <a:rPr lang="en" sz="1200"/>
              <a:t>Generating example code snippets for learning purposes</a:t>
            </a:r>
            <a:endParaRPr sz="1200"/>
          </a:p>
          <a:p>
            <a:pPr indent="0" lvl="0" marL="45720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Clr>
                <a:schemeClr val="dk1"/>
              </a:buClr>
              <a:buSzPts val="1100"/>
              <a:buFont typeface="Arial"/>
              <a:buNone/>
            </a:pPr>
            <a:r>
              <a:rPr b="1" lang="en" sz="1200"/>
              <a:t>👎Prohibited Uses</a:t>
            </a:r>
            <a:endParaRPr b="1" sz="1200"/>
          </a:p>
          <a:p>
            <a:pPr indent="-304800" lvl="0" marL="457200" rtl="0" algn="l">
              <a:lnSpc>
                <a:spcPct val="95000"/>
              </a:lnSpc>
              <a:spcBef>
                <a:spcPts val="0"/>
              </a:spcBef>
              <a:spcAft>
                <a:spcPts val="0"/>
              </a:spcAft>
              <a:buSzPts val="1200"/>
              <a:buChar char="●"/>
            </a:pPr>
            <a:r>
              <a:rPr lang="en" sz="1200"/>
              <a:t>Generating entire (or substantial portions) of your project</a:t>
            </a:r>
            <a:endParaRPr sz="1200"/>
          </a:p>
          <a:p>
            <a:pPr indent="-304800" lvl="0" marL="457200" rtl="0" algn="l">
              <a:lnSpc>
                <a:spcPct val="95000"/>
              </a:lnSpc>
              <a:spcBef>
                <a:spcPts val="0"/>
              </a:spcBef>
              <a:spcAft>
                <a:spcPts val="0"/>
              </a:spcAft>
              <a:buSzPts val="1200"/>
              <a:buChar char="●"/>
            </a:pPr>
            <a:r>
              <a:rPr lang="en" sz="1200"/>
              <a:t>Submitting AI-generated work as your own without significant modification or additional input</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rPr lang="en" sz="1200"/>
              <a:t>When using AI tools or any external resources, make sure to:</a:t>
            </a:r>
            <a:endParaRPr sz="1200"/>
          </a:p>
          <a:p>
            <a:pPr indent="-304800" lvl="0" marL="457200" rtl="0" algn="l">
              <a:lnSpc>
                <a:spcPct val="95000"/>
              </a:lnSpc>
              <a:spcBef>
                <a:spcPts val="0"/>
              </a:spcBef>
              <a:spcAft>
                <a:spcPts val="0"/>
              </a:spcAft>
              <a:buSzPts val="1200"/>
              <a:buChar char="●"/>
            </a:pPr>
            <a:r>
              <a:rPr lang="en" sz="1200"/>
              <a:t>Mention the use of AI tools in your project documentation</a:t>
            </a:r>
            <a:endParaRPr sz="1200"/>
          </a:p>
          <a:p>
            <a:pPr indent="-304800" lvl="0" marL="457200" rtl="0" algn="l">
              <a:lnSpc>
                <a:spcPct val="95000"/>
              </a:lnSpc>
              <a:spcBef>
                <a:spcPts val="0"/>
              </a:spcBef>
              <a:spcAft>
                <a:spcPts val="0"/>
              </a:spcAft>
              <a:buSzPts val="1200"/>
              <a:buChar char="●"/>
            </a:pPr>
            <a:r>
              <a:rPr lang="en" sz="1200"/>
              <a:t>Cite any resources, tutorials, or references used</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rPr b="1" lang="en" sz="1200"/>
              <a:t>Violation of this policy may result in failure of the project or course.</a:t>
            </a:r>
            <a:endParaRPr b="1" sz="1200"/>
          </a:p>
          <a:p>
            <a:pPr indent="0" lvl="0" marL="0" rtl="0" algn="l">
              <a:lnSpc>
                <a:spcPct val="95000"/>
              </a:lnSpc>
              <a:spcBef>
                <a:spcPts val="0"/>
              </a:spcBef>
              <a:spcAft>
                <a:spcPts val="0"/>
              </a:spcAft>
              <a:buSzPts val="1800"/>
              <a:buNone/>
            </a:pPr>
            <a:r>
              <a:t/>
            </a:r>
            <a:endParaRPr b="1" sz="1200"/>
          </a:p>
          <a:p>
            <a:pPr indent="0" lvl="0" marL="0" rtl="0" algn="l">
              <a:lnSpc>
                <a:spcPct val="95000"/>
              </a:lnSpc>
              <a:spcBef>
                <a:spcPts val="0"/>
              </a:spcBef>
              <a:spcAft>
                <a:spcPts val="0"/>
              </a:spcAft>
              <a:buSzPts val="1800"/>
              <a:buNone/>
            </a:pPr>
            <a:r>
              <a:rPr b="1" lang="en" sz="1200">
                <a:solidFill>
                  <a:schemeClr val="accent4"/>
                </a:solidFill>
              </a:rPr>
              <a:t>If you are unsure about the proper use of AI tools or have questions about plagiarism, please consult with your teachers or the DCP team. We are here to help you learn and succeed!</a:t>
            </a:r>
            <a:endParaRPr b="1" sz="1200">
              <a:solidFill>
                <a:schemeClr val="accent4"/>
              </a:solidFill>
            </a:endParaRPr>
          </a:p>
        </p:txBody>
      </p:sp>
      <p:sp>
        <p:nvSpPr>
          <p:cNvPr id="220" name="Google Shape;220;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Demo Day</a:t>
            </a:r>
            <a:endParaRPr/>
          </a:p>
        </p:txBody>
      </p:sp>
      <p:sp>
        <p:nvSpPr>
          <p:cNvPr id="226" name="Google Shape;226;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Demo Day?</a:t>
            </a:r>
            <a:endParaRPr/>
          </a:p>
        </p:txBody>
      </p:sp>
      <p:sp>
        <p:nvSpPr>
          <p:cNvPr id="232" name="Google Shape;232;p35"/>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solidFill>
                  <a:schemeClr val="accent4"/>
                </a:solidFill>
              </a:rPr>
              <a:t>Demo Day - Pitching Rounds</a:t>
            </a:r>
            <a:endParaRPr b="1" sz="1600">
              <a:solidFill>
                <a:schemeClr val="accent4"/>
              </a:solidFill>
            </a:endParaRPr>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lang="en" sz="1400"/>
              <a:t>Pitch your project in small groups and get constructive feedback from different perspectives. </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SzPts val="1800"/>
              <a:buNone/>
            </a:pPr>
            <a:r>
              <a:rPr lang="en" sz="1400"/>
              <a:t>This is a chance for you to:</a:t>
            </a:r>
            <a:endParaRPr sz="1400"/>
          </a:p>
          <a:p>
            <a:pPr indent="-317500" lvl="0" marL="457200" rtl="0" algn="l">
              <a:lnSpc>
                <a:spcPct val="100000"/>
              </a:lnSpc>
              <a:spcBef>
                <a:spcPts val="0"/>
              </a:spcBef>
              <a:spcAft>
                <a:spcPts val="0"/>
              </a:spcAft>
              <a:buSzPts val="1400"/>
              <a:buChar char="-"/>
            </a:pPr>
            <a:r>
              <a:rPr lang="en" sz="1400"/>
              <a:t>Improve your presentation / pitching skills   💬</a:t>
            </a:r>
            <a:endParaRPr sz="1400"/>
          </a:p>
          <a:p>
            <a:pPr indent="-317500" lvl="0" marL="457200" rtl="0" algn="l">
              <a:lnSpc>
                <a:spcPct val="100000"/>
              </a:lnSpc>
              <a:spcBef>
                <a:spcPts val="0"/>
              </a:spcBef>
              <a:spcAft>
                <a:spcPts val="0"/>
              </a:spcAft>
              <a:buSzPts val="1400"/>
              <a:buChar char="-"/>
            </a:pPr>
            <a:r>
              <a:rPr lang="en" sz="1400"/>
              <a:t>Receive diverse feedback &amp; perspectives   🙋🏿‍♀️🙋🏽‍♂️🙋🏻‍♀️🙋🏼‍♀️</a:t>
            </a:r>
            <a:endParaRPr sz="1400"/>
          </a:p>
          <a:p>
            <a:pPr indent="-317500" lvl="0" marL="457200" rtl="0" algn="l">
              <a:lnSpc>
                <a:spcPct val="100000"/>
              </a:lnSpc>
              <a:spcBef>
                <a:spcPts val="0"/>
              </a:spcBef>
              <a:spcAft>
                <a:spcPts val="0"/>
              </a:spcAft>
              <a:buSzPts val="1400"/>
              <a:buChar char="-"/>
            </a:pPr>
            <a:r>
              <a:rPr lang="en" sz="1400"/>
              <a:t>Build confidence   😎</a:t>
            </a:r>
            <a:endParaRPr sz="1400"/>
          </a:p>
          <a:p>
            <a:pPr indent="-317500" lvl="0" marL="457200" rtl="0" algn="l">
              <a:lnSpc>
                <a:spcPct val="100000"/>
              </a:lnSpc>
              <a:spcBef>
                <a:spcPts val="0"/>
              </a:spcBef>
              <a:spcAft>
                <a:spcPts val="0"/>
              </a:spcAft>
              <a:buSzPts val="1400"/>
              <a:buChar char="-"/>
            </a:pPr>
            <a:r>
              <a:rPr lang="en" sz="1400"/>
              <a:t>Practice for real-world scenarios   🧑🏽‍💻🧑🏻‍🏫👨🏼‍🎓 </a:t>
            </a:r>
            <a:endParaRPr sz="1400"/>
          </a:p>
          <a:p>
            <a:pPr indent="-317500" lvl="0" marL="457200" rtl="0" algn="l">
              <a:lnSpc>
                <a:spcPct val="100000"/>
              </a:lnSpc>
              <a:spcBef>
                <a:spcPts val="0"/>
              </a:spcBef>
              <a:spcAft>
                <a:spcPts val="0"/>
              </a:spcAft>
              <a:buSzPts val="1400"/>
              <a:buChar char="-"/>
            </a:pPr>
            <a:r>
              <a:rPr lang="en" sz="1400"/>
              <a:t>Learn something new   📚</a:t>
            </a:r>
            <a:endParaRPr sz="1400"/>
          </a:p>
          <a:p>
            <a:pPr indent="-317500" lvl="0" marL="457200" rtl="0" algn="l">
              <a:lnSpc>
                <a:spcPct val="100000"/>
              </a:lnSpc>
              <a:spcBef>
                <a:spcPts val="0"/>
              </a:spcBef>
              <a:spcAft>
                <a:spcPts val="0"/>
              </a:spcAft>
              <a:buSzPts val="1400"/>
              <a:buChar char="-"/>
            </a:pPr>
            <a:r>
              <a:rPr lang="en" sz="1400"/>
              <a:t>Encourage critical thinking and problem solving   🤔 </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This is a learning experience so there is no doing “good” or “bad”, everyone is encouraged to participate and gain some valuable experience and feedback for your work!</a:t>
            </a:r>
            <a:endParaRPr sz="1400"/>
          </a:p>
        </p:txBody>
      </p:sp>
      <p:sp>
        <p:nvSpPr>
          <p:cNvPr id="233" name="Google Shape;233;p3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Does Demo Day Work?</a:t>
            </a:r>
            <a:endParaRPr/>
          </a:p>
        </p:txBody>
      </p:sp>
      <p:sp>
        <p:nvSpPr>
          <p:cNvPr id="239" name="Google Shape;239;p3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AutoNum type="arabicPeriod"/>
            </a:pPr>
            <a:r>
              <a:rPr lang="en" sz="1400"/>
              <a:t>You will be split up into multidisciplinary groups i.e. there will be students and teachers from different DCP courses.</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AutoNum type="arabicPeriod"/>
            </a:pPr>
            <a:r>
              <a:rPr lang="en" sz="1400"/>
              <a:t>One at a time, you have up to 3 minutes to pitch your work</a:t>
            </a:r>
            <a:endParaRPr sz="1400"/>
          </a:p>
          <a:p>
            <a:pPr indent="0" lvl="0" marL="0" rtl="0" algn="l">
              <a:lnSpc>
                <a:spcPct val="115000"/>
              </a:lnSpc>
              <a:spcBef>
                <a:spcPts val="0"/>
              </a:spcBef>
              <a:spcAft>
                <a:spcPts val="0"/>
              </a:spcAft>
              <a:buNone/>
            </a:pPr>
            <a:r>
              <a:t/>
            </a:r>
            <a:endParaRPr sz="1400"/>
          </a:p>
          <a:p>
            <a:pPr indent="0" lvl="0" marL="457200" rtl="0" algn="l">
              <a:spcBef>
                <a:spcPts val="0"/>
              </a:spcBef>
              <a:spcAft>
                <a:spcPts val="0"/>
              </a:spcAft>
              <a:buNone/>
            </a:pPr>
            <a:r>
              <a:rPr b="1" lang="en" sz="1400">
                <a:solidFill>
                  <a:schemeClr val="accent4"/>
                </a:solidFill>
              </a:rPr>
              <a:t>! </a:t>
            </a:r>
            <a:r>
              <a:rPr b="1" lang="en" sz="1400"/>
              <a:t>The people in your group might not have the technical expertise in your field so it’s best to keep your pitch about the main message and implications of what you did. </a:t>
            </a:r>
            <a:endParaRPr b="1" sz="1400"/>
          </a:p>
          <a:p>
            <a:pPr indent="457200" lvl="0" marL="0" rtl="0" algn="l">
              <a:spcBef>
                <a:spcPts val="1000"/>
              </a:spcBef>
              <a:spcAft>
                <a:spcPts val="0"/>
              </a:spcAft>
              <a:buNone/>
            </a:pPr>
            <a:r>
              <a:rPr b="1" lang="en" sz="1400">
                <a:solidFill>
                  <a:schemeClr val="accent4"/>
                </a:solidFill>
              </a:rPr>
              <a:t>! </a:t>
            </a:r>
            <a:r>
              <a:rPr b="1" lang="en" sz="1400"/>
              <a:t>You might have to eliminate some parts of the presentation you used for your class. </a:t>
            </a:r>
            <a:endParaRPr b="1" sz="1400"/>
          </a:p>
          <a:p>
            <a:pPr indent="0" lvl="0" marL="0" rtl="0" algn="l">
              <a:lnSpc>
                <a:spcPct val="115000"/>
              </a:lnSpc>
              <a:spcBef>
                <a:spcPts val="1000"/>
              </a:spcBef>
              <a:spcAft>
                <a:spcPts val="0"/>
              </a:spcAft>
              <a:buNone/>
            </a:pPr>
            <a:r>
              <a:t/>
            </a:r>
            <a:endParaRPr sz="1400"/>
          </a:p>
          <a:p>
            <a:pPr indent="-317500" lvl="0" marL="457200" rtl="0" algn="l">
              <a:spcBef>
                <a:spcPts val="0"/>
              </a:spcBef>
              <a:spcAft>
                <a:spcPts val="0"/>
              </a:spcAft>
              <a:buSzPts val="1400"/>
              <a:buAutoNum type="arabicPeriod"/>
            </a:pPr>
            <a:r>
              <a:rPr lang="en" sz="1400"/>
              <a:t>There will 5 minutes of questions and feedback. </a:t>
            </a:r>
            <a:endParaRPr sz="1400"/>
          </a:p>
          <a:p>
            <a:pPr indent="0" lvl="0" marL="457200" rtl="0" algn="l">
              <a:spcBef>
                <a:spcPts val="1000"/>
              </a:spcBef>
              <a:spcAft>
                <a:spcPts val="0"/>
              </a:spcAft>
              <a:buNone/>
            </a:pPr>
            <a:r>
              <a:t/>
            </a:r>
            <a:endParaRPr sz="1400"/>
          </a:p>
          <a:p>
            <a:pPr indent="-317500" lvl="0" marL="457200" rtl="0" algn="l">
              <a:spcBef>
                <a:spcPts val="1000"/>
              </a:spcBef>
              <a:spcAft>
                <a:spcPts val="1000"/>
              </a:spcAft>
              <a:buSzPts val="1400"/>
              <a:buAutoNum type="arabicPeriod"/>
            </a:pPr>
            <a:r>
              <a:rPr lang="en" sz="1400"/>
              <a:t>Continue until all students in the group have presented. </a:t>
            </a:r>
            <a:endParaRPr sz="1400"/>
          </a:p>
        </p:txBody>
      </p:sp>
      <p:sp>
        <p:nvSpPr>
          <p:cNvPr id="240" name="Google Shape;240;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Project Ideas</a:t>
            </a:r>
            <a:endParaRPr/>
          </a:p>
          <a:p>
            <a:pPr indent="0" lvl="0" marL="0" rtl="0" algn="ctr">
              <a:lnSpc>
                <a:spcPct val="100000"/>
              </a:lnSpc>
              <a:spcBef>
                <a:spcPts val="0"/>
              </a:spcBef>
              <a:spcAft>
                <a:spcPts val="0"/>
              </a:spcAft>
              <a:buSzPct val="135849"/>
              <a:buNone/>
            </a:pPr>
            <a:r>
              <a:rPr b="0" lang="en" sz="2650"/>
              <a:t>(but feel free to come up with your own!)</a:t>
            </a:r>
            <a:endParaRPr b="0" sz="2650"/>
          </a:p>
        </p:txBody>
      </p:sp>
      <p:sp>
        <p:nvSpPr>
          <p:cNvPr id="246" name="Google Shape;246;p3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Some Ideas</a:t>
            </a:r>
            <a:endParaRPr/>
          </a:p>
        </p:txBody>
      </p:sp>
      <p:sp>
        <p:nvSpPr>
          <p:cNvPr id="252" name="Google Shape;252;p3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253" name="Google Shape;253;p38"/>
          <p:cNvSpPr txBox="1"/>
          <p:nvPr>
            <p:ph idx="1" type="body"/>
          </p:nvPr>
        </p:nvSpPr>
        <p:spPr>
          <a:xfrm>
            <a:off x="311700" y="915600"/>
            <a:ext cx="4269000" cy="4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Personal Finance Manager</a:t>
            </a:r>
            <a:endParaRPr b="1" sz="1000"/>
          </a:p>
          <a:p>
            <a:pPr indent="-292100" lvl="0" marL="457200" rtl="0" algn="l">
              <a:spcBef>
                <a:spcPts val="1200"/>
              </a:spcBef>
              <a:spcAft>
                <a:spcPts val="0"/>
              </a:spcAft>
              <a:buSzPts val="1000"/>
              <a:buFont typeface="Arial"/>
              <a:buChar char="●"/>
            </a:pPr>
            <a:r>
              <a:rPr lang="en" sz="1000"/>
              <a:t>Implements file processing for saving/loading data</a:t>
            </a:r>
            <a:endParaRPr sz="1000"/>
          </a:p>
          <a:p>
            <a:pPr indent="-292100" lvl="0" marL="457200" rtl="0" algn="l">
              <a:spcBef>
                <a:spcPts val="0"/>
              </a:spcBef>
              <a:spcAft>
                <a:spcPts val="0"/>
              </a:spcAft>
              <a:buSzPts val="1000"/>
              <a:buFont typeface="Arial"/>
              <a:buChar char="●"/>
            </a:pPr>
            <a:r>
              <a:rPr lang="en" sz="1000"/>
              <a:t>Uses OOP to model different types of transactions and accounts</a:t>
            </a:r>
            <a:endParaRPr sz="1000"/>
          </a:p>
          <a:p>
            <a:pPr indent="-292100" lvl="0" marL="457200" rtl="0" algn="l">
              <a:spcBef>
                <a:spcPts val="0"/>
              </a:spcBef>
              <a:spcAft>
                <a:spcPts val="0"/>
              </a:spcAft>
              <a:buSzPts val="1000"/>
              <a:buFont typeface="Arial"/>
              <a:buChar char="●"/>
            </a:pPr>
            <a:r>
              <a:rPr lang="en" sz="1000"/>
              <a:t>Could incorporate error handling for invalid inputs</a:t>
            </a:r>
            <a:endParaRPr sz="1000"/>
          </a:p>
          <a:p>
            <a:pPr indent="0" lvl="0" marL="0" rtl="0" algn="l">
              <a:spcBef>
                <a:spcPts val="1200"/>
              </a:spcBef>
              <a:spcAft>
                <a:spcPts val="0"/>
              </a:spcAft>
              <a:buNone/>
            </a:pPr>
            <a:r>
              <a:rPr b="1" lang="en" sz="1000"/>
              <a:t>Weather Forecast Application</a:t>
            </a:r>
            <a:endParaRPr b="1" sz="1000"/>
          </a:p>
          <a:p>
            <a:pPr indent="-292100" lvl="0" marL="457200" rtl="0" algn="l">
              <a:spcBef>
                <a:spcPts val="1200"/>
              </a:spcBef>
              <a:spcAft>
                <a:spcPts val="0"/>
              </a:spcAft>
              <a:buSzPts val="1000"/>
              <a:buFont typeface="Arial"/>
              <a:buChar char="●"/>
            </a:pPr>
            <a:r>
              <a:rPr lang="en" sz="1000"/>
              <a:t>Uses the Requests module to fetch weather data from an API</a:t>
            </a:r>
            <a:endParaRPr sz="1000"/>
          </a:p>
          <a:p>
            <a:pPr indent="-292100" lvl="0" marL="457200" rtl="0" algn="l">
              <a:spcBef>
                <a:spcPts val="0"/>
              </a:spcBef>
              <a:spcAft>
                <a:spcPts val="0"/>
              </a:spcAft>
              <a:buSzPts val="1000"/>
              <a:buFont typeface="Arial"/>
              <a:buChar char="●"/>
            </a:pPr>
            <a:r>
              <a:rPr lang="en" sz="1000"/>
              <a:t>Implements error handling for network issues or API errors</a:t>
            </a:r>
            <a:endParaRPr sz="1000"/>
          </a:p>
          <a:p>
            <a:pPr indent="-292100" lvl="0" marL="457200" rtl="0" algn="l">
              <a:spcBef>
                <a:spcPts val="0"/>
              </a:spcBef>
              <a:spcAft>
                <a:spcPts val="0"/>
              </a:spcAft>
              <a:buSzPts val="1000"/>
              <a:buFont typeface="Arial"/>
              <a:buChar char="●"/>
            </a:pPr>
            <a:r>
              <a:rPr lang="en" sz="1000"/>
              <a:t>Could use file processing to cache data or store user preferences</a:t>
            </a:r>
            <a:endParaRPr sz="1000"/>
          </a:p>
          <a:p>
            <a:pPr indent="0" lvl="0" marL="0" rtl="0" algn="l">
              <a:spcBef>
                <a:spcPts val="1200"/>
              </a:spcBef>
              <a:spcAft>
                <a:spcPts val="0"/>
              </a:spcAft>
              <a:buNone/>
            </a:pPr>
            <a:r>
              <a:rPr b="1" lang="en" sz="1000"/>
              <a:t>Task Management System</a:t>
            </a:r>
            <a:endParaRPr b="1" sz="1000"/>
          </a:p>
          <a:p>
            <a:pPr indent="-292100" lvl="0" marL="457200" rtl="0" algn="l">
              <a:spcBef>
                <a:spcPts val="1200"/>
              </a:spcBef>
              <a:spcAft>
                <a:spcPts val="0"/>
              </a:spcAft>
              <a:buSzPts val="1000"/>
              <a:buFont typeface="Arial"/>
              <a:buChar char="●"/>
            </a:pPr>
            <a:r>
              <a:rPr lang="en" sz="1000"/>
              <a:t>Uses OOP to model tasks, projects, and users</a:t>
            </a:r>
            <a:endParaRPr sz="1000"/>
          </a:p>
          <a:p>
            <a:pPr indent="-292100" lvl="0" marL="457200" rtl="0" algn="l">
              <a:spcBef>
                <a:spcPts val="0"/>
              </a:spcBef>
              <a:spcAft>
                <a:spcPts val="0"/>
              </a:spcAft>
              <a:buSzPts val="1000"/>
              <a:buFont typeface="Arial"/>
              <a:buChar char="●"/>
            </a:pPr>
            <a:r>
              <a:rPr lang="en" sz="1000"/>
              <a:t>Implements file processing for data persistence</a:t>
            </a:r>
            <a:endParaRPr sz="1000"/>
          </a:p>
          <a:p>
            <a:pPr indent="-292100" lvl="0" marL="457200" rtl="0" algn="l">
              <a:spcBef>
                <a:spcPts val="0"/>
              </a:spcBef>
              <a:spcAft>
                <a:spcPts val="0"/>
              </a:spcAft>
              <a:buSzPts val="1000"/>
              <a:buFont typeface="Arial"/>
              <a:buChar char="●"/>
            </a:pPr>
            <a:r>
              <a:rPr lang="en" sz="1000"/>
              <a:t>Could incorporate unit testing to ensure reliability</a:t>
            </a:r>
            <a:endParaRPr sz="1000"/>
          </a:p>
          <a:p>
            <a:pPr indent="0" lvl="0" marL="0" rtl="0" algn="l">
              <a:spcBef>
                <a:spcPts val="1200"/>
              </a:spcBef>
              <a:spcAft>
                <a:spcPts val="0"/>
              </a:spcAft>
              <a:buNone/>
            </a:pPr>
            <a:r>
              <a:rPr b="1" lang="en" sz="1000"/>
              <a:t>Text-based Adventure Game</a:t>
            </a:r>
            <a:endParaRPr b="1" sz="1000"/>
          </a:p>
          <a:p>
            <a:pPr indent="-292100" lvl="0" marL="457200" rtl="0" algn="l">
              <a:spcBef>
                <a:spcPts val="1200"/>
              </a:spcBef>
              <a:spcAft>
                <a:spcPts val="0"/>
              </a:spcAft>
              <a:buSzPts val="1000"/>
              <a:buFont typeface="Arial"/>
              <a:buChar char="●"/>
            </a:pPr>
            <a:r>
              <a:rPr lang="en" sz="1000"/>
              <a:t>Uses OOP for game objects, characters, and inventory</a:t>
            </a:r>
            <a:endParaRPr sz="1000"/>
          </a:p>
          <a:p>
            <a:pPr indent="-292100" lvl="0" marL="457200" rtl="0" algn="l">
              <a:spcBef>
                <a:spcPts val="0"/>
              </a:spcBef>
              <a:spcAft>
                <a:spcPts val="0"/>
              </a:spcAft>
              <a:buSzPts val="1000"/>
              <a:buFont typeface="Arial"/>
              <a:buChar char="●"/>
            </a:pPr>
            <a:r>
              <a:rPr lang="en" sz="1000"/>
              <a:t>Implements file processing for saving/loading game states</a:t>
            </a:r>
            <a:endParaRPr sz="1000"/>
          </a:p>
          <a:p>
            <a:pPr indent="-292100" lvl="0" marL="457200" rtl="0" algn="l">
              <a:spcBef>
                <a:spcPts val="0"/>
              </a:spcBef>
              <a:spcAft>
                <a:spcPts val="0"/>
              </a:spcAft>
              <a:buSzPts val="1000"/>
              <a:buFont typeface="Arial"/>
              <a:buChar char="●"/>
            </a:pPr>
            <a:r>
              <a:rPr lang="en" sz="1000"/>
              <a:t>Could use error handling for invalid user inputs</a:t>
            </a:r>
            <a:endParaRPr sz="1000"/>
          </a:p>
          <a:p>
            <a:pPr indent="0" lvl="0" marL="0" rtl="0" algn="l">
              <a:spcBef>
                <a:spcPts val="1200"/>
              </a:spcBef>
              <a:spcAft>
                <a:spcPts val="0"/>
              </a:spcAft>
              <a:buNone/>
            </a:pPr>
            <a:r>
              <a:t/>
            </a:r>
            <a:endParaRPr sz="1000"/>
          </a:p>
        </p:txBody>
      </p:sp>
      <p:sp>
        <p:nvSpPr>
          <p:cNvPr id="254" name="Google Shape;254;p38"/>
          <p:cNvSpPr txBox="1"/>
          <p:nvPr>
            <p:ph idx="1" type="body"/>
          </p:nvPr>
        </p:nvSpPr>
        <p:spPr>
          <a:xfrm>
            <a:off x="4580700" y="915600"/>
            <a:ext cx="4269000" cy="4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Library Management System</a:t>
            </a:r>
            <a:endParaRPr b="1" sz="1000"/>
          </a:p>
          <a:p>
            <a:pPr indent="-292100" lvl="0" marL="457200" rtl="0" algn="l">
              <a:spcBef>
                <a:spcPts val="1200"/>
              </a:spcBef>
              <a:spcAft>
                <a:spcPts val="0"/>
              </a:spcAft>
              <a:buSzPts val="1000"/>
              <a:buFont typeface="Arial"/>
              <a:buChar char="●"/>
            </a:pPr>
            <a:r>
              <a:rPr lang="en" sz="1000"/>
              <a:t>Uses OOP to model books, patrons, and transactions</a:t>
            </a:r>
            <a:endParaRPr sz="1000"/>
          </a:p>
          <a:p>
            <a:pPr indent="-292100" lvl="0" marL="457200" rtl="0" algn="l">
              <a:spcBef>
                <a:spcPts val="0"/>
              </a:spcBef>
              <a:spcAft>
                <a:spcPts val="0"/>
              </a:spcAft>
              <a:buSzPts val="1000"/>
              <a:buFont typeface="Arial"/>
              <a:buChar char="●"/>
            </a:pPr>
            <a:r>
              <a:rPr lang="en" sz="1000"/>
              <a:t>Implements file processing for database storage</a:t>
            </a:r>
            <a:endParaRPr sz="1000"/>
          </a:p>
          <a:p>
            <a:pPr indent="-292100" lvl="0" marL="457200" rtl="0" algn="l">
              <a:spcBef>
                <a:spcPts val="0"/>
              </a:spcBef>
              <a:spcAft>
                <a:spcPts val="0"/>
              </a:spcAft>
              <a:buSzPts val="1000"/>
              <a:buFont typeface="Arial"/>
              <a:buChar char="●"/>
            </a:pPr>
            <a:r>
              <a:rPr lang="en" sz="1000"/>
              <a:t>Could incorporate unit testing for core functions</a:t>
            </a:r>
            <a:endParaRPr sz="1000"/>
          </a:p>
          <a:p>
            <a:pPr indent="0" lvl="0" marL="0" rtl="0" algn="l">
              <a:spcBef>
                <a:spcPts val="1200"/>
              </a:spcBef>
              <a:spcAft>
                <a:spcPts val="0"/>
              </a:spcAft>
              <a:buNone/>
            </a:pPr>
            <a:r>
              <a:rPr b="1" lang="en" sz="1000"/>
              <a:t>Social Media Analytics Tool</a:t>
            </a:r>
            <a:endParaRPr b="1" sz="1000"/>
          </a:p>
          <a:p>
            <a:pPr indent="-292100" lvl="0" marL="457200" rtl="0" algn="l">
              <a:spcBef>
                <a:spcPts val="1200"/>
              </a:spcBef>
              <a:spcAft>
                <a:spcPts val="0"/>
              </a:spcAft>
              <a:buSzPts val="1000"/>
              <a:buFont typeface="Arial"/>
              <a:buChar char="●"/>
            </a:pPr>
            <a:r>
              <a:rPr lang="en" sz="1000"/>
              <a:t>Uses the Requests module to fetch data from social media APIs</a:t>
            </a:r>
            <a:endParaRPr sz="1000"/>
          </a:p>
          <a:p>
            <a:pPr indent="-292100" lvl="0" marL="457200" rtl="0" algn="l">
              <a:spcBef>
                <a:spcPts val="0"/>
              </a:spcBef>
              <a:spcAft>
                <a:spcPts val="0"/>
              </a:spcAft>
              <a:buSzPts val="1000"/>
              <a:buFont typeface="Arial"/>
              <a:buChar char="●"/>
            </a:pPr>
            <a:r>
              <a:rPr lang="en" sz="1000"/>
              <a:t>Implements error handling for API rate limits and network issues</a:t>
            </a:r>
            <a:endParaRPr sz="1000"/>
          </a:p>
          <a:p>
            <a:pPr indent="-292100" lvl="0" marL="457200" rtl="0" algn="l">
              <a:spcBef>
                <a:spcPts val="0"/>
              </a:spcBef>
              <a:spcAft>
                <a:spcPts val="0"/>
              </a:spcAft>
              <a:buSzPts val="1000"/>
              <a:buFont typeface="Arial"/>
              <a:buChar char="●"/>
            </a:pPr>
            <a:r>
              <a:rPr lang="en" sz="1000"/>
              <a:t>Could use file processing to store and analyze data over time</a:t>
            </a:r>
            <a:endParaRPr sz="1000"/>
          </a:p>
          <a:p>
            <a:pPr indent="0" lvl="0" marL="0" rtl="0" algn="l">
              <a:spcBef>
                <a:spcPts val="1200"/>
              </a:spcBef>
              <a:spcAft>
                <a:spcPts val="0"/>
              </a:spcAft>
              <a:buNone/>
            </a:pPr>
            <a:r>
              <a:rPr b="1" lang="en" sz="1000"/>
              <a:t>Automated File Organizer</a:t>
            </a:r>
            <a:endParaRPr b="1" sz="1000"/>
          </a:p>
          <a:p>
            <a:pPr indent="-292100" lvl="0" marL="457200" rtl="0" algn="l">
              <a:spcBef>
                <a:spcPts val="1200"/>
              </a:spcBef>
              <a:spcAft>
                <a:spcPts val="0"/>
              </a:spcAft>
              <a:buSzPts val="1000"/>
              <a:buFont typeface="Arial"/>
              <a:buChar char="●"/>
            </a:pPr>
            <a:r>
              <a:rPr lang="en" sz="1000"/>
              <a:t>Focuses on file processing to sort and organize files</a:t>
            </a:r>
            <a:endParaRPr sz="1000"/>
          </a:p>
          <a:p>
            <a:pPr indent="-292100" lvl="0" marL="457200" rtl="0" algn="l">
              <a:spcBef>
                <a:spcPts val="0"/>
              </a:spcBef>
              <a:spcAft>
                <a:spcPts val="0"/>
              </a:spcAft>
              <a:buSzPts val="1000"/>
              <a:buFont typeface="Arial"/>
              <a:buChar char="●"/>
            </a:pPr>
            <a:r>
              <a:rPr lang="en" sz="1000"/>
              <a:t>Uses OOP to model different file types and organizing rules</a:t>
            </a:r>
            <a:endParaRPr sz="1000"/>
          </a:p>
          <a:p>
            <a:pPr indent="-292100" lvl="0" marL="457200" rtl="0" algn="l">
              <a:spcBef>
                <a:spcPts val="0"/>
              </a:spcBef>
              <a:spcAft>
                <a:spcPts val="0"/>
              </a:spcAft>
              <a:buSzPts val="1000"/>
              <a:buFont typeface="Arial"/>
              <a:buChar char="●"/>
            </a:pPr>
            <a:r>
              <a:rPr lang="en" sz="1000"/>
              <a:t>Could incorporate error handling for file system operations</a:t>
            </a:r>
            <a:endParaRPr sz="1000"/>
          </a:p>
          <a:p>
            <a:pPr indent="0" lvl="0" marL="0" rtl="0" algn="l">
              <a:spcBef>
                <a:spcPts val="1200"/>
              </a:spcBef>
              <a:spcAft>
                <a:spcPts val="0"/>
              </a:spcAft>
              <a:buNone/>
            </a:pPr>
            <a:r>
              <a:rPr b="1" lang="en" sz="1000"/>
              <a:t>Custom Data Visualization Tool</a:t>
            </a:r>
            <a:endParaRPr b="1" sz="1000"/>
          </a:p>
          <a:p>
            <a:pPr indent="-292100" lvl="0" marL="457200" rtl="0" algn="l">
              <a:spcBef>
                <a:spcPts val="1200"/>
              </a:spcBef>
              <a:spcAft>
                <a:spcPts val="0"/>
              </a:spcAft>
              <a:buSzPts val="1000"/>
              <a:buFont typeface="Arial"/>
              <a:buChar char="●"/>
            </a:pPr>
            <a:r>
              <a:rPr lang="en" sz="1000"/>
              <a:t>Uses OOP to create different types of charts and graphs</a:t>
            </a:r>
            <a:endParaRPr sz="1000"/>
          </a:p>
          <a:p>
            <a:pPr indent="-292100" lvl="0" marL="457200" rtl="0" algn="l">
              <a:spcBef>
                <a:spcPts val="0"/>
              </a:spcBef>
              <a:spcAft>
                <a:spcPts val="0"/>
              </a:spcAft>
              <a:buSzPts val="1000"/>
              <a:buFont typeface="Arial"/>
              <a:buChar char="●"/>
            </a:pPr>
            <a:r>
              <a:rPr lang="en" sz="1000"/>
              <a:t>Implements file processing to import data and export visualizations</a:t>
            </a:r>
            <a:endParaRPr sz="1000"/>
          </a:p>
          <a:p>
            <a:pPr indent="-292100" lvl="0" marL="457200" rtl="0" algn="l">
              <a:spcBef>
                <a:spcPts val="0"/>
              </a:spcBef>
              <a:spcAft>
                <a:spcPts val="0"/>
              </a:spcAft>
              <a:buSzPts val="1000"/>
              <a:buFont typeface="Arial"/>
              <a:buChar char="●"/>
            </a:pPr>
            <a:r>
              <a:rPr lang="en" sz="1000"/>
              <a:t>Could use the Requests module to fetch data from online sources</a:t>
            </a:r>
            <a:endParaRPr sz="1000">
              <a:solidFill>
                <a:srgbClr val="1C1C1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Important Dates</a:t>
            </a:r>
            <a:endParaRPr b="1">
              <a:latin typeface="Assistant"/>
              <a:ea typeface="Assistant"/>
              <a:cs typeface="Assistant"/>
              <a:sym typeface="Assistant"/>
            </a:endParaRPr>
          </a:p>
        </p:txBody>
      </p:sp>
      <p:sp>
        <p:nvSpPr>
          <p:cNvPr id="144" name="Google Shape;144;p23"/>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b="1" lang="en">
                <a:solidFill>
                  <a:schemeClr val="accent4"/>
                </a:solidFill>
              </a:rPr>
              <a:t>Sun, June 1 (23:59)</a:t>
            </a:r>
            <a:r>
              <a:rPr lang="en">
                <a:solidFill>
                  <a:schemeClr val="accent4"/>
                </a:solidFill>
              </a:rPr>
              <a:t>		</a:t>
            </a:r>
            <a:r>
              <a:rPr lang="en"/>
              <a:t>Submit project + presentation on Google Classroom </a:t>
            </a:r>
            <a:endParaRPr/>
          </a:p>
          <a:p>
            <a:pPr indent="0" lvl="0" marL="0" rtl="0" algn="l">
              <a:spcBef>
                <a:spcPts val="1000"/>
              </a:spcBef>
              <a:spcAft>
                <a:spcPts val="0"/>
              </a:spcAft>
              <a:buClr>
                <a:schemeClr val="dk1"/>
              </a:buClr>
              <a:buSzPts val="1800"/>
              <a:buFont typeface="Arial"/>
              <a:buNone/>
            </a:pPr>
            <a:r>
              <a:rPr b="1" lang="en">
                <a:solidFill>
                  <a:schemeClr val="accent4"/>
                </a:solidFill>
              </a:rPr>
              <a:t>Monday June 2</a:t>
            </a:r>
            <a:r>
              <a:rPr b="1" lang="en"/>
              <a:t>	</a:t>
            </a:r>
            <a:r>
              <a:rPr lang="en"/>
              <a:t>		Presentations (campus)</a:t>
            </a:r>
            <a:endParaRPr/>
          </a:p>
          <a:p>
            <a:pPr indent="0" lvl="0" marL="0" rtl="0" algn="l">
              <a:spcBef>
                <a:spcPts val="1000"/>
              </a:spcBef>
              <a:spcAft>
                <a:spcPts val="0"/>
              </a:spcAft>
              <a:buClr>
                <a:schemeClr val="dk1"/>
              </a:buClr>
              <a:buSzPts val="1800"/>
              <a:buFont typeface="Arial"/>
              <a:buNone/>
            </a:pPr>
            <a:r>
              <a:rPr b="1" lang="en">
                <a:solidFill>
                  <a:schemeClr val="accent4"/>
                </a:solidFill>
              </a:rPr>
              <a:t>Wednesday June 3</a:t>
            </a:r>
            <a:r>
              <a:rPr b="1" lang="en"/>
              <a:t>	</a:t>
            </a:r>
            <a:r>
              <a:rPr lang="en"/>
              <a:t>	Presentations (online)</a:t>
            </a:r>
            <a:endParaRPr/>
          </a:p>
          <a:p>
            <a:pPr indent="0" lvl="0" marL="0" rtl="0" algn="l">
              <a:spcBef>
                <a:spcPts val="1000"/>
              </a:spcBef>
              <a:spcAft>
                <a:spcPts val="0"/>
              </a:spcAft>
              <a:buClr>
                <a:schemeClr val="dk1"/>
              </a:buClr>
              <a:buSzPts val="1800"/>
              <a:buFont typeface="Arial"/>
              <a:buNone/>
            </a:pPr>
            <a:r>
              <a:rPr b="1" lang="en">
                <a:solidFill>
                  <a:schemeClr val="accent4"/>
                </a:solidFill>
              </a:rPr>
              <a:t>Monday June 9			</a:t>
            </a:r>
            <a:r>
              <a:rPr lang="en"/>
              <a:t>Receive final grade (latest)</a:t>
            </a:r>
            <a:endParaRPr/>
          </a:p>
          <a:p>
            <a:pPr indent="0" lvl="0" marL="0" rtl="0" algn="l">
              <a:spcBef>
                <a:spcPts val="1000"/>
              </a:spcBef>
              <a:spcAft>
                <a:spcPts val="1000"/>
              </a:spcAft>
              <a:buClr>
                <a:schemeClr val="dk1"/>
              </a:buClr>
              <a:buSzPts val="1100"/>
              <a:buFont typeface="Arial"/>
              <a:buNone/>
            </a:pPr>
            <a:r>
              <a:rPr b="1" lang="en">
                <a:solidFill>
                  <a:schemeClr val="accent4"/>
                </a:solidFill>
              </a:rPr>
              <a:t>Friday June 13			</a:t>
            </a:r>
            <a:r>
              <a:rPr lang="en"/>
              <a:t>Demo Day</a:t>
            </a:r>
            <a:endParaRPr b="1">
              <a:solidFill>
                <a:schemeClr val="accent4"/>
              </a:solidFill>
            </a:endParaRPr>
          </a:p>
        </p:txBody>
      </p:sp>
      <p:grpSp>
        <p:nvGrpSpPr>
          <p:cNvPr id="145" name="Google Shape;145;p23"/>
          <p:cNvGrpSpPr/>
          <p:nvPr/>
        </p:nvGrpSpPr>
        <p:grpSpPr>
          <a:xfrm rot="2700000">
            <a:off x="7815861" y="3738066"/>
            <a:ext cx="1067690" cy="867892"/>
            <a:chOff x="919500" y="1916075"/>
            <a:chExt cx="1067700" cy="867900"/>
          </a:xfrm>
        </p:grpSpPr>
        <p:sp>
          <p:nvSpPr>
            <p:cNvPr id="146" name="Google Shape;146;p23"/>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23"/>
          <p:cNvGrpSpPr/>
          <p:nvPr/>
        </p:nvGrpSpPr>
        <p:grpSpPr>
          <a:xfrm rot="8100353">
            <a:off x="415573" y="3830667"/>
            <a:ext cx="734820" cy="597312"/>
            <a:chOff x="521400" y="3135325"/>
            <a:chExt cx="1067700" cy="867900"/>
          </a:xfrm>
        </p:grpSpPr>
        <p:sp>
          <p:nvSpPr>
            <p:cNvPr id="149" name="Google Shape;149;p23"/>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Requirements</a:t>
            </a:r>
            <a:endParaRPr b="1">
              <a:latin typeface="Assistant"/>
              <a:ea typeface="Assistant"/>
              <a:cs typeface="Assistant"/>
              <a:sym typeface="Assistant"/>
            </a:endParaRPr>
          </a:p>
        </p:txBody>
      </p:sp>
      <p:sp>
        <p:nvSpPr>
          <p:cNvPr id="156" name="Google Shape;156;p2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1400">
                <a:solidFill>
                  <a:schemeClr val="accent1"/>
                </a:solidFill>
              </a:rPr>
              <a:t>Language</a:t>
            </a:r>
            <a:r>
              <a:rPr b="1" lang="en" sz="1400">
                <a:solidFill>
                  <a:schemeClr val="accent1"/>
                </a:solidFill>
              </a:rPr>
              <a:t>:</a:t>
            </a:r>
            <a:r>
              <a:rPr lang="en" sz="1400">
                <a:solidFill>
                  <a:schemeClr val="accent1"/>
                </a:solidFill>
              </a:rPr>
              <a:t> </a:t>
            </a:r>
            <a:r>
              <a:rPr lang="en" sz="1200">
                <a:solidFill>
                  <a:srgbClr val="1C1C1C"/>
                </a:solidFill>
              </a:rPr>
              <a:t>Python</a:t>
            </a:r>
            <a:endParaRPr sz="1200">
              <a:solidFill>
                <a:srgbClr val="1C1C1C"/>
              </a:solidFill>
            </a:endParaRPr>
          </a:p>
          <a:p>
            <a:pPr indent="0" lvl="0" marL="0" rtl="0" algn="l">
              <a:lnSpc>
                <a:spcPct val="95000"/>
              </a:lnSpc>
              <a:spcBef>
                <a:spcPts val="0"/>
              </a:spcBef>
              <a:spcAft>
                <a:spcPts val="0"/>
              </a:spcAft>
              <a:buNone/>
            </a:pPr>
            <a:r>
              <a:t/>
            </a:r>
            <a:endParaRPr sz="1200">
              <a:solidFill>
                <a:srgbClr val="1C1C1C"/>
              </a:solidFill>
            </a:endParaRPr>
          </a:p>
          <a:p>
            <a:pPr indent="0" lvl="0" marL="0" rtl="0" algn="l">
              <a:spcBef>
                <a:spcPts val="0"/>
              </a:spcBef>
              <a:spcAft>
                <a:spcPts val="0"/>
              </a:spcAft>
              <a:buNone/>
            </a:pPr>
            <a:r>
              <a:rPr b="1" lang="en" sz="1400">
                <a:solidFill>
                  <a:schemeClr val="accent1"/>
                </a:solidFill>
              </a:rPr>
              <a:t>Project </a:t>
            </a:r>
            <a:r>
              <a:rPr b="1" lang="en" sz="1400">
                <a:solidFill>
                  <a:schemeClr val="accent1"/>
                </a:solidFill>
              </a:rPr>
              <a:t>Requirements:</a:t>
            </a:r>
            <a:endParaRPr b="1" sz="1400">
              <a:solidFill>
                <a:schemeClr val="accent1"/>
              </a:solidFill>
            </a:endParaRPr>
          </a:p>
          <a:p>
            <a:pPr indent="0" lvl="0" marL="0" rtl="0" algn="l">
              <a:spcBef>
                <a:spcPts val="0"/>
              </a:spcBef>
              <a:spcAft>
                <a:spcPts val="0"/>
              </a:spcAft>
              <a:buNone/>
            </a:pPr>
            <a:r>
              <a:rPr lang="en" sz="1100"/>
              <a:t>Implement a Python application of your choice t</a:t>
            </a:r>
            <a:r>
              <a:rPr lang="en" sz="1100"/>
              <a:t>hat demonstrates your understanding and application of the concepts learned throughout the course. The project should be a practical, real-world application that solves a problem or provides a useful service.</a:t>
            </a:r>
            <a:endParaRPr sz="1100"/>
          </a:p>
          <a:p>
            <a:pPr indent="0" lvl="0" marL="0" rtl="0" algn="l">
              <a:spcBef>
                <a:spcPts val="1000"/>
              </a:spcBef>
              <a:spcAft>
                <a:spcPts val="0"/>
              </a:spcAft>
              <a:buNone/>
            </a:pPr>
            <a:r>
              <a:rPr lang="en" sz="1100"/>
              <a:t>Cover </a:t>
            </a:r>
            <a:r>
              <a:rPr b="1" lang="en" sz="1100"/>
              <a:t>a</a:t>
            </a:r>
            <a:r>
              <a:rPr b="1" lang="en" sz="1100"/>
              <a:t>t least two</a:t>
            </a:r>
            <a:r>
              <a:rPr lang="en" sz="1100"/>
              <a:t> o</a:t>
            </a:r>
            <a:r>
              <a:rPr lang="en" sz="1100"/>
              <a:t>f the following topics:</a:t>
            </a:r>
            <a:endParaRPr sz="1100"/>
          </a:p>
          <a:p>
            <a:pPr indent="-298450" lvl="0" marL="457200" rtl="0" algn="l">
              <a:spcBef>
                <a:spcPts val="1200"/>
              </a:spcBef>
              <a:spcAft>
                <a:spcPts val="0"/>
              </a:spcAft>
              <a:buSzPts val="1100"/>
              <a:buFont typeface="Arial"/>
              <a:buChar char="●"/>
            </a:pPr>
            <a:r>
              <a:rPr lang="en" sz="1100"/>
              <a:t>Testing (e.g., using pytest)</a:t>
            </a:r>
            <a:endParaRPr sz="1100"/>
          </a:p>
          <a:p>
            <a:pPr indent="-298450" lvl="0" marL="457200" rtl="0" algn="l">
              <a:spcBef>
                <a:spcPts val="0"/>
              </a:spcBef>
              <a:spcAft>
                <a:spcPts val="0"/>
              </a:spcAft>
              <a:buSzPts val="1100"/>
              <a:buFont typeface="Arial"/>
              <a:buChar char="●"/>
            </a:pPr>
            <a:r>
              <a:rPr lang="en" sz="1100"/>
              <a:t>Object-Oriented Programming (OOP)</a:t>
            </a:r>
            <a:endParaRPr sz="1100"/>
          </a:p>
          <a:p>
            <a:pPr indent="-298450" lvl="0" marL="457200" rtl="0" algn="l">
              <a:spcBef>
                <a:spcPts val="0"/>
              </a:spcBef>
              <a:spcAft>
                <a:spcPts val="0"/>
              </a:spcAft>
              <a:buSzPts val="1100"/>
              <a:buFont typeface="Arial"/>
              <a:buChar char="●"/>
            </a:pPr>
            <a:r>
              <a:rPr lang="en" sz="1100"/>
              <a:t>File Processing (including JSON and CSV handling)</a:t>
            </a:r>
            <a:endParaRPr sz="1100"/>
          </a:p>
          <a:p>
            <a:pPr indent="-298450" lvl="0" marL="457200" rtl="0" algn="l">
              <a:spcBef>
                <a:spcPts val="0"/>
              </a:spcBef>
              <a:spcAft>
                <a:spcPts val="0"/>
              </a:spcAft>
              <a:buSzPts val="1100"/>
              <a:buFont typeface="Arial"/>
              <a:buChar char="●"/>
            </a:pPr>
            <a:r>
              <a:rPr lang="en" sz="1100"/>
              <a:t>Requests and External Libraries</a:t>
            </a:r>
            <a:endParaRPr sz="1100"/>
          </a:p>
          <a:p>
            <a:pPr indent="-298450" lvl="0" marL="457200" rtl="0" algn="l">
              <a:spcBef>
                <a:spcPts val="0"/>
              </a:spcBef>
              <a:spcAft>
                <a:spcPts val="0"/>
              </a:spcAft>
              <a:buSzPts val="1100"/>
              <a:buFont typeface="Arial"/>
              <a:buChar char="●"/>
            </a:pPr>
            <a:r>
              <a:rPr lang="en" sz="1100"/>
              <a:t>Error Handling and Exceptions</a:t>
            </a:r>
            <a:endParaRPr sz="1100"/>
          </a:p>
          <a:p>
            <a:pPr indent="-298450" lvl="0" marL="457200" rtl="0" algn="l">
              <a:spcBef>
                <a:spcPts val="0"/>
              </a:spcBef>
              <a:spcAft>
                <a:spcPts val="0"/>
              </a:spcAft>
              <a:buSzPts val="1100"/>
              <a:buFont typeface="Arial"/>
              <a:buChar char="●"/>
            </a:pPr>
            <a:r>
              <a:rPr lang="en" sz="1100"/>
              <a:t>Virtual Environments</a:t>
            </a:r>
            <a:endParaRPr sz="1100"/>
          </a:p>
          <a:p>
            <a:pPr indent="-298450" lvl="0" marL="457200" rtl="0" algn="l">
              <a:spcBef>
                <a:spcPts val="0"/>
              </a:spcBef>
              <a:spcAft>
                <a:spcPts val="0"/>
              </a:spcAft>
              <a:buSzPts val="1100"/>
              <a:buFont typeface="Arial"/>
              <a:buChar char="●"/>
            </a:pPr>
            <a:r>
              <a:rPr lang="en" sz="1100"/>
              <a:t>Database Integration (e.g., MySQL)</a:t>
            </a:r>
            <a:endParaRPr sz="1100"/>
          </a:p>
          <a:p>
            <a:pPr indent="-298450" lvl="0" marL="457200" rtl="0" algn="l">
              <a:spcBef>
                <a:spcPts val="0"/>
              </a:spcBef>
              <a:spcAft>
                <a:spcPts val="0"/>
              </a:spcAft>
              <a:buSzPts val="1100"/>
              <a:buFont typeface="Arial"/>
              <a:buChar char="●"/>
            </a:pPr>
            <a:r>
              <a:rPr lang="en" sz="1100"/>
              <a:t>Web Development (e.g., using FastAPI)</a:t>
            </a:r>
            <a:endParaRPr sz="1100"/>
          </a:p>
          <a:p>
            <a:pPr indent="0" lvl="0" marL="0" rtl="0" algn="l">
              <a:spcBef>
                <a:spcPts val="1200"/>
              </a:spcBef>
              <a:spcAft>
                <a:spcPts val="0"/>
              </a:spcAft>
              <a:buNone/>
            </a:pPr>
            <a:r>
              <a:rPr lang="en" sz="1100"/>
              <a:t>Use appropriate Python data structures and control flow.</a:t>
            </a:r>
            <a:endParaRPr sz="1100"/>
          </a:p>
          <a:p>
            <a:pPr indent="0" lvl="0" marL="0" rtl="0" algn="l">
              <a:spcBef>
                <a:spcPts val="1000"/>
              </a:spcBef>
              <a:spcAft>
                <a:spcPts val="0"/>
              </a:spcAft>
              <a:buNone/>
            </a:pPr>
            <a:r>
              <a:rPr lang="en" sz="1100"/>
              <a:t>Follow Python best practices.</a:t>
            </a:r>
            <a:endParaRPr b="1" sz="1100"/>
          </a:p>
          <a:p>
            <a:pPr indent="0" lvl="0" marL="0" rtl="0" algn="l">
              <a:lnSpc>
                <a:spcPct val="95000"/>
              </a:lnSpc>
              <a:spcBef>
                <a:spcPts val="0"/>
              </a:spcBef>
              <a:spcAft>
                <a:spcPts val="0"/>
              </a:spcAft>
              <a:buNone/>
            </a:pPr>
            <a:r>
              <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Presentation Requirements</a:t>
            </a:r>
            <a:endParaRPr b="1">
              <a:latin typeface="Assistant"/>
              <a:ea typeface="Assistant"/>
              <a:cs typeface="Assistant"/>
              <a:sym typeface="Assistant"/>
            </a:endParaRPr>
          </a:p>
        </p:txBody>
      </p:sp>
      <p:sp>
        <p:nvSpPr>
          <p:cNvPr id="162" name="Google Shape;162;p25"/>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solidFill>
                  <a:srgbClr val="1C1C1C"/>
                </a:solidFill>
              </a:rPr>
              <a:t>Your presentation:  </a:t>
            </a:r>
            <a:endParaRPr sz="1400">
              <a:solidFill>
                <a:srgbClr val="1C1C1C"/>
              </a:solidFill>
            </a:endParaRPr>
          </a:p>
          <a:p>
            <a:pPr indent="-317500" lvl="0" marL="457200" rtl="0" algn="l">
              <a:lnSpc>
                <a:spcPct val="115000"/>
              </a:lnSpc>
              <a:spcBef>
                <a:spcPts val="0"/>
              </a:spcBef>
              <a:spcAft>
                <a:spcPts val="0"/>
              </a:spcAft>
              <a:buClr>
                <a:srgbClr val="1C1C1C"/>
              </a:buClr>
              <a:buSzPts val="1400"/>
              <a:buChar char="●"/>
            </a:pPr>
            <a:r>
              <a:rPr lang="en" sz="1400">
                <a:solidFill>
                  <a:srgbClr val="1C1C1C"/>
                </a:solidFill>
              </a:rPr>
              <a:t>must be no longer than 5 minutes </a:t>
            </a:r>
            <a:endParaRPr sz="1400">
              <a:solidFill>
                <a:srgbClr val="1C1C1C"/>
              </a:solidFill>
            </a:endParaRPr>
          </a:p>
          <a:p>
            <a:pPr indent="-317500" lvl="0" marL="457200" rtl="0" algn="l">
              <a:lnSpc>
                <a:spcPct val="115000"/>
              </a:lnSpc>
              <a:spcBef>
                <a:spcPts val="0"/>
              </a:spcBef>
              <a:spcAft>
                <a:spcPts val="0"/>
              </a:spcAft>
              <a:buClr>
                <a:srgbClr val="1C1C1C"/>
              </a:buClr>
              <a:buSzPts val="1400"/>
              <a:buChar char="●"/>
            </a:pPr>
            <a:r>
              <a:rPr lang="en" sz="1400">
                <a:solidFill>
                  <a:srgbClr val="1C1C1C"/>
                </a:solidFill>
              </a:rPr>
              <a:t>will be followed by ~10 minutes</a:t>
            </a:r>
            <a:r>
              <a:rPr b="1" lang="en" sz="1200">
                <a:solidFill>
                  <a:srgbClr val="202122"/>
                </a:solidFill>
                <a:highlight>
                  <a:schemeClr val="lt1"/>
                </a:highlight>
                <a:latin typeface="Arial"/>
                <a:ea typeface="Arial"/>
                <a:cs typeface="Arial"/>
                <a:sym typeface="Arial"/>
              </a:rPr>
              <a:t> </a:t>
            </a:r>
            <a:r>
              <a:rPr lang="en" sz="1400">
                <a:solidFill>
                  <a:srgbClr val="1C1C1C"/>
                </a:solidFill>
              </a:rPr>
              <a:t>questions and feedback from your teachers/fellow students</a:t>
            </a:r>
            <a:endParaRPr sz="1400">
              <a:solidFill>
                <a:srgbClr val="1C1C1C"/>
              </a:solidFill>
            </a:endParaRPr>
          </a:p>
          <a:p>
            <a:pPr indent="-317500" lvl="0" marL="457200" rtl="0" algn="l">
              <a:lnSpc>
                <a:spcPct val="115000"/>
              </a:lnSpc>
              <a:spcBef>
                <a:spcPts val="0"/>
              </a:spcBef>
              <a:spcAft>
                <a:spcPts val="0"/>
              </a:spcAft>
              <a:buClr>
                <a:srgbClr val="1C1C1C"/>
              </a:buClr>
              <a:buSzPts val="1400"/>
              <a:buChar char="●"/>
            </a:pPr>
            <a:r>
              <a:rPr lang="en" sz="1400">
                <a:solidFill>
                  <a:srgbClr val="1C1C1C"/>
                </a:solidFill>
              </a:rPr>
              <a:t>must use </a:t>
            </a:r>
            <a:r>
              <a:rPr lang="en" sz="1400" u="sng">
                <a:solidFill>
                  <a:schemeClr val="accent1"/>
                </a:solidFill>
                <a:hlinkClick r:id="rId3">
                  <a:extLst>
                    <a:ext uri="{A12FA001-AC4F-418D-AE19-62706E023703}">
                      <ahyp:hlinkClr val="tx"/>
                    </a:ext>
                  </a:extLst>
                </a:hlinkClick>
              </a:rPr>
              <a:t>this ReDI presentation template</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must be submitted on Google Classroom </a:t>
            </a:r>
            <a:r>
              <a:rPr b="1" lang="en" sz="1400">
                <a:solidFill>
                  <a:schemeClr val="accent4"/>
                </a:solidFill>
              </a:rPr>
              <a:t>by Jun 1st @ 23:59</a:t>
            </a:r>
            <a:endParaRPr b="1" sz="1400">
              <a:solidFill>
                <a:schemeClr val="accent4"/>
              </a:solidFill>
            </a:endParaRPr>
          </a:p>
          <a:p>
            <a:pPr indent="0" lvl="0" marL="0" rtl="0" algn="l">
              <a:lnSpc>
                <a:spcPct val="105000"/>
              </a:lnSpc>
              <a:spcBef>
                <a:spcPts val="0"/>
              </a:spcBef>
              <a:spcAft>
                <a:spcPts val="0"/>
              </a:spcAft>
              <a:buNone/>
            </a:pPr>
            <a:r>
              <a:t/>
            </a:r>
            <a:endParaRPr sz="1400">
              <a:solidFill>
                <a:srgbClr val="1C1C1C"/>
              </a:solidFill>
            </a:endParaRPr>
          </a:p>
          <a:p>
            <a:pPr indent="0" lvl="0" marL="0" rtl="0" algn="l">
              <a:lnSpc>
                <a:spcPct val="105000"/>
              </a:lnSpc>
              <a:spcBef>
                <a:spcPts val="0"/>
              </a:spcBef>
              <a:spcAft>
                <a:spcPts val="0"/>
              </a:spcAft>
              <a:buNone/>
            </a:pPr>
            <a:r>
              <a:t/>
            </a:r>
            <a:endParaRPr sz="1400">
              <a:solidFill>
                <a:srgbClr val="1C1C1C"/>
              </a:solidFill>
            </a:endParaRPr>
          </a:p>
          <a:p>
            <a:pPr indent="0" lvl="0" marL="0" rtl="0" algn="l">
              <a:lnSpc>
                <a:spcPct val="105000"/>
              </a:lnSpc>
              <a:spcBef>
                <a:spcPts val="0"/>
              </a:spcBef>
              <a:spcAft>
                <a:spcPts val="0"/>
              </a:spcAft>
              <a:buNone/>
            </a:pPr>
            <a:r>
              <a:t/>
            </a:r>
            <a:endParaRPr sz="1400">
              <a:solidFill>
                <a:srgbClr val="1C1C1C"/>
              </a:solidFill>
            </a:endParaRPr>
          </a:p>
          <a:p>
            <a:pPr indent="0" lvl="0" marL="0" rtl="0" algn="l">
              <a:lnSpc>
                <a:spcPct val="105000"/>
              </a:lnSpc>
              <a:spcBef>
                <a:spcPts val="0"/>
              </a:spcBef>
              <a:spcAft>
                <a:spcPts val="0"/>
              </a:spcAft>
              <a:buNone/>
            </a:pPr>
            <a:r>
              <a:t/>
            </a:r>
            <a:endParaRPr sz="1400">
              <a:solidFill>
                <a:srgbClr val="1C1C1C"/>
              </a:solidFill>
            </a:endParaRPr>
          </a:p>
          <a:p>
            <a:pPr indent="0" lvl="0" marL="0" rtl="0" algn="l">
              <a:lnSpc>
                <a:spcPct val="105000"/>
              </a:lnSpc>
              <a:spcBef>
                <a:spcPts val="0"/>
              </a:spcBef>
              <a:spcAft>
                <a:spcPts val="0"/>
              </a:spcAft>
              <a:buSzPts val="1800"/>
              <a:buNone/>
            </a:pPr>
            <a:r>
              <a:rPr b="1" lang="en" sz="1400">
                <a:solidFill>
                  <a:srgbClr val="1C1C1C"/>
                </a:solidFill>
              </a:rPr>
              <a:t>What to include in your presentation:</a:t>
            </a:r>
            <a:endParaRPr b="1" sz="1400">
              <a:solidFill>
                <a:srgbClr val="1C1C1C"/>
              </a:solidFill>
            </a:endParaRPr>
          </a:p>
          <a:p>
            <a:pPr indent="-317500" lvl="0" marL="457200" rtl="0" algn="l">
              <a:lnSpc>
                <a:spcPct val="105000"/>
              </a:lnSpc>
              <a:spcBef>
                <a:spcPts val="0"/>
              </a:spcBef>
              <a:spcAft>
                <a:spcPts val="0"/>
              </a:spcAft>
              <a:buClr>
                <a:srgbClr val="1C1C1C"/>
              </a:buClr>
              <a:buSzPts val="1400"/>
              <a:buChar char="●"/>
            </a:pPr>
            <a:r>
              <a:rPr lang="en" sz="1400">
                <a:solidFill>
                  <a:srgbClr val="1C1C1C"/>
                </a:solidFill>
              </a:rPr>
              <a:t>Why you chose this project/idea?</a:t>
            </a:r>
            <a:endParaRPr sz="1400">
              <a:solidFill>
                <a:srgbClr val="1C1C1C"/>
              </a:solidFill>
            </a:endParaRPr>
          </a:p>
          <a:p>
            <a:pPr indent="-317500" lvl="0" marL="457200" rtl="0" algn="l">
              <a:lnSpc>
                <a:spcPct val="105000"/>
              </a:lnSpc>
              <a:spcBef>
                <a:spcPts val="0"/>
              </a:spcBef>
              <a:spcAft>
                <a:spcPts val="0"/>
              </a:spcAft>
              <a:buClr>
                <a:srgbClr val="1C1C1C"/>
              </a:buClr>
              <a:buSzPts val="1400"/>
              <a:buChar char="●"/>
            </a:pPr>
            <a:r>
              <a:rPr lang="en" sz="1400">
                <a:solidFill>
                  <a:srgbClr val="1C1C1C"/>
                </a:solidFill>
              </a:rPr>
              <a:t>What did you do? What was the process you followed?</a:t>
            </a:r>
            <a:endParaRPr sz="1400">
              <a:solidFill>
                <a:srgbClr val="1C1C1C"/>
              </a:solidFill>
            </a:endParaRPr>
          </a:p>
          <a:p>
            <a:pPr indent="-317500" lvl="0" marL="457200" rtl="0" algn="l">
              <a:lnSpc>
                <a:spcPct val="105000"/>
              </a:lnSpc>
              <a:spcBef>
                <a:spcPts val="0"/>
              </a:spcBef>
              <a:spcAft>
                <a:spcPts val="0"/>
              </a:spcAft>
              <a:buClr>
                <a:srgbClr val="1C1C1C"/>
              </a:buClr>
              <a:buSzPts val="1400"/>
              <a:buChar char="●"/>
            </a:pPr>
            <a:r>
              <a:rPr lang="en" sz="1400">
                <a:solidFill>
                  <a:srgbClr val="1C1C1C"/>
                </a:solidFill>
              </a:rPr>
              <a:t>What is the result of your project? What is the impact? What are the real world implications?</a:t>
            </a:r>
            <a:endParaRPr sz="1400">
              <a:solidFill>
                <a:srgbClr val="1C1C1C"/>
              </a:solidFill>
            </a:endParaRPr>
          </a:p>
          <a:p>
            <a:pPr indent="-317500" lvl="0" marL="457200" rtl="0" algn="l">
              <a:lnSpc>
                <a:spcPct val="105000"/>
              </a:lnSpc>
              <a:spcBef>
                <a:spcPts val="0"/>
              </a:spcBef>
              <a:spcAft>
                <a:spcPts val="0"/>
              </a:spcAft>
              <a:buClr>
                <a:srgbClr val="1C1C1C"/>
              </a:buClr>
              <a:buSzPts val="1400"/>
              <a:buChar char="●"/>
            </a:pPr>
            <a:r>
              <a:rPr lang="en" sz="1400">
                <a:solidFill>
                  <a:srgbClr val="1C1C1C"/>
                </a:solidFill>
              </a:rPr>
              <a:t>Did you face any difficulties or roadblocks? How did you overcome them?</a:t>
            </a:r>
            <a:endParaRPr sz="1400">
              <a:solidFill>
                <a:srgbClr val="1C1C1C"/>
              </a:solidFill>
            </a:endParaRPr>
          </a:p>
          <a:p>
            <a:pPr indent="-317500" lvl="0" marL="457200" rtl="0" algn="l">
              <a:lnSpc>
                <a:spcPct val="105000"/>
              </a:lnSpc>
              <a:spcBef>
                <a:spcPts val="0"/>
              </a:spcBef>
              <a:spcAft>
                <a:spcPts val="0"/>
              </a:spcAft>
              <a:buClr>
                <a:srgbClr val="1C1C1C"/>
              </a:buClr>
              <a:buSzPts val="1400"/>
              <a:buChar char="●"/>
            </a:pPr>
            <a:r>
              <a:rPr lang="en" sz="1400">
                <a:solidFill>
                  <a:srgbClr val="1C1C1C"/>
                </a:solidFill>
              </a:rPr>
              <a:t>Conclusions: What are some future improvements? How could the project be used?</a:t>
            </a:r>
            <a:endParaRPr sz="1400">
              <a:solidFill>
                <a:srgbClr val="1C1C1C"/>
              </a:solidFill>
            </a:endParaRPr>
          </a:p>
        </p:txBody>
      </p:sp>
      <p:sp>
        <p:nvSpPr>
          <p:cNvPr id="163" name="Google Shape;163;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164" name="Google Shape;164;p25"/>
          <p:cNvSpPr/>
          <p:nvPr/>
        </p:nvSpPr>
        <p:spPr>
          <a:xfrm>
            <a:off x="4008721" y="2218825"/>
            <a:ext cx="569726" cy="400900"/>
          </a:xfrm>
          <a:custGeom>
            <a:rect b="b" l="l" r="r" t="t"/>
            <a:pathLst>
              <a:path extrusionOk="0" h="16036" w="46423">
                <a:moveTo>
                  <a:pt x="55" y="0"/>
                </a:moveTo>
                <a:cubicBezTo>
                  <a:pt x="910" y="2512"/>
                  <a:pt x="-2543" y="12657"/>
                  <a:pt x="5185" y="15074"/>
                </a:cubicBezTo>
                <a:cubicBezTo>
                  <a:pt x="12913" y="17492"/>
                  <a:pt x="39550" y="14600"/>
                  <a:pt x="46423" y="14505"/>
                </a:cubicBezTo>
              </a:path>
            </a:pathLst>
          </a:custGeom>
          <a:noFill/>
          <a:ln cap="flat" cmpd="sng" w="28575">
            <a:solidFill>
              <a:schemeClr val="accent4"/>
            </a:solidFill>
            <a:prstDash val="solid"/>
            <a:round/>
            <a:headEnd len="med" w="med" type="none"/>
            <a:tailEnd len="med" w="med" type="triangle"/>
          </a:ln>
        </p:spPr>
      </p:sp>
      <p:pic>
        <p:nvPicPr>
          <p:cNvPr id="165" name="Google Shape;165;p25"/>
          <p:cNvPicPr preferRelativeResize="0"/>
          <p:nvPr/>
        </p:nvPicPr>
        <p:blipFill rotWithShape="1">
          <a:blip r:embed="rId4">
            <a:alphaModFix/>
          </a:blip>
          <a:srcRect b="0" l="1623" r="0" t="0"/>
          <a:stretch/>
        </p:blipFill>
        <p:spPr>
          <a:xfrm>
            <a:off x="4602700" y="2218825"/>
            <a:ext cx="4315101" cy="801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Submission Requirements</a:t>
            </a:r>
            <a:endParaRPr/>
          </a:p>
        </p:txBody>
      </p:sp>
      <p:sp>
        <p:nvSpPr>
          <p:cNvPr id="171" name="Google Shape;171;p2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0"/>
              <a:t>On Google Classroom, submit (</a:t>
            </a:r>
            <a:r>
              <a:rPr b="1" lang="en" sz="1400">
                <a:solidFill>
                  <a:schemeClr val="accent4"/>
                </a:solidFill>
              </a:rPr>
              <a:t>by Jun 1st at 23:59</a:t>
            </a:r>
            <a:r>
              <a:rPr lang="en" sz="1400"/>
              <a:t>):</a:t>
            </a:r>
            <a:endParaRPr sz="1400"/>
          </a:p>
          <a:p>
            <a:pPr indent="0" lvl="0" marL="0" rtl="0" algn="l">
              <a:lnSpc>
                <a:spcPct val="95000"/>
              </a:lnSpc>
              <a:spcBef>
                <a:spcPts val="1000"/>
              </a:spcBef>
              <a:spcAft>
                <a:spcPts val="0"/>
              </a:spcAft>
              <a:buSzPts val="1018"/>
              <a:buNone/>
            </a:pPr>
            <a:r>
              <a:t/>
            </a:r>
            <a:endParaRPr sz="1400"/>
          </a:p>
          <a:p>
            <a:pPr indent="0" lvl="0" marL="0" rtl="0" algn="l">
              <a:lnSpc>
                <a:spcPct val="95000"/>
              </a:lnSpc>
              <a:spcBef>
                <a:spcPts val="1000"/>
              </a:spcBef>
              <a:spcAft>
                <a:spcPts val="0"/>
              </a:spcAft>
              <a:buSzPts val="1018"/>
              <a:buNone/>
            </a:pPr>
            <a:r>
              <a:t/>
            </a:r>
            <a:endParaRPr sz="1400"/>
          </a:p>
          <a:p>
            <a:pPr indent="0" lvl="0" marL="0" rtl="0" algn="l">
              <a:lnSpc>
                <a:spcPct val="95000"/>
              </a:lnSpc>
              <a:spcBef>
                <a:spcPts val="1000"/>
              </a:spcBef>
              <a:spcAft>
                <a:spcPts val="0"/>
              </a:spcAft>
              <a:buSzPts val="1018"/>
              <a:buNone/>
            </a:pPr>
            <a:r>
              <a:t/>
            </a:r>
            <a:endParaRPr sz="1400"/>
          </a:p>
          <a:p>
            <a:pPr indent="-317500" lvl="0" marL="457200" rtl="0" algn="l">
              <a:lnSpc>
                <a:spcPct val="95000"/>
              </a:lnSpc>
              <a:spcBef>
                <a:spcPts val="1000"/>
              </a:spcBef>
              <a:spcAft>
                <a:spcPts val="0"/>
              </a:spcAft>
              <a:buSzPts val="1400"/>
              <a:buChar char="●"/>
            </a:pPr>
            <a:r>
              <a:rPr lang="en" sz="1400"/>
              <a:t>Link to GitHub repository with:</a:t>
            </a:r>
            <a:endParaRPr sz="1400"/>
          </a:p>
          <a:p>
            <a:pPr indent="-285750" lvl="1" marL="914400" rtl="0" algn="l">
              <a:spcBef>
                <a:spcPts val="0"/>
              </a:spcBef>
              <a:spcAft>
                <a:spcPts val="0"/>
              </a:spcAft>
              <a:buSzPts val="900"/>
              <a:buFont typeface="Arial"/>
              <a:buChar char="○"/>
            </a:pPr>
            <a:r>
              <a:rPr lang="en" sz="1200"/>
              <a:t>All Python source code files (.py)</a:t>
            </a:r>
            <a:endParaRPr sz="1200"/>
          </a:p>
          <a:p>
            <a:pPr indent="-285750" lvl="1" marL="914400" rtl="0" algn="l">
              <a:spcBef>
                <a:spcPts val="0"/>
              </a:spcBef>
              <a:spcAft>
                <a:spcPts val="0"/>
              </a:spcAft>
              <a:buSzPts val="900"/>
              <a:buFont typeface="Arial"/>
              <a:buChar char="○"/>
            </a:pPr>
            <a:r>
              <a:rPr lang="en" sz="1200"/>
              <a:t>Any additional files necessary for your project (e.g., data files, configuration files)</a:t>
            </a:r>
            <a:endParaRPr sz="1200"/>
          </a:p>
          <a:p>
            <a:pPr indent="-285750" lvl="1" marL="914400" rtl="0" algn="l">
              <a:spcBef>
                <a:spcPts val="0"/>
              </a:spcBef>
              <a:spcAft>
                <a:spcPts val="0"/>
              </a:spcAft>
              <a:buSzPts val="900"/>
              <a:buFont typeface="Arial"/>
              <a:buChar char="○"/>
            </a:pPr>
            <a:r>
              <a:rPr lang="en" sz="1200"/>
              <a:t>README.md file with project description + installation instructions + usage guide </a:t>
            </a:r>
            <a:endParaRPr sz="1400"/>
          </a:p>
          <a:p>
            <a:pPr indent="-317500" lvl="0" marL="457200" rtl="0" algn="l">
              <a:lnSpc>
                <a:spcPct val="95000"/>
              </a:lnSpc>
              <a:spcBef>
                <a:spcPts val="0"/>
              </a:spcBef>
              <a:spcAft>
                <a:spcPts val="0"/>
              </a:spcAft>
              <a:buSzPts val="1400"/>
              <a:buChar char="●"/>
            </a:pPr>
            <a:r>
              <a:rPr lang="en" sz="1400"/>
              <a:t>Presentation (PPT or PDF)</a:t>
            </a:r>
            <a:endParaRPr sz="1400"/>
          </a:p>
          <a:p>
            <a:pPr indent="0" lvl="0" marL="0" rtl="0" algn="l">
              <a:lnSpc>
                <a:spcPct val="95000"/>
              </a:lnSpc>
              <a:spcBef>
                <a:spcPts val="1000"/>
              </a:spcBef>
              <a:spcAft>
                <a:spcPts val="0"/>
              </a:spcAft>
              <a:buNone/>
            </a:pPr>
            <a:r>
              <a:t/>
            </a:r>
            <a:endParaRPr b="1" sz="1400"/>
          </a:p>
          <a:p>
            <a:pPr indent="0" lvl="0" marL="0" rtl="0" algn="l">
              <a:lnSpc>
                <a:spcPct val="95000"/>
              </a:lnSpc>
              <a:spcBef>
                <a:spcPts val="1000"/>
              </a:spcBef>
              <a:spcAft>
                <a:spcPts val="0"/>
              </a:spcAft>
              <a:buNone/>
            </a:pPr>
            <a:r>
              <a:rPr b="1" lang="en" sz="1400"/>
              <a:t>Note: </a:t>
            </a:r>
            <a:r>
              <a:rPr lang="en" sz="1400"/>
              <a:t>Ensure all your code runs without errors before submitting. </a:t>
            </a:r>
            <a:endParaRPr sz="1400"/>
          </a:p>
          <a:p>
            <a:pPr indent="0" lvl="0" marL="0" rtl="0" algn="l">
              <a:lnSpc>
                <a:spcPct val="95000"/>
              </a:lnSpc>
              <a:spcBef>
                <a:spcPts val="1000"/>
              </a:spcBef>
              <a:spcAft>
                <a:spcPts val="0"/>
              </a:spcAft>
              <a:buSzPts val="1018"/>
              <a:buNone/>
            </a:pPr>
            <a:r>
              <a:rPr b="1" lang="en" sz="1400"/>
              <a:t>Note: </a:t>
            </a:r>
            <a:r>
              <a:rPr lang="en" sz="1400"/>
              <a:t>All files must be in English </a:t>
            </a:r>
            <a:endParaRPr sz="1400"/>
          </a:p>
        </p:txBody>
      </p:sp>
      <p:sp>
        <p:nvSpPr>
          <p:cNvPr id="172" name="Google Shape;172;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pic>
        <p:nvPicPr>
          <p:cNvPr id="173" name="Google Shape;173;p26"/>
          <p:cNvPicPr preferRelativeResize="0"/>
          <p:nvPr/>
        </p:nvPicPr>
        <p:blipFill rotWithShape="1">
          <a:blip r:embed="rId3">
            <a:alphaModFix/>
          </a:blip>
          <a:srcRect b="0" l="1623" r="0" t="0"/>
          <a:stretch/>
        </p:blipFill>
        <p:spPr>
          <a:xfrm>
            <a:off x="593575" y="1341375"/>
            <a:ext cx="4315101" cy="801625"/>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Timeline + Milestones</a:t>
            </a:r>
            <a:endParaRPr b="1">
              <a:latin typeface="Assistant"/>
              <a:ea typeface="Assistant"/>
              <a:cs typeface="Assistant"/>
              <a:sym typeface="Assistant"/>
            </a:endParaRPr>
          </a:p>
        </p:txBody>
      </p:sp>
      <p:sp>
        <p:nvSpPr>
          <p:cNvPr id="179" name="Google Shape;179;p27"/>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None/>
            </a:pPr>
            <a:r>
              <a:rPr b="1" lang="en" sz="1400">
                <a:solidFill>
                  <a:srgbClr val="1C1C1C"/>
                </a:solidFill>
              </a:rPr>
              <a:t>DATE:</a:t>
            </a:r>
            <a:r>
              <a:rPr lang="en" sz="1400">
                <a:solidFill>
                  <a:srgbClr val="1C1C1C"/>
                </a:solidFill>
              </a:rPr>
              <a:t> Approve project idea with a teacher </a:t>
            </a:r>
            <a:r>
              <a:rPr b="1" lang="en" sz="1400">
                <a:solidFill>
                  <a:srgbClr val="1C1C1C"/>
                </a:solidFill>
              </a:rPr>
              <a:t>May 7th </a:t>
            </a:r>
            <a:endParaRPr b="1" sz="1400">
              <a:solidFill>
                <a:srgbClr val="1C1C1C"/>
              </a:solidFill>
            </a:endParaRPr>
          </a:p>
          <a:p>
            <a:pPr indent="0" lvl="0" marL="0" rtl="0" algn="l">
              <a:spcBef>
                <a:spcPts val="1000"/>
              </a:spcBef>
              <a:spcAft>
                <a:spcPts val="0"/>
              </a:spcAft>
              <a:buNone/>
            </a:pPr>
            <a:r>
              <a:rPr b="1" lang="en" sz="1400">
                <a:solidFill>
                  <a:srgbClr val="1C1C1C"/>
                </a:solidFill>
              </a:rPr>
              <a:t>DATE: </a:t>
            </a:r>
            <a:r>
              <a:rPr lang="en" sz="1400">
                <a:solidFill>
                  <a:srgbClr val="1C1C1C"/>
                </a:solidFill>
              </a:rPr>
              <a:t>Check in 1 - </a:t>
            </a:r>
            <a:r>
              <a:rPr b="1" lang="en" sz="1400">
                <a:solidFill>
                  <a:srgbClr val="1C1C1C"/>
                </a:solidFill>
              </a:rPr>
              <a:t>May 21st </a:t>
            </a:r>
            <a:endParaRPr b="1" sz="1400">
              <a:solidFill>
                <a:srgbClr val="1C1C1C"/>
              </a:solidFill>
            </a:endParaRPr>
          </a:p>
          <a:p>
            <a:pPr indent="0" lvl="0" marL="0" rtl="0" algn="l">
              <a:spcBef>
                <a:spcPts val="1000"/>
              </a:spcBef>
              <a:spcAft>
                <a:spcPts val="0"/>
              </a:spcAft>
              <a:buNone/>
            </a:pPr>
            <a:r>
              <a:rPr b="1" lang="en" sz="1400">
                <a:solidFill>
                  <a:srgbClr val="1C1C1C"/>
                </a:solidFill>
              </a:rPr>
              <a:t>DATE: </a:t>
            </a:r>
            <a:r>
              <a:rPr lang="en" sz="1400">
                <a:solidFill>
                  <a:srgbClr val="1C1C1C"/>
                </a:solidFill>
              </a:rPr>
              <a:t>Check in 2 - </a:t>
            </a:r>
            <a:r>
              <a:rPr b="1" lang="en" sz="1400">
                <a:solidFill>
                  <a:srgbClr val="1C1C1C"/>
                </a:solidFill>
              </a:rPr>
              <a:t>May 28th </a:t>
            </a:r>
            <a:endParaRPr b="1" sz="1400">
              <a:solidFill>
                <a:srgbClr val="1C1C1C"/>
              </a:solidFill>
            </a:endParaRPr>
          </a:p>
          <a:p>
            <a:pPr indent="0" lvl="0" marL="0" rtl="0" algn="l">
              <a:spcBef>
                <a:spcPts val="1000"/>
              </a:spcBef>
              <a:spcAft>
                <a:spcPts val="0"/>
              </a:spcAft>
              <a:buNone/>
            </a:pPr>
            <a:r>
              <a:rPr b="1" lang="en" sz="1400">
                <a:solidFill>
                  <a:srgbClr val="1C1C1C"/>
                </a:solidFill>
              </a:rPr>
              <a:t>DATE: </a:t>
            </a:r>
            <a:r>
              <a:rPr lang="en" sz="1400">
                <a:solidFill>
                  <a:srgbClr val="1C1C1C"/>
                </a:solidFill>
              </a:rPr>
              <a:t>Presentation first draft should be ready</a:t>
            </a:r>
            <a:endParaRPr sz="1400">
              <a:solidFill>
                <a:srgbClr val="1C1C1C"/>
              </a:solidFill>
            </a:endParaRPr>
          </a:p>
          <a:p>
            <a:pPr indent="0" lvl="0" marL="0" rtl="0" algn="l">
              <a:spcBef>
                <a:spcPts val="1000"/>
              </a:spcBef>
              <a:spcAft>
                <a:spcPts val="0"/>
              </a:spcAft>
              <a:buNone/>
            </a:pPr>
            <a:r>
              <a:rPr b="1" lang="en" sz="1400">
                <a:solidFill>
                  <a:srgbClr val="1C1C1C"/>
                </a:solidFill>
              </a:rPr>
              <a:t>DATE:</a:t>
            </a:r>
            <a:r>
              <a:rPr lang="en" sz="1400">
                <a:solidFill>
                  <a:srgbClr val="1C1C1C"/>
                </a:solidFill>
              </a:rPr>
              <a:t> … </a:t>
            </a:r>
            <a:r>
              <a:rPr b="1" lang="en" sz="1400">
                <a:solidFill>
                  <a:srgbClr val="1C1C1C"/>
                </a:solidFill>
              </a:rPr>
              <a:t>May 28th</a:t>
            </a:r>
            <a:endParaRPr sz="1400">
              <a:solidFill>
                <a:srgbClr val="1C1C1C"/>
              </a:solidFill>
            </a:endParaRPr>
          </a:p>
        </p:txBody>
      </p:sp>
      <p:sp>
        <p:nvSpPr>
          <p:cNvPr id="180" name="Google Shape;180;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Grading + Certificates</a:t>
            </a:r>
            <a:endParaRPr/>
          </a:p>
        </p:txBody>
      </p:sp>
      <p:sp>
        <p:nvSpPr>
          <p:cNvPr id="186" name="Google Shape;186;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Grading</a:t>
            </a:r>
            <a:endParaRPr b="1">
              <a:latin typeface="Assistant"/>
              <a:ea typeface="Assistant"/>
              <a:cs typeface="Assistant"/>
              <a:sym typeface="Assistant"/>
            </a:endParaRPr>
          </a:p>
        </p:txBody>
      </p:sp>
      <p:sp>
        <p:nvSpPr>
          <p:cNvPr id="192" name="Google Shape;192;p29"/>
          <p:cNvSpPr txBox="1"/>
          <p:nvPr>
            <p:ph idx="1" type="body"/>
          </p:nvPr>
        </p:nvSpPr>
        <p:spPr>
          <a:xfrm>
            <a:off x="311700" y="915600"/>
            <a:ext cx="8520600" cy="406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400">
                <a:solidFill>
                  <a:srgbClr val="1C1C1C"/>
                </a:solidFill>
              </a:rPr>
              <a:t>You will be graded on several elements including:</a:t>
            </a:r>
            <a:endParaRPr sz="1400">
              <a:solidFill>
                <a:srgbClr val="1C1C1C"/>
              </a:solidFill>
            </a:endParaRPr>
          </a:p>
          <a:p>
            <a:pPr indent="-317500" lvl="0" marL="457200" rtl="0" algn="l">
              <a:spcBef>
                <a:spcPts val="1000"/>
              </a:spcBef>
              <a:spcAft>
                <a:spcPts val="0"/>
              </a:spcAft>
              <a:buClr>
                <a:srgbClr val="1C1C1C"/>
              </a:buClr>
              <a:buSzPts val="1400"/>
              <a:buChar char="●"/>
            </a:pPr>
            <a:r>
              <a:rPr lang="en" sz="1400">
                <a:solidFill>
                  <a:srgbClr val="1C1C1C"/>
                </a:solidFill>
              </a:rPr>
              <a:t>Functionality: Application works as described </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Code Quality: Clarity, readability, and efficiency</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Documentation: Clear and comprehensive README and inline comments</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Version Control: Proper use of Git with meaningful commit messages</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Presentation: Clarity and persuasiveness of final presentation</a:t>
            </a:r>
            <a:endParaRPr sz="1400">
              <a:solidFill>
                <a:srgbClr val="1C1C1C"/>
              </a:solidFill>
            </a:endParaRPr>
          </a:p>
          <a:p>
            <a:pPr indent="-317500" lvl="0" marL="457200" rtl="0" algn="l">
              <a:spcBef>
                <a:spcPts val="0"/>
              </a:spcBef>
              <a:spcAft>
                <a:spcPts val="0"/>
              </a:spcAft>
              <a:buClr>
                <a:srgbClr val="1C1C1C"/>
              </a:buClr>
              <a:buSzPts val="1400"/>
              <a:buChar char="●"/>
            </a:pPr>
            <a:r>
              <a:rPr lang="en" sz="1400">
                <a:solidFill>
                  <a:srgbClr val="1C1C1C"/>
                </a:solidFill>
              </a:rPr>
              <a:t>Depending on your </a:t>
            </a:r>
            <a:r>
              <a:rPr lang="en" sz="1400">
                <a:solidFill>
                  <a:srgbClr val="1C1C1C"/>
                </a:solidFill>
              </a:rPr>
              <a:t>particular</a:t>
            </a:r>
            <a:r>
              <a:rPr lang="en" sz="1400">
                <a:solidFill>
                  <a:srgbClr val="1C1C1C"/>
                </a:solidFill>
              </a:rPr>
              <a:t> project:</a:t>
            </a:r>
            <a:endParaRPr sz="14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Appropriate use of lists, dictionaries, and tuples</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Well-designed functions with proper parameters and return values</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Robust error and exception handling</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Correct implementation of file reading and writing</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Effective use of external libraries</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Comprehensive unit tests covering key functionality</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Proper use of classes, objects, inheritance, and polymorphism</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Database Integration (e.g., MySQL)</a:t>
            </a:r>
            <a:endParaRPr sz="1200">
              <a:solidFill>
                <a:srgbClr val="1C1C1C"/>
              </a:solidFill>
            </a:endParaRPr>
          </a:p>
          <a:p>
            <a:pPr indent="-304800" lvl="1" marL="914400" rtl="0" algn="l">
              <a:spcBef>
                <a:spcPts val="0"/>
              </a:spcBef>
              <a:spcAft>
                <a:spcPts val="0"/>
              </a:spcAft>
              <a:buClr>
                <a:srgbClr val="1C1C1C"/>
              </a:buClr>
              <a:buSzPts val="1200"/>
              <a:buChar char="○"/>
            </a:pPr>
            <a:r>
              <a:rPr lang="en" sz="1200">
                <a:solidFill>
                  <a:srgbClr val="1C1C1C"/>
                </a:solidFill>
              </a:rPr>
              <a:t>Web Development (e.g., using FastAPI)</a:t>
            </a:r>
            <a:endParaRPr sz="1400">
              <a:solidFill>
                <a:srgbClr val="1C1C1C"/>
              </a:solidFill>
            </a:endParaRPr>
          </a:p>
          <a:p>
            <a:pPr indent="0" lvl="0" marL="0" rtl="0" algn="l">
              <a:lnSpc>
                <a:spcPct val="105000"/>
              </a:lnSpc>
              <a:spcBef>
                <a:spcPts val="1000"/>
              </a:spcBef>
              <a:spcAft>
                <a:spcPts val="0"/>
              </a:spcAft>
              <a:buSzPts val="1800"/>
              <a:buNone/>
            </a:pPr>
            <a:r>
              <a:rPr lang="en" sz="1400">
                <a:solidFill>
                  <a:srgbClr val="1C1C1C"/>
                </a:solidFill>
              </a:rPr>
              <a:t>Regardless of the grade you receive, teachers will provide constructive feedback for you to improve!</a:t>
            </a:r>
            <a:endParaRPr sz="1400">
              <a:solidFill>
                <a:srgbClr val="1C1C1C"/>
              </a:solidFill>
            </a:endParaRPr>
          </a:p>
        </p:txBody>
      </p:sp>
      <p:sp>
        <p:nvSpPr>
          <p:cNvPr id="193" name="Google Shape;193;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Certification &amp; Completing the Course</a:t>
            </a:r>
            <a:endParaRPr b="1">
              <a:latin typeface="Assistant"/>
              <a:ea typeface="Assistant"/>
              <a:cs typeface="Assistant"/>
              <a:sym typeface="Assistant"/>
            </a:endParaRPr>
          </a:p>
        </p:txBody>
      </p:sp>
      <p:sp>
        <p:nvSpPr>
          <p:cNvPr id="199" name="Google Shape;199;p3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Clr>
                <a:schemeClr val="dk1"/>
              </a:buClr>
              <a:buSzPts val="1800"/>
              <a:buFont typeface="Arial"/>
              <a:buNone/>
            </a:pPr>
            <a:r>
              <a:rPr b="1" lang="en" sz="1400">
                <a:solidFill>
                  <a:schemeClr val="accent1"/>
                </a:solidFill>
              </a:rPr>
              <a:t>Certificate of Achievement with Honours</a:t>
            </a:r>
            <a:endParaRPr b="1" sz="1400">
              <a:solidFill>
                <a:schemeClr val="accent1"/>
              </a:solidFill>
            </a:endParaRPr>
          </a:p>
          <a:p>
            <a:pPr indent="0" lvl="0" marL="0" rtl="0" algn="l">
              <a:lnSpc>
                <a:spcPct val="105000"/>
              </a:lnSpc>
              <a:spcBef>
                <a:spcPts val="0"/>
              </a:spcBef>
              <a:spcAft>
                <a:spcPts val="0"/>
              </a:spcAft>
              <a:buClr>
                <a:schemeClr val="dk1"/>
              </a:buClr>
              <a:buSzPts val="1800"/>
              <a:buFont typeface="Arial"/>
              <a:buNone/>
            </a:pPr>
            <a:r>
              <a:rPr b="1" lang="en" sz="1200"/>
              <a:t>→ Indicates exceptional performance and mastery of the subject matter </a:t>
            </a:r>
            <a:endParaRPr b="1" sz="1200"/>
          </a:p>
          <a:p>
            <a:pPr indent="-304800" lvl="1" marL="914400" rtl="0" algn="l">
              <a:spcBef>
                <a:spcPts val="0"/>
              </a:spcBef>
              <a:spcAft>
                <a:spcPts val="0"/>
              </a:spcAft>
              <a:buSzPts val="1200"/>
              <a:buAutoNum type="alphaLcPeriod"/>
            </a:pPr>
            <a:r>
              <a:rPr lang="en" sz="1200"/>
              <a:t>Completes an exceptional final project i.e. beyond expected requirements</a:t>
            </a:r>
            <a:endParaRPr sz="1200"/>
          </a:p>
          <a:p>
            <a:pPr indent="-304800" lvl="1" marL="914400" rtl="0" algn="l">
              <a:spcBef>
                <a:spcPts val="0"/>
              </a:spcBef>
              <a:spcAft>
                <a:spcPts val="0"/>
              </a:spcAft>
              <a:buSzPts val="1200"/>
              <a:buAutoNum type="alphaLcPeriod"/>
            </a:pPr>
            <a:r>
              <a:rPr lang="en" sz="1200"/>
              <a:t>Completes career services requirements</a:t>
            </a:r>
            <a:endParaRPr sz="1200"/>
          </a:p>
          <a:p>
            <a:pPr indent="-304800" lvl="1" marL="914400" rtl="0" algn="l">
              <a:spcBef>
                <a:spcPts val="0"/>
              </a:spcBef>
              <a:spcAft>
                <a:spcPts val="0"/>
              </a:spcAft>
              <a:buSzPts val="1200"/>
              <a:buAutoNum type="alphaLcPeriod"/>
            </a:pPr>
            <a:r>
              <a:rPr lang="en" sz="1200"/>
              <a:t>Attends 80% of classes</a:t>
            </a:r>
            <a:endParaRPr sz="1500">
              <a:solidFill>
                <a:srgbClr val="1C1C1C"/>
              </a:solidFill>
            </a:endParaRPr>
          </a:p>
          <a:p>
            <a:pPr indent="0" lvl="0" marL="0" rtl="0" algn="l">
              <a:lnSpc>
                <a:spcPct val="105000"/>
              </a:lnSpc>
              <a:spcBef>
                <a:spcPts val="0"/>
              </a:spcBef>
              <a:spcAft>
                <a:spcPts val="0"/>
              </a:spcAft>
              <a:buClr>
                <a:schemeClr val="dk1"/>
              </a:buClr>
              <a:buSzPts val="1800"/>
              <a:buFont typeface="Arial"/>
              <a:buNone/>
            </a:pPr>
            <a:r>
              <a:rPr b="1" lang="en" sz="1400">
                <a:solidFill>
                  <a:schemeClr val="accent1"/>
                </a:solidFill>
              </a:rPr>
              <a:t>Certificate of Achievement</a:t>
            </a:r>
            <a:endParaRPr b="1" sz="1400">
              <a:solidFill>
                <a:schemeClr val="accent1"/>
              </a:solidFill>
            </a:endParaRPr>
          </a:p>
          <a:p>
            <a:pPr indent="0" lvl="0" marL="0" rtl="0" algn="l">
              <a:spcBef>
                <a:spcPts val="0"/>
              </a:spcBef>
              <a:spcAft>
                <a:spcPts val="0"/>
              </a:spcAft>
              <a:buClr>
                <a:schemeClr val="dk1"/>
              </a:buClr>
              <a:buSzPts val="1100"/>
              <a:buFont typeface="Arial"/>
              <a:buNone/>
            </a:pPr>
            <a:r>
              <a:rPr b="1" lang="en" sz="1200"/>
              <a:t>→ Indicates successful completion and competence in the subject matter</a:t>
            </a:r>
            <a:endParaRPr b="1" sz="1200"/>
          </a:p>
          <a:p>
            <a:pPr indent="-304800" lvl="0" marL="914400" rtl="0" algn="l">
              <a:spcBef>
                <a:spcPts val="0"/>
              </a:spcBef>
              <a:spcAft>
                <a:spcPts val="0"/>
              </a:spcAft>
              <a:buSzPts val="1200"/>
              <a:buAutoNum type="alphaLcPeriod"/>
            </a:pPr>
            <a:r>
              <a:rPr lang="en" sz="1200"/>
              <a:t>Completes a final project that meets minimum requirements</a:t>
            </a:r>
            <a:endParaRPr sz="1200"/>
          </a:p>
          <a:p>
            <a:pPr indent="-304800" lvl="0" marL="914400" rtl="0" algn="l">
              <a:spcBef>
                <a:spcPts val="0"/>
              </a:spcBef>
              <a:spcAft>
                <a:spcPts val="0"/>
              </a:spcAft>
              <a:buSzPts val="1200"/>
              <a:buAutoNum type="alphaLcPeriod"/>
            </a:pPr>
            <a:r>
              <a:rPr lang="en" sz="1200"/>
              <a:t>Completes career services requirements</a:t>
            </a:r>
            <a:endParaRPr sz="1200"/>
          </a:p>
          <a:p>
            <a:pPr indent="-304800" lvl="0" marL="914400" rtl="0" algn="l">
              <a:spcBef>
                <a:spcPts val="0"/>
              </a:spcBef>
              <a:spcAft>
                <a:spcPts val="0"/>
              </a:spcAft>
              <a:buSzPts val="1200"/>
              <a:buAutoNum type="alphaLcPeriod"/>
            </a:pPr>
            <a:r>
              <a:rPr lang="en" sz="1200"/>
              <a:t>Attends 80% of classes</a:t>
            </a:r>
            <a:endParaRPr sz="1500">
              <a:solidFill>
                <a:srgbClr val="1C1C1C"/>
              </a:solidFill>
            </a:endParaRPr>
          </a:p>
          <a:p>
            <a:pPr indent="0" lvl="0" marL="0" rtl="0" algn="l">
              <a:lnSpc>
                <a:spcPct val="105000"/>
              </a:lnSpc>
              <a:spcBef>
                <a:spcPts val="0"/>
              </a:spcBef>
              <a:spcAft>
                <a:spcPts val="0"/>
              </a:spcAft>
              <a:buClr>
                <a:schemeClr val="dk1"/>
              </a:buClr>
              <a:buSzPts val="1800"/>
              <a:buFont typeface="Arial"/>
              <a:buNone/>
            </a:pPr>
            <a:r>
              <a:rPr b="1" lang="en" sz="1400">
                <a:solidFill>
                  <a:schemeClr val="accent1"/>
                </a:solidFill>
              </a:rPr>
              <a:t>Certificate of Participation</a:t>
            </a:r>
            <a:endParaRPr b="1" sz="1400">
              <a:solidFill>
                <a:schemeClr val="accent1"/>
              </a:solidFill>
            </a:endParaRPr>
          </a:p>
          <a:p>
            <a:pPr indent="0" lvl="0" marL="0" rtl="0" algn="l">
              <a:spcBef>
                <a:spcPts val="0"/>
              </a:spcBef>
              <a:spcAft>
                <a:spcPts val="0"/>
              </a:spcAft>
              <a:buClr>
                <a:schemeClr val="dk1"/>
              </a:buClr>
              <a:buSzPts val="1100"/>
              <a:buFont typeface="Arial"/>
              <a:buNone/>
            </a:pPr>
            <a:r>
              <a:rPr b="1" lang="en" sz="1200"/>
              <a:t>→ Acknowledges engagement in the course</a:t>
            </a:r>
            <a:endParaRPr b="1" sz="1200"/>
          </a:p>
          <a:p>
            <a:pPr indent="-304800" lvl="0" marL="914400" rtl="0" algn="l">
              <a:spcBef>
                <a:spcPts val="0"/>
              </a:spcBef>
              <a:spcAft>
                <a:spcPts val="0"/>
              </a:spcAft>
              <a:buSzPts val="1200"/>
              <a:buAutoNum type="alphaLcPeriod"/>
            </a:pPr>
            <a:r>
              <a:rPr lang="en" sz="1200"/>
              <a:t>Does not complete final project / fails final project i.e. does not meet minimum requirements</a:t>
            </a:r>
            <a:endParaRPr sz="1200"/>
          </a:p>
          <a:p>
            <a:pPr indent="-304800" lvl="0" marL="914400" rtl="0" algn="l">
              <a:spcBef>
                <a:spcPts val="0"/>
              </a:spcBef>
              <a:spcAft>
                <a:spcPts val="0"/>
              </a:spcAft>
              <a:buSzPts val="1200"/>
              <a:buAutoNum type="alphaLcPeriod"/>
            </a:pPr>
            <a:r>
              <a:rPr lang="en" sz="1200"/>
              <a:t>Completes career services requirements</a:t>
            </a:r>
            <a:endParaRPr sz="1200"/>
          </a:p>
          <a:p>
            <a:pPr indent="-304800" lvl="0" marL="914400" rtl="0" algn="l">
              <a:spcBef>
                <a:spcPts val="0"/>
              </a:spcBef>
              <a:spcAft>
                <a:spcPts val="0"/>
              </a:spcAft>
              <a:buSzPts val="1200"/>
              <a:buAutoNum type="alphaLcPeriod"/>
            </a:pPr>
            <a:r>
              <a:rPr lang="en" sz="1200"/>
              <a:t>Attends 80% of classes</a:t>
            </a:r>
            <a:endParaRPr sz="1500">
              <a:solidFill>
                <a:srgbClr val="1C1C1C"/>
              </a:solidFill>
            </a:endParaRPr>
          </a:p>
          <a:p>
            <a:pPr indent="0" lvl="0" marL="0" rtl="0" algn="l">
              <a:lnSpc>
                <a:spcPct val="105000"/>
              </a:lnSpc>
              <a:spcBef>
                <a:spcPts val="0"/>
              </a:spcBef>
              <a:spcAft>
                <a:spcPts val="0"/>
              </a:spcAft>
              <a:buClr>
                <a:schemeClr val="dk1"/>
              </a:buClr>
              <a:buSzPts val="1800"/>
              <a:buFont typeface="Arial"/>
              <a:buNone/>
            </a:pPr>
            <a:r>
              <a:rPr b="1" lang="en" sz="1400">
                <a:solidFill>
                  <a:schemeClr val="accent1"/>
                </a:solidFill>
              </a:rPr>
              <a:t>No certificate</a:t>
            </a:r>
            <a:endParaRPr b="1" sz="1400">
              <a:solidFill>
                <a:schemeClr val="accent1"/>
              </a:solidFill>
            </a:endParaRPr>
          </a:p>
          <a:p>
            <a:pPr indent="0" lvl="0" marL="0" rtl="0" algn="l">
              <a:spcBef>
                <a:spcPts val="0"/>
              </a:spcBef>
              <a:spcAft>
                <a:spcPts val="0"/>
              </a:spcAft>
              <a:buClr>
                <a:schemeClr val="dk1"/>
              </a:buClr>
              <a:buSzPts val="1800"/>
              <a:buFont typeface="Arial"/>
              <a:buNone/>
            </a:pPr>
            <a:r>
              <a:rPr b="1" lang="en" sz="1200"/>
              <a:t>→ Student fails to meet one of more of the requirements for Certificate of Participation (a-c)</a:t>
            </a:r>
            <a:endParaRPr b="1" sz="1200"/>
          </a:p>
          <a:p>
            <a:pPr indent="0" lvl="0" marL="914400" rtl="0" algn="l">
              <a:spcBef>
                <a:spcPts val="0"/>
              </a:spcBef>
              <a:spcAft>
                <a:spcPts val="0"/>
              </a:spcAft>
              <a:buClr>
                <a:schemeClr val="dk1"/>
              </a:buClr>
              <a:buSzPts val="1800"/>
              <a:buFont typeface="Arial"/>
              <a:buNone/>
            </a:pPr>
            <a:r>
              <a:t/>
            </a:r>
            <a:endParaRPr sz="1100"/>
          </a:p>
          <a:p>
            <a:pPr indent="0" lvl="0" marL="0" rtl="0" algn="l">
              <a:lnSpc>
                <a:spcPct val="105000"/>
              </a:lnSpc>
              <a:spcBef>
                <a:spcPts val="0"/>
              </a:spcBef>
              <a:spcAft>
                <a:spcPts val="0"/>
              </a:spcAft>
              <a:buSzPts val="1800"/>
              <a:buNone/>
            </a:pPr>
            <a:r>
              <a:rPr b="1" lang="en" sz="1400">
                <a:solidFill>
                  <a:schemeClr val="accent4"/>
                </a:solidFill>
              </a:rPr>
              <a:t>Certification is determined by the DCP team </a:t>
            </a:r>
            <a:r>
              <a:rPr b="1" lang="en" sz="1400">
                <a:solidFill>
                  <a:srgbClr val="1C1C1C"/>
                </a:solidFill>
              </a:rPr>
              <a:t>and takes into account all requirements and individual circumstances. </a:t>
            </a:r>
            <a:endParaRPr b="1" sz="1400">
              <a:solidFill>
                <a:srgbClr val="1C1C1C"/>
              </a:solidFill>
            </a:endParaRPr>
          </a:p>
        </p:txBody>
      </p:sp>
      <p:sp>
        <p:nvSpPr>
          <p:cNvPr id="200" name="Google Shape;200;p3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