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5143500" cx="9144000"/>
  <p:notesSz cx="6858000" cy="9144000"/>
  <p:embeddedFontLst>
    <p:embeddedFont>
      <p:font typeface="Inconsolata"/>
      <p:regular r:id="rId13"/>
      <p:bold r:id="rId14"/>
    </p:embeddedFont>
    <p:embeddedFont>
      <p:font typeface="Assistant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consolata-regular.fntdata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Assistant-regular.fntdata"/><Relationship Id="rId14" Type="http://schemas.openxmlformats.org/officeDocument/2006/relationships/font" Target="fonts/Inconsolata-bold.fntdata"/><Relationship Id="rId16" Type="http://schemas.openxmlformats.org/officeDocument/2006/relationships/font" Target="fonts/Assistan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ea812ca45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fea812ca45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ea812ca4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fea812ca4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fea812ca4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fea812ca4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ea812ca45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fea812ca45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ea812ca45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fea812ca45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fea812ca4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fea812ca4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fea812ca45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fea812ca45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ea812ca45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ea812ca45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24" name="Google Shape;124;p2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20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27" name="Google Shape;127;p2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Google Shape;51;p7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55" name="Google Shape;55;p7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7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Variables and control flow </a:t>
            </a:r>
            <a:endParaRPr/>
          </a:p>
        </p:txBody>
      </p:sp>
      <p:sp>
        <p:nvSpPr>
          <p:cNvPr id="135" name="Google Shape;135;p21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b="1" lang="en" sz="5200"/>
              <a:t>Python (A24)</a:t>
            </a:r>
            <a:endParaRPr b="1" sz="5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Recap: Lesson 01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Types and Variables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type("hello")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???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type(1)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???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What is type()?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a = 1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a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???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type(a)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???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a = "hello"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type(a)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???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name = input("What is your name?")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John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type(name)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???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type(len(name))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???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2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type(print(name))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???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None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type(None)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len("hello")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???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&gt;&gt;&gt; "hello".upper()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???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666666"/>
                </a:solidFill>
                <a:latin typeface="Inconsolata"/>
                <a:ea typeface="Inconsolata"/>
                <a:cs typeface="Inconsolata"/>
                <a:sym typeface="Inconsolata"/>
              </a:rPr>
              <a:t>What is the difference between len() and upper()?</a:t>
            </a:r>
            <a:endParaRPr b="1" sz="3000">
              <a:solidFill>
                <a:srgbClr val="666666"/>
              </a:solidFill>
              <a:latin typeface="Inconsolata"/>
              <a:ea typeface="Inconsolata"/>
              <a:cs typeface="Inconsolata"/>
              <a:sym typeface="Inconsolat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Scripts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