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5143500" cx="9144000"/>
  <p:notesSz cx="6858000" cy="9144000"/>
  <p:embeddedFontLst>
    <p:embeddedFont>
      <p:font typeface="Inconsolata"/>
      <p:regular r:id="rId42"/>
      <p:bold r:id="rId43"/>
    </p:embeddedFont>
    <p:embeddedFont>
      <p:font typeface="Assistant"/>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6" roundtripDataSignature="AMtx7mhh/S0ef9EP3bvxoiGxIEgg/iek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Inconsolata-regular.fntdata"/><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font" Target="fonts/Assistant-regular.fntdata"/><Relationship Id="rId21" Type="http://schemas.openxmlformats.org/officeDocument/2006/relationships/slide" Target="slides/slide17.xml"/><Relationship Id="rId43" Type="http://schemas.openxmlformats.org/officeDocument/2006/relationships/font" Target="fonts/Inconsolata-bold.fntdata"/><Relationship Id="rId24" Type="http://schemas.openxmlformats.org/officeDocument/2006/relationships/slide" Target="slides/slide20.xml"/><Relationship Id="rId46" Type="http://customschemas.google.com/relationships/presentationmetadata" Target="metadata"/><Relationship Id="rId23" Type="http://schemas.openxmlformats.org/officeDocument/2006/relationships/slide" Target="slides/slide19.xml"/><Relationship Id="rId45" Type="http://schemas.openxmlformats.org/officeDocument/2006/relationships/font" Target="fonts/Assistan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chemeClr val="dk1"/>
              </a:buClr>
              <a:buSzPts val="1400"/>
              <a:buChar char="●"/>
            </a:pPr>
            <a:r>
              <a:rPr lang="en" sz="1400">
                <a:solidFill>
                  <a:schemeClr val="dk1"/>
                </a:solidFill>
              </a:rPr>
              <a:t>A string is a collection of characters.</a:t>
            </a:r>
            <a:endParaRPr sz="1400">
              <a:solidFill>
                <a:schemeClr val="dk1"/>
              </a:solidFill>
            </a:endParaRPr>
          </a:p>
          <a:p>
            <a:pPr indent="-317500" lvl="0" marL="457200" rtl="0" algn="l">
              <a:lnSpc>
                <a:spcPct val="115000"/>
              </a:lnSpc>
              <a:spcBef>
                <a:spcPts val="1000"/>
              </a:spcBef>
              <a:spcAft>
                <a:spcPts val="0"/>
              </a:spcAft>
              <a:buClr>
                <a:schemeClr val="dk1"/>
              </a:buClr>
              <a:buSzPts val="1400"/>
              <a:buChar char="●"/>
            </a:pPr>
            <a:r>
              <a:rPr lang="en" sz="1400">
                <a:solidFill>
                  <a:schemeClr val="dk1"/>
                </a:solidFill>
              </a:rPr>
              <a:t>Because of this, we can iterate over or walk through each character in a string.</a:t>
            </a:r>
            <a:endParaRPr sz="1400">
              <a:solidFill>
                <a:schemeClr val="dk1"/>
              </a:solidFill>
            </a:endParaRPr>
          </a:p>
          <a:p>
            <a:pPr indent="-317500" lvl="0" marL="457200" rtl="0" algn="l">
              <a:lnSpc>
                <a:spcPct val="115000"/>
              </a:lnSpc>
              <a:spcBef>
                <a:spcPts val="1000"/>
              </a:spcBef>
              <a:spcAft>
                <a:spcPts val="0"/>
              </a:spcAft>
              <a:buClr>
                <a:schemeClr val="dk1"/>
              </a:buClr>
              <a:buSzPts val="1400"/>
              <a:buChar char="●"/>
            </a:pPr>
            <a:r>
              <a:rPr lang="en" sz="1400">
                <a:solidFill>
                  <a:schemeClr val="dk1"/>
                </a:solidFill>
              </a:rPr>
              <a:t>We have two ways of doing it.</a:t>
            </a:r>
            <a:endParaRPr sz="1400">
              <a:solidFill>
                <a:schemeClr val="dk1"/>
              </a:solidFill>
            </a:endParaRPr>
          </a:p>
          <a:p>
            <a:pPr indent="-317500" lvl="0" marL="457200" rtl="0" algn="l">
              <a:lnSpc>
                <a:spcPct val="115000"/>
              </a:lnSpc>
              <a:spcBef>
                <a:spcPts val="1000"/>
              </a:spcBef>
              <a:spcAft>
                <a:spcPts val="0"/>
              </a:spcAft>
              <a:buClr>
                <a:schemeClr val="dk1"/>
              </a:buClr>
              <a:buSzPts val="1400"/>
              <a:buChar char="●"/>
            </a:pPr>
            <a:r>
              <a:rPr lang="en" sz="1400">
                <a:solidFill>
                  <a:schemeClr val="dk1"/>
                </a:solidFill>
              </a:rPr>
              <a:t>Use </a:t>
            </a:r>
            <a:r>
              <a:rPr b="1" lang="en" sz="1400">
                <a:solidFill>
                  <a:schemeClr val="accent3"/>
                </a:solidFill>
                <a:latin typeface="Inconsolata"/>
                <a:ea typeface="Inconsolata"/>
                <a:cs typeface="Inconsolata"/>
                <a:sym typeface="Inconsolata"/>
              </a:rPr>
              <a:t>for..in</a:t>
            </a:r>
            <a:r>
              <a:rPr lang="en" sz="1400">
                <a:solidFill>
                  <a:schemeClr val="dk1"/>
                </a:solidFill>
              </a:rPr>
              <a:t> to copy each character from the string to a temporary variable and work with the that variable:</a:t>
            </a:r>
            <a:endParaRPr sz="14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str_info = "Strings are zero-based"</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print(len(str_info))</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for c in str_info:</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    print(c)</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solidFill>
                <a:schemeClr val="accent3"/>
              </a:solidFill>
              <a:latin typeface="Inconsolata"/>
              <a:ea typeface="Inconsolata"/>
              <a:cs typeface="Inconsolata"/>
              <a:sym typeface="Inconsolata"/>
            </a:endParaRPr>
          </a:p>
          <a:p>
            <a:pPr indent="-317500" lvl="0" marL="457200" rtl="0" algn="l">
              <a:lnSpc>
                <a:spcPct val="115000"/>
              </a:lnSpc>
              <a:spcBef>
                <a:spcPts val="1000"/>
              </a:spcBef>
              <a:spcAft>
                <a:spcPts val="0"/>
              </a:spcAft>
              <a:buClr>
                <a:schemeClr val="dk1"/>
              </a:buClr>
              <a:buSzPts val="1400"/>
              <a:buChar char="●"/>
            </a:pPr>
            <a:r>
              <a:rPr lang="en" sz="1400">
                <a:solidFill>
                  <a:schemeClr val="dk1"/>
                </a:solidFill>
              </a:rPr>
              <a:t>Or use </a:t>
            </a:r>
            <a:r>
              <a:rPr b="1" lang="en" sz="1400">
                <a:solidFill>
                  <a:schemeClr val="accent3"/>
                </a:solidFill>
                <a:latin typeface="Inconsolata"/>
                <a:ea typeface="Inconsolata"/>
                <a:cs typeface="Inconsolata"/>
                <a:sym typeface="Inconsolata"/>
              </a:rPr>
              <a:t>for..in</a:t>
            </a:r>
            <a:r>
              <a:rPr lang="en" sz="1400">
                <a:solidFill>
                  <a:schemeClr val="dk1"/>
                </a:solidFill>
              </a:rPr>
              <a:t> with </a:t>
            </a:r>
            <a:r>
              <a:rPr b="1" lang="en" sz="1400">
                <a:solidFill>
                  <a:schemeClr val="accent3"/>
                </a:solidFill>
                <a:latin typeface="Inconsolata"/>
                <a:ea typeface="Inconsolata"/>
                <a:cs typeface="Inconsolata"/>
                <a:sym typeface="Inconsolata"/>
              </a:rPr>
              <a:t>range()</a:t>
            </a:r>
            <a:r>
              <a:rPr lang="en" sz="1400">
                <a:solidFill>
                  <a:schemeClr val="dk1"/>
                </a:solidFill>
              </a:rPr>
              <a:t> to generate a set of integer indexes and use them to index into the string itself.</a:t>
            </a:r>
            <a:endParaRPr sz="1400">
              <a:solidFill>
                <a:schemeClr val="dk1"/>
              </a:solidFill>
            </a:endParaRPr>
          </a:p>
          <a:p>
            <a:pPr indent="0" lvl="0" marL="0" rtl="0" algn="l">
              <a:lnSpc>
                <a:spcPct val="115000"/>
              </a:lnSpc>
              <a:spcBef>
                <a:spcPts val="3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for i in range(len(str_info)):</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    print(str_info[i])</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300"/>
              </a:spcAft>
              <a:buClr>
                <a:schemeClr val="dk1"/>
              </a:buClr>
              <a:buSzPts val="1100"/>
              <a:buFont typeface="Arial"/>
              <a:buNone/>
            </a:pPr>
            <a:r>
              <a:t/>
            </a:r>
            <a:endParaRPr b="1" sz="1400">
              <a:solidFill>
                <a:schemeClr val="dk1"/>
              </a:solidFill>
              <a:latin typeface="Inconsolata"/>
              <a:ea typeface="Inconsolata"/>
              <a:cs typeface="Inconsolata"/>
              <a:sym typeface="Inconsolat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chemeClr val="dk1"/>
              </a:buClr>
              <a:buSzPts val="1400"/>
              <a:buChar char="●"/>
            </a:pPr>
            <a:r>
              <a:rPr lang="en" sz="1400">
                <a:solidFill>
                  <a:schemeClr val="dk1"/>
                </a:solidFill>
              </a:rPr>
              <a:t>A variable can only store 1 item. A list can have 0 to many items.</a:t>
            </a:r>
            <a:endParaRPr sz="140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SzPts val="1400"/>
              <a:buChar char="●"/>
            </a:pPr>
            <a:r>
              <a:rPr lang="en" sz="1400"/>
              <a:t>The List container type is a collection of 0 or more items.</a:t>
            </a:r>
            <a:endParaRPr sz="1400"/>
          </a:p>
          <a:p>
            <a:pPr indent="-317500" lvl="0" marL="457200" rtl="0" algn="l">
              <a:lnSpc>
                <a:spcPct val="115000"/>
              </a:lnSpc>
              <a:spcBef>
                <a:spcPts val="300"/>
              </a:spcBef>
              <a:spcAft>
                <a:spcPts val="0"/>
              </a:spcAft>
              <a:buSzPts val="1400"/>
              <a:buChar char="●"/>
            </a:pPr>
            <a:r>
              <a:rPr lang="en" sz="1400"/>
              <a:t>When creating a list, use the </a:t>
            </a:r>
            <a:r>
              <a:rPr b="1" lang="en" sz="1400">
                <a:solidFill>
                  <a:schemeClr val="accent3"/>
                </a:solidFill>
                <a:latin typeface="Inconsolata"/>
                <a:ea typeface="Inconsolata"/>
                <a:cs typeface="Inconsolata"/>
                <a:sym typeface="Inconsolata"/>
              </a:rPr>
              <a:t>[</a:t>
            </a:r>
            <a:r>
              <a:rPr lang="en" sz="1400"/>
              <a:t> and </a:t>
            </a:r>
            <a:r>
              <a:rPr b="1" lang="en" sz="1400">
                <a:solidFill>
                  <a:schemeClr val="accent3"/>
                </a:solidFill>
                <a:latin typeface="Inconsolata"/>
                <a:ea typeface="Inconsolata"/>
                <a:cs typeface="Inconsolata"/>
                <a:sym typeface="Inconsolata"/>
              </a:rPr>
              <a:t>]</a:t>
            </a:r>
            <a:r>
              <a:rPr lang="en" sz="1400"/>
              <a:t>. </a:t>
            </a:r>
            <a:endParaRPr sz="1400"/>
          </a:p>
          <a:p>
            <a:pPr indent="0" lvl="0" marL="0" rtl="0" algn="l">
              <a:lnSpc>
                <a:spcPct val="115000"/>
              </a:lnSpc>
              <a:spcBef>
                <a:spcPts val="300"/>
              </a:spcBef>
              <a:spcAft>
                <a:spcPts val="0"/>
              </a:spcAft>
              <a:buSzPts val="1100"/>
              <a:buNone/>
            </a:pPr>
            <a:r>
              <a:t/>
            </a:r>
            <a:endParaRPr sz="1400"/>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groceries = ["milk", "bread", "rice", "tomatoes", "potatoes", "chocolate"]</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todos = ["Pick up kids at school", "Shop for groceries", "Read and respond to email from parents"]</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solidFill>
                <a:schemeClr val="accent3"/>
              </a:solidFill>
              <a:latin typeface="Inconsolata"/>
              <a:ea typeface="Inconsolata"/>
              <a:cs typeface="Inconsolata"/>
              <a:sym typeface="Inconsolata"/>
            </a:endParaRPr>
          </a:p>
          <a:p>
            <a:pPr indent="-317500" lvl="0" marL="457200" rtl="0" algn="l">
              <a:lnSpc>
                <a:spcPct val="115000"/>
              </a:lnSpc>
              <a:spcBef>
                <a:spcPts val="300"/>
              </a:spcBef>
              <a:spcAft>
                <a:spcPts val="0"/>
              </a:spcAft>
              <a:buSzPts val="1400"/>
              <a:buChar char="●"/>
            </a:pPr>
            <a:r>
              <a:rPr lang="en" sz="1400"/>
              <a:t>Use the </a:t>
            </a:r>
            <a:r>
              <a:rPr b="1" lang="en" sz="1400">
                <a:solidFill>
                  <a:schemeClr val="accent3"/>
                </a:solidFill>
                <a:latin typeface="Inconsolata"/>
                <a:ea typeface="Inconsolata"/>
                <a:cs typeface="Inconsolata"/>
                <a:sym typeface="Inconsolata"/>
              </a:rPr>
              <a:t>len()</a:t>
            </a:r>
            <a:r>
              <a:rPr lang="en" sz="1400"/>
              <a:t> function to query how many items are in the list.</a:t>
            </a:r>
            <a:endParaRPr sz="1400"/>
          </a:p>
          <a:p>
            <a:pPr indent="0" lvl="0" marL="0" rtl="0" algn="l">
              <a:lnSpc>
                <a:spcPct val="115000"/>
              </a:lnSpc>
              <a:spcBef>
                <a:spcPts val="3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print(f"The size of our grocery list is </a:t>
            </a:r>
            <a:r>
              <a:rPr b="1" lang="en" sz="1400">
                <a:solidFill>
                  <a:srgbClr val="4799B1"/>
                </a:solidFill>
                <a:latin typeface="Inconsolata"/>
                <a:ea typeface="Inconsolata"/>
                <a:cs typeface="Inconsolata"/>
                <a:sym typeface="Inconsolata"/>
              </a:rPr>
              <a:t>{len(groceries)}</a:t>
            </a: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sz="1400"/>
          </a:p>
          <a:p>
            <a:pPr indent="0" lvl="0" marL="0" rtl="0" algn="l">
              <a:lnSpc>
                <a:spcPct val="115000"/>
              </a:lnSpc>
              <a:spcBef>
                <a:spcPts val="300"/>
              </a:spcBef>
              <a:spcAft>
                <a:spcPts val="0"/>
              </a:spcAft>
              <a:buSzPts val="1100"/>
              <a:buNone/>
            </a:pPr>
            <a:r>
              <a:rPr b="1" lang="en" sz="1400">
                <a:solidFill>
                  <a:schemeClr val="dk1"/>
                </a:solidFill>
                <a:latin typeface="Inconsolata"/>
                <a:ea typeface="Inconsolata"/>
                <a:cs typeface="Inconsolata"/>
                <a:sym typeface="Inconsolata"/>
              </a:rPr>
              <a:t>The size of our grocery list is 6.</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sz="1400"/>
          </a:p>
          <a:p>
            <a:pPr indent="-317500" lvl="0" marL="457200" rtl="0" algn="l">
              <a:lnSpc>
                <a:spcPct val="115000"/>
              </a:lnSpc>
              <a:spcBef>
                <a:spcPts val="300"/>
              </a:spcBef>
              <a:spcAft>
                <a:spcPts val="0"/>
              </a:spcAft>
              <a:buSzPts val="1400"/>
              <a:buChar char="●"/>
            </a:pPr>
            <a:r>
              <a:rPr lang="en" sz="1400"/>
              <a:t>We can use a </a:t>
            </a:r>
            <a:r>
              <a:rPr b="1" lang="en" sz="1400">
                <a:solidFill>
                  <a:schemeClr val="accent3"/>
                </a:solidFill>
                <a:latin typeface="Inconsolata"/>
                <a:ea typeface="Inconsolata"/>
                <a:cs typeface="Inconsolata"/>
                <a:sym typeface="Inconsolata"/>
              </a:rPr>
              <a:t>for</a:t>
            </a:r>
            <a:r>
              <a:rPr lang="en" sz="1400"/>
              <a:t> loop to iterate or walk through a list.</a:t>
            </a:r>
            <a:endParaRPr sz="1400"/>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We can use the </a:t>
            </a:r>
            <a:r>
              <a:rPr b="1" lang="en" sz="1400">
                <a:solidFill>
                  <a:schemeClr val="accent3"/>
                </a:solidFill>
                <a:latin typeface="Inconsolata"/>
                <a:ea typeface="Inconsolata"/>
                <a:cs typeface="Inconsolata"/>
                <a:sym typeface="Inconsolata"/>
              </a:rPr>
              <a:t>in</a:t>
            </a:r>
            <a:r>
              <a:rPr lang="en" sz="1400">
                <a:solidFill>
                  <a:schemeClr val="dk1"/>
                </a:solidFill>
              </a:rPr>
              <a:t> keyword which assigns the current item in the list to a temporary variable that we can query and use.</a:t>
            </a:r>
            <a:endParaRPr sz="1400"/>
          </a:p>
          <a:p>
            <a:pPr indent="0" lvl="0" marL="0" rtl="0" algn="l">
              <a:lnSpc>
                <a:spcPct val="115000"/>
              </a:lnSpc>
              <a:spcBef>
                <a:spcPts val="3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for product in groceries:</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    print(product)</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dk1"/>
                </a:solidFill>
                <a:latin typeface="Inconsolata"/>
                <a:ea typeface="Inconsolata"/>
                <a:cs typeface="Inconsolata"/>
                <a:sym typeface="Inconsolata"/>
              </a:rPr>
              <a:t>milk</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dk1"/>
                </a:solidFill>
                <a:latin typeface="Inconsolata"/>
                <a:ea typeface="Inconsolata"/>
                <a:cs typeface="Inconsolata"/>
                <a:sym typeface="Inconsolata"/>
              </a:rPr>
              <a:t>bread</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dk1"/>
                </a:solidFill>
                <a:latin typeface="Inconsolata"/>
                <a:ea typeface="Inconsolata"/>
                <a:cs typeface="Inconsolata"/>
                <a:sym typeface="Inconsolata"/>
              </a:rPr>
              <a:t>rice</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dk1"/>
                </a:solidFill>
                <a:latin typeface="Inconsolata"/>
                <a:ea typeface="Inconsolata"/>
                <a:cs typeface="Inconsolata"/>
                <a:sym typeface="Inconsolata"/>
              </a:rPr>
              <a:t>tomatoes</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dk1"/>
                </a:solidFill>
                <a:latin typeface="Inconsolata"/>
                <a:ea typeface="Inconsolata"/>
                <a:cs typeface="Inconsolata"/>
                <a:sym typeface="Inconsolata"/>
              </a:rPr>
              <a:t>potatoes</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dk1"/>
                </a:solidFill>
                <a:latin typeface="Inconsolata"/>
                <a:ea typeface="Inconsolata"/>
                <a:cs typeface="Inconsolata"/>
                <a:sym typeface="Inconsolata"/>
              </a:rPr>
              <a:t>chocolate</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for task in todos:</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    print(task)</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dk1"/>
                </a:solidFill>
                <a:latin typeface="Inconsolata"/>
                <a:ea typeface="Inconsolata"/>
                <a:cs typeface="Inconsolata"/>
                <a:sym typeface="Inconsolata"/>
              </a:rPr>
              <a:t>Pick up kids at school</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dk1"/>
                </a:solidFill>
                <a:latin typeface="Inconsolata"/>
                <a:ea typeface="Inconsolata"/>
                <a:cs typeface="Inconsolata"/>
                <a:sym typeface="Inconsolata"/>
              </a:rPr>
              <a:t>Shop for groceries</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dk1"/>
                </a:solidFill>
                <a:latin typeface="Inconsolata"/>
                <a:ea typeface="Inconsolata"/>
                <a:cs typeface="Inconsolata"/>
                <a:sym typeface="Inconsolata"/>
              </a:rPr>
              <a:t>Read and respond to email from parents</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300"/>
              </a:spcAft>
              <a:buClr>
                <a:schemeClr val="dk1"/>
              </a:buClr>
              <a:buSzPts val="1100"/>
              <a:buFont typeface="Arial"/>
              <a:buNone/>
            </a:pPr>
            <a:r>
              <a:t/>
            </a:r>
            <a:endParaRPr b="1" sz="1400">
              <a:solidFill>
                <a:schemeClr val="dk1"/>
              </a:solidFill>
              <a:latin typeface="Inconsolata"/>
              <a:ea typeface="Inconsolata"/>
              <a:cs typeface="Inconsolata"/>
              <a:sym typeface="Inconsolat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SzPts val="1400"/>
              <a:buChar char="●"/>
            </a:pPr>
            <a:r>
              <a:rPr lang="en" sz="1400"/>
              <a:t>Lists are “ordered”. The order in which the items appear in the list matters.</a:t>
            </a:r>
            <a:endParaRPr sz="1400"/>
          </a:p>
          <a:p>
            <a:pPr indent="-317500" lvl="0" marL="457200" rtl="0" algn="l">
              <a:lnSpc>
                <a:spcPct val="115000"/>
              </a:lnSpc>
              <a:spcBef>
                <a:spcPts val="300"/>
              </a:spcBef>
              <a:spcAft>
                <a:spcPts val="0"/>
              </a:spcAft>
              <a:buSzPts val="1400"/>
              <a:buChar char="●"/>
            </a:pPr>
            <a:r>
              <a:rPr lang="en" sz="1400"/>
              <a:t>For example, if we have a grocery list and an ingredient list which has the same items as our grocery list but in a different order, the lists are not equal.</a:t>
            </a:r>
            <a:endParaRPr sz="1400"/>
          </a:p>
          <a:p>
            <a:pPr indent="0" lvl="0" marL="0" rtl="0" algn="l">
              <a:lnSpc>
                <a:spcPct val="115000"/>
              </a:lnSpc>
              <a:spcBef>
                <a:spcPts val="300"/>
              </a:spcBef>
              <a:spcAft>
                <a:spcPts val="0"/>
              </a:spcAft>
              <a:buSzPts val="1100"/>
              <a:buNone/>
            </a:pPr>
            <a:r>
              <a:t/>
            </a:r>
            <a:endParaRPr sz="1400"/>
          </a:p>
          <a:p>
            <a:pPr indent="0" lvl="0" marL="0" rtl="0" algn="l">
              <a:lnSpc>
                <a:spcPct val="115000"/>
              </a:lnSpc>
              <a:spcBef>
                <a:spcPts val="300"/>
              </a:spcBef>
              <a:spcAft>
                <a:spcPts val="0"/>
              </a:spcAft>
              <a:buSzPts val="1100"/>
              <a:buNone/>
            </a:pPr>
            <a:r>
              <a:rPr b="1" lang="en" sz="1400">
                <a:solidFill>
                  <a:srgbClr val="999999"/>
                </a:solidFill>
                <a:latin typeface="Inconsolata"/>
                <a:ea typeface="Inconsolata"/>
                <a:cs typeface="Inconsolata"/>
                <a:sym typeface="Inconsolata"/>
              </a:rPr>
              <a:t>groceries = ["milk", "bread", "rice", "tomatoes", "potatoes", "chocolate"]</a:t>
            </a:r>
            <a:endParaRPr b="1" sz="1400">
              <a:solidFill>
                <a:srgbClr val="999999"/>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ingredients = ["tomatoes", "milk", "chocolate", "bread", "potatoes", "rice"]</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print(f"Does the grocery list equal ingredients: </a:t>
            </a:r>
            <a:r>
              <a:rPr b="1" lang="en" sz="1400">
                <a:solidFill>
                  <a:srgbClr val="4799B1"/>
                </a:solidFill>
                <a:latin typeface="Inconsolata"/>
                <a:ea typeface="Inconsolata"/>
                <a:cs typeface="Inconsolata"/>
                <a:sym typeface="Inconsolata"/>
              </a:rPr>
              <a:t>{groceries == ingredients}</a:t>
            </a: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300"/>
              </a:spcAft>
              <a:buSzPts val="1100"/>
              <a:buNone/>
            </a:pPr>
            <a:r>
              <a:rPr b="1" lang="en" sz="1400">
                <a:solidFill>
                  <a:schemeClr val="dk1"/>
                </a:solidFill>
                <a:latin typeface="Inconsolata"/>
                <a:ea typeface="Inconsolata"/>
                <a:cs typeface="Inconsolata"/>
                <a:sym typeface="Inconsolata"/>
              </a:rPr>
              <a:t>Does the grocery list equal ingredients: False.</a:t>
            </a:r>
            <a:endParaRPr b="1" sz="1400">
              <a:solidFill>
                <a:schemeClr val="dk1"/>
              </a:solidFill>
              <a:latin typeface="Inconsolata"/>
              <a:ea typeface="Inconsolata"/>
              <a:cs typeface="Inconsolata"/>
              <a:sym typeface="Inconsolat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Char char="●"/>
            </a:pPr>
            <a:r>
              <a:rPr lang="en" sz="1400">
                <a:solidFill>
                  <a:schemeClr val="dk1"/>
                </a:solidFill>
              </a:rPr>
              <a:t>To get to a specific item in a list, we use an index. </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All indexed container types in Python start at index </a:t>
            </a:r>
            <a:r>
              <a:rPr b="1" lang="en" sz="1400">
                <a:solidFill>
                  <a:schemeClr val="accent3"/>
                </a:solidFill>
                <a:latin typeface="Inconsolata"/>
                <a:ea typeface="Inconsolata"/>
                <a:cs typeface="Inconsolata"/>
                <a:sym typeface="Inconsolata"/>
              </a:rPr>
              <a:t>0</a:t>
            </a:r>
            <a:r>
              <a:rPr lang="en" sz="1400">
                <a:solidFill>
                  <a:schemeClr val="dk1"/>
                </a:solidFill>
              </a:rPr>
              <a:t> and go up to the number of items in the container MINUS 1.</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If a container has 6 items, the indexes for these items go from </a:t>
            </a:r>
            <a:r>
              <a:rPr b="1" lang="en" sz="1400">
                <a:solidFill>
                  <a:schemeClr val="accent3"/>
                </a:solidFill>
                <a:latin typeface="Inconsolata"/>
                <a:ea typeface="Inconsolata"/>
                <a:cs typeface="Inconsolata"/>
                <a:sym typeface="Inconsolata"/>
              </a:rPr>
              <a:t>0</a:t>
            </a:r>
            <a:r>
              <a:rPr lang="en" sz="1400">
                <a:solidFill>
                  <a:schemeClr val="dk1"/>
                </a:solidFill>
              </a:rPr>
              <a:t> to </a:t>
            </a:r>
            <a:r>
              <a:rPr b="1" lang="en" sz="1400">
                <a:solidFill>
                  <a:schemeClr val="accent3"/>
                </a:solidFill>
                <a:latin typeface="Inconsolata"/>
                <a:ea typeface="Inconsolata"/>
                <a:cs typeface="Inconsolata"/>
                <a:sym typeface="Inconsolata"/>
              </a:rPr>
              <a:t>5</a:t>
            </a:r>
            <a:r>
              <a:rPr lang="en" sz="1400">
                <a:solidFill>
                  <a:schemeClr val="dk1"/>
                </a:solidFill>
              </a:rPr>
              <a:t>.</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We can use this method of indexing with the </a:t>
            </a:r>
            <a:r>
              <a:rPr b="1" lang="en" sz="1400">
                <a:solidFill>
                  <a:schemeClr val="accent3"/>
                </a:solidFill>
                <a:latin typeface="Inconsolata"/>
                <a:ea typeface="Inconsolata"/>
                <a:cs typeface="Inconsolata"/>
                <a:sym typeface="Inconsolata"/>
              </a:rPr>
              <a:t>range()</a:t>
            </a:r>
            <a:r>
              <a:rPr lang="en" sz="1400">
                <a:solidFill>
                  <a:schemeClr val="dk1"/>
                </a:solidFill>
              </a:rPr>
              <a:t> function in a </a:t>
            </a:r>
            <a:r>
              <a:rPr b="1" lang="en" sz="1400">
                <a:solidFill>
                  <a:schemeClr val="accent3"/>
                </a:solidFill>
                <a:latin typeface="Inconsolata"/>
                <a:ea typeface="Inconsolata"/>
                <a:cs typeface="Inconsolata"/>
                <a:sym typeface="Inconsolata"/>
              </a:rPr>
              <a:t>for</a:t>
            </a:r>
            <a:r>
              <a:rPr lang="en" sz="1400">
                <a:solidFill>
                  <a:schemeClr val="dk1"/>
                </a:solidFill>
              </a:rPr>
              <a:t> loop to walk through or iterate through a list.</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This also gives us direct access to each element in the list in case we want to change any of them.</a:t>
            </a:r>
            <a:endParaRPr sz="1400">
              <a:solidFill>
                <a:schemeClr val="dk1"/>
              </a:solidFill>
            </a:endParaRPr>
          </a:p>
          <a:p>
            <a:pPr indent="0" lvl="0" marL="0" rtl="0" algn="l">
              <a:lnSpc>
                <a:spcPct val="115000"/>
              </a:lnSpc>
              <a:spcBef>
                <a:spcPts val="300"/>
              </a:spcBef>
              <a:spcAft>
                <a:spcPts val="0"/>
              </a:spcAft>
              <a:buSzPts val="1100"/>
              <a:buNone/>
            </a:pPr>
            <a:r>
              <a:t/>
            </a:r>
            <a:endParaRPr sz="1400">
              <a:solidFill>
                <a:schemeClr val="dk1"/>
              </a:solidFill>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for i in range(0, len(groceries)):</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    print(groceries[i])</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    if groceries[i] == "milk":</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        groceries[i] = "juice"</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dk1"/>
                </a:solidFill>
                <a:latin typeface="Inconsolata"/>
                <a:ea typeface="Inconsolata"/>
                <a:cs typeface="Inconsolata"/>
                <a:sym typeface="Inconsolata"/>
              </a:rPr>
              <a:t>milk</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dk1"/>
                </a:solidFill>
                <a:latin typeface="Inconsolata"/>
                <a:ea typeface="Inconsolata"/>
                <a:cs typeface="Inconsolata"/>
                <a:sym typeface="Inconsolata"/>
              </a:rPr>
              <a:t>bread</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dk1"/>
                </a:solidFill>
                <a:latin typeface="Inconsolata"/>
                <a:ea typeface="Inconsolata"/>
                <a:cs typeface="Inconsolata"/>
                <a:sym typeface="Inconsolata"/>
              </a:rPr>
              <a:t>rice</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dk1"/>
                </a:solidFill>
                <a:latin typeface="Inconsolata"/>
                <a:ea typeface="Inconsolata"/>
                <a:cs typeface="Inconsolata"/>
                <a:sym typeface="Inconsolata"/>
              </a:rPr>
              <a:t>tomatoes</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dk1"/>
                </a:solidFill>
                <a:latin typeface="Inconsolata"/>
                <a:ea typeface="Inconsolata"/>
                <a:cs typeface="Inconsolata"/>
                <a:sym typeface="Inconsolata"/>
              </a:rPr>
              <a:t>potatoes</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dk1"/>
                </a:solidFill>
                <a:latin typeface="Inconsolata"/>
                <a:ea typeface="Inconsolata"/>
                <a:cs typeface="Inconsolata"/>
                <a:sym typeface="Inconsolata"/>
              </a:rPr>
              <a:t>chocolate</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Using an integer, we can gain access to an individual item in the list.</a:t>
            </a:r>
            <a:endParaRPr sz="1400">
              <a:solidFill>
                <a:schemeClr val="dk1"/>
              </a:solidFill>
            </a:endParaRPr>
          </a:p>
          <a:p>
            <a:pPr indent="0" lvl="0" marL="0" rtl="0" algn="l">
              <a:lnSpc>
                <a:spcPct val="115000"/>
              </a:lnSpc>
              <a:spcBef>
                <a:spcPts val="30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print(f"The second item on our grocery list is </a:t>
            </a:r>
            <a:r>
              <a:rPr b="1" lang="en" sz="1400">
                <a:solidFill>
                  <a:srgbClr val="2C768B"/>
                </a:solidFill>
                <a:latin typeface="Inconsolata"/>
                <a:ea typeface="Inconsolata"/>
                <a:cs typeface="Inconsolata"/>
                <a:sym typeface="Inconsolata"/>
              </a:rPr>
              <a:t>{groceries[1]}</a:t>
            </a: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print(f"The fifth item on our grocery list is </a:t>
            </a:r>
            <a:r>
              <a:rPr b="1" lang="en" sz="1400">
                <a:solidFill>
                  <a:srgbClr val="2C768B"/>
                </a:solidFill>
                <a:latin typeface="Inconsolata"/>
                <a:ea typeface="Inconsolata"/>
                <a:cs typeface="Inconsolata"/>
                <a:sym typeface="Inconsolata"/>
              </a:rPr>
              <a:t>{groceries[4]}</a:t>
            </a: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dk1"/>
                </a:solidFill>
                <a:latin typeface="Inconsolata"/>
                <a:ea typeface="Inconsolata"/>
                <a:cs typeface="Inconsolata"/>
                <a:sym typeface="Inconsolata"/>
              </a:rPr>
              <a:t>The second item on our grocery list is bread.</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dk1"/>
                </a:solidFill>
                <a:latin typeface="Inconsolata"/>
                <a:ea typeface="Inconsolata"/>
                <a:cs typeface="Inconsolata"/>
                <a:sym typeface="Inconsolata"/>
              </a:rPr>
              <a:t>The fifth item on our grocery list is potatoes.</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solidFill>
                <a:schemeClr val="accent3"/>
              </a:solidFill>
              <a:latin typeface="Inconsolata"/>
              <a:ea typeface="Inconsolata"/>
              <a:cs typeface="Inconsolata"/>
              <a:sym typeface="Inconsolata"/>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Using a negative number, you index from the back of the list. In this case, the first index is -1, not 0.</a:t>
            </a:r>
            <a:endParaRPr sz="1400">
              <a:solidFill>
                <a:schemeClr val="dk1"/>
              </a:solidFill>
            </a:endParaRPr>
          </a:p>
          <a:p>
            <a:pPr indent="0" lvl="0" marL="0" rtl="0" algn="l">
              <a:lnSpc>
                <a:spcPct val="115000"/>
              </a:lnSpc>
              <a:spcBef>
                <a:spcPts val="3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print(f"The third item from the end of our list is </a:t>
            </a:r>
            <a:r>
              <a:rPr b="1" lang="en" sz="1400">
                <a:solidFill>
                  <a:srgbClr val="2C768B"/>
                </a:solidFill>
                <a:latin typeface="Inconsolata"/>
                <a:ea typeface="Inconsolata"/>
                <a:cs typeface="Inconsolata"/>
                <a:sym typeface="Inconsolata"/>
              </a:rPr>
              <a:t>{groceries[-3]}</a:t>
            </a: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latin typeface="Inconsolata"/>
                <a:ea typeface="Inconsolata"/>
                <a:cs typeface="Inconsolata"/>
                <a:sym typeface="Inconsolata"/>
              </a:rPr>
              <a:t>The third item from the end of our list is tomatoes.</a:t>
            </a:r>
            <a:endParaRPr b="1" sz="1400">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t/>
            </a:r>
            <a:endParaRPr b="1" sz="1400">
              <a:latin typeface="Inconsolata"/>
              <a:ea typeface="Inconsolata"/>
              <a:cs typeface="Inconsolata"/>
              <a:sym typeface="Inconsolata"/>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If you provide an index value that is outside of the valid indexes for the collection, you receive an </a:t>
            </a:r>
            <a:r>
              <a:rPr b="1" lang="en" sz="1400">
                <a:solidFill>
                  <a:schemeClr val="accent3"/>
                </a:solidFill>
                <a:latin typeface="Inconsolata"/>
                <a:ea typeface="Inconsolata"/>
                <a:cs typeface="Inconsolata"/>
                <a:sym typeface="Inconsolata"/>
              </a:rPr>
              <a:t>IndexError: list index out of range</a:t>
            </a:r>
            <a:r>
              <a:rPr lang="en" sz="1400">
                <a:solidFill>
                  <a:schemeClr val="dk1"/>
                </a:solidFill>
              </a:rPr>
              <a:t>.</a:t>
            </a:r>
            <a:endParaRPr sz="1400">
              <a:solidFill>
                <a:schemeClr val="dk1"/>
              </a:solidFill>
            </a:endParaRPr>
          </a:p>
          <a:p>
            <a:pPr indent="0" lvl="0" marL="0" rtl="0" algn="l">
              <a:lnSpc>
                <a:spcPct val="115000"/>
              </a:lnSpc>
              <a:spcBef>
                <a:spcPts val="3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print(groceries[len(groceries)])</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999999"/>
                </a:solidFill>
                <a:latin typeface="Inconsolata"/>
                <a:ea typeface="Inconsolata"/>
                <a:cs typeface="Inconsolata"/>
                <a:sym typeface="Inconsolata"/>
              </a:rPr>
              <a:t># IndexError: list index out of range</a:t>
            </a:r>
            <a:endParaRPr b="1" sz="1400">
              <a:solidFill>
                <a:srgbClr val="999999"/>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FF0000"/>
                </a:solidFill>
                <a:latin typeface="Inconsolata"/>
                <a:ea typeface="Inconsolata"/>
                <a:cs typeface="Inconsolata"/>
                <a:sym typeface="Inconsolata"/>
              </a:rPr>
              <a:t>Traceback (most recent call last):</a:t>
            </a:r>
            <a:endParaRPr b="1" sz="1400">
              <a:solidFill>
                <a:srgbClr val="FF0000"/>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FF0000"/>
                </a:solidFill>
                <a:latin typeface="Inconsolata"/>
                <a:ea typeface="Inconsolata"/>
                <a:cs typeface="Inconsolata"/>
                <a:sym typeface="Inconsolata"/>
              </a:rPr>
              <a:t>  File "main.py", line 34, in &lt;module&gt;</a:t>
            </a:r>
            <a:endParaRPr b="1" sz="1400">
              <a:solidFill>
                <a:srgbClr val="FF0000"/>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FF0000"/>
                </a:solidFill>
                <a:latin typeface="Inconsolata"/>
                <a:ea typeface="Inconsolata"/>
                <a:cs typeface="Inconsolata"/>
                <a:sym typeface="Inconsolata"/>
              </a:rPr>
              <a:t>    main()</a:t>
            </a:r>
            <a:endParaRPr b="1" sz="1400">
              <a:solidFill>
                <a:srgbClr val="FF0000"/>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FF0000"/>
                </a:solidFill>
                <a:latin typeface="Inconsolata"/>
                <a:ea typeface="Inconsolata"/>
                <a:cs typeface="Inconsolata"/>
                <a:sym typeface="Inconsolata"/>
              </a:rPr>
              <a:t>  File "main.py", line 29, in main</a:t>
            </a:r>
            <a:endParaRPr b="1" sz="1400">
              <a:solidFill>
                <a:srgbClr val="FF0000"/>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FF0000"/>
                </a:solidFill>
                <a:latin typeface="Inconsolata"/>
                <a:ea typeface="Inconsolata"/>
                <a:cs typeface="Inconsolata"/>
                <a:sym typeface="Inconsolata"/>
              </a:rPr>
              <a:t>    print(groceries[6])</a:t>
            </a:r>
            <a:endParaRPr b="1" sz="1400">
              <a:solidFill>
                <a:srgbClr val="FF0000"/>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FF0000"/>
                </a:solidFill>
                <a:latin typeface="Inconsolata"/>
                <a:ea typeface="Inconsolata"/>
                <a:cs typeface="Inconsolata"/>
                <a:sym typeface="Inconsolata"/>
              </a:rPr>
              <a:t>          ~~~~~~~~~^^^</a:t>
            </a:r>
            <a:endParaRPr b="1" sz="1400">
              <a:solidFill>
                <a:srgbClr val="FF0000"/>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rgbClr val="FF0000"/>
                </a:solidFill>
                <a:latin typeface="Inconsolata"/>
                <a:ea typeface="Inconsolata"/>
                <a:cs typeface="Inconsolata"/>
                <a:sym typeface="Inconsolata"/>
              </a:rPr>
              <a:t>IndexError: list index out of range</a:t>
            </a:r>
            <a:endParaRPr b="1" sz="1400">
              <a:solidFill>
                <a:srgbClr val="FF0000"/>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t/>
            </a:r>
            <a:endParaRPr b="1" sz="1400">
              <a:solidFill>
                <a:schemeClr val="dk1"/>
              </a:solidFill>
              <a:latin typeface="Inconsolata"/>
              <a:ea typeface="Inconsolata"/>
              <a:cs typeface="Inconsolata"/>
              <a:sym typeface="Inconsolata"/>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Because Python allows us to walk a List backwards, we can do that as well with a loop:</a:t>
            </a:r>
            <a:endParaRPr sz="1400">
              <a:solidFill>
                <a:schemeClr val="dk1"/>
              </a:solidFill>
            </a:endParaRPr>
          </a:p>
          <a:p>
            <a:pPr indent="0" lvl="0" marL="0" rtl="0" algn="l">
              <a:lnSpc>
                <a:spcPct val="115000"/>
              </a:lnSpc>
              <a:spcBef>
                <a:spcPts val="300"/>
              </a:spcBef>
              <a:spcAft>
                <a:spcPts val="0"/>
              </a:spcAft>
              <a:buSzPts val="1100"/>
              <a:buNone/>
            </a:pPr>
            <a:r>
              <a:t/>
            </a:r>
            <a:endParaRPr sz="1400">
              <a:solidFill>
                <a:schemeClr val="dk1"/>
              </a:solidFill>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for i in range(-1, -(len(groceries)+1), -1):</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    print(groceries[i])</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dk1"/>
                </a:solidFill>
                <a:latin typeface="Inconsolata"/>
                <a:ea typeface="Inconsolata"/>
                <a:cs typeface="Inconsolata"/>
                <a:sym typeface="Inconsolata"/>
              </a:rPr>
              <a:t>chocolate</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dk1"/>
                </a:solidFill>
                <a:latin typeface="Inconsolata"/>
                <a:ea typeface="Inconsolata"/>
                <a:cs typeface="Inconsolata"/>
                <a:sym typeface="Inconsolata"/>
              </a:rPr>
              <a:t>potatoes</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dk1"/>
                </a:solidFill>
                <a:latin typeface="Inconsolata"/>
                <a:ea typeface="Inconsolata"/>
                <a:cs typeface="Inconsolata"/>
                <a:sym typeface="Inconsolata"/>
              </a:rPr>
              <a:t>tomatoes</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dk1"/>
                </a:solidFill>
                <a:latin typeface="Inconsolata"/>
                <a:ea typeface="Inconsolata"/>
                <a:cs typeface="Inconsolata"/>
                <a:sym typeface="Inconsolata"/>
              </a:rPr>
              <a:t>rice</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dk1"/>
                </a:solidFill>
                <a:latin typeface="Inconsolata"/>
                <a:ea typeface="Inconsolata"/>
                <a:cs typeface="Inconsolata"/>
                <a:sym typeface="Inconsolata"/>
              </a:rPr>
              <a:t>bread</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dk1"/>
                </a:solidFill>
                <a:latin typeface="Inconsolata"/>
                <a:ea typeface="Inconsolata"/>
                <a:cs typeface="Inconsolata"/>
                <a:sym typeface="Inconsolata"/>
              </a:rPr>
              <a:t>milk</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t/>
            </a:r>
            <a:endParaRPr b="1" sz="1400">
              <a:solidFill>
                <a:schemeClr val="dk1"/>
              </a:solidFill>
              <a:latin typeface="Inconsolata"/>
              <a:ea typeface="Inconsolata"/>
              <a:cs typeface="Inconsolata"/>
              <a:sym typeface="Inconsolata"/>
            </a:endParaRPr>
          </a:p>
          <a:p>
            <a:pPr indent="0" lvl="0" marL="0" rtl="0" algn="l">
              <a:lnSpc>
                <a:spcPct val="100000"/>
              </a:lnSpc>
              <a:spcBef>
                <a:spcPts val="30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SzPts val="1400"/>
              <a:buChar char="●"/>
            </a:pPr>
            <a:r>
              <a:rPr lang="en" sz="1400"/>
              <a:t>Lists are very flexible. They can contain any kind of data and the types of each item do not need to be related to each other. </a:t>
            </a:r>
            <a:endParaRPr sz="1400"/>
          </a:p>
          <a:p>
            <a:pPr indent="-317500" lvl="0" marL="457200" rtl="0" algn="l">
              <a:lnSpc>
                <a:spcPct val="115000"/>
              </a:lnSpc>
              <a:spcBef>
                <a:spcPts val="300"/>
              </a:spcBef>
              <a:spcAft>
                <a:spcPts val="0"/>
              </a:spcAft>
              <a:buSzPts val="1400"/>
              <a:buChar char="●"/>
            </a:pPr>
            <a:r>
              <a:rPr lang="en" sz="1400"/>
              <a:t>We can even include a list within a list (a nested list). </a:t>
            </a:r>
            <a:endParaRPr sz="1400"/>
          </a:p>
          <a:p>
            <a:pPr indent="0" lvl="0" marL="0" rtl="0" algn="l">
              <a:lnSpc>
                <a:spcPct val="115000"/>
              </a:lnSpc>
              <a:spcBef>
                <a:spcPts val="300"/>
              </a:spcBef>
              <a:spcAft>
                <a:spcPts val="0"/>
              </a:spcAft>
              <a:buSzPts val="1100"/>
              <a:buNone/>
            </a:pPr>
            <a:r>
              <a:t/>
            </a:r>
            <a:endParaRPr sz="1400"/>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list_of_stuff = [16, "ten", -8.9546, [1, 3, 5, 7, 9]]</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print(f"Our list of stuff: </a:t>
            </a:r>
            <a:r>
              <a:rPr b="1" lang="en" sz="1400">
                <a:solidFill>
                  <a:srgbClr val="2C768B"/>
                </a:solidFill>
                <a:latin typeface="Inconsolata"/>
                <a:ea typeface="Inconsolata"/>
                <a:cs typeface="Inconsolata"/>
                <a:sym typeface="Inconsolata"/>
              </a:rPr>
              <a:t>{list_of_stuff}</a:t>
            </a: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for item in list_of_stuff:</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    print(f"Item </a:t>
            </a:r>
            <a:r>
              <a:rPr b="1" lang="en" sz="1400">
                <a:solidFill>
                  <a:srgbClr val="2C768B"/>
                </a:solidFill>
                <a:latin typeface="Inconsolata"/>
                <a:ea typeface="Inconsolata"/>
                <a:cs typeface="Inconsolata"/>
                <a:sym typeface="Inconsolata"/>
              </a:rPr>
              <a:t>{item}</a:t>
            </a:r>
            <a:r>
              <a:rPr b="1" lang="en" sz="1400">
                <a:solidFill>
                  <a:schemeClr val="accent3"/>
                </a:solidFill>
                <a:latin typeface="Inconsolata"/>
                <a:ea typeface="Inconsolata"/>
                <a:cs typeface="Inconsolata"/>
                <a:sym typeface="Inconsolata"/>
              </a:rPr>
              <a:t> is of type </a:t>
            </a:r>
            <a:r>
              <a:rPr b="1" lang="en" sz="1400">
                <a:solidFill>
                  <a:srgbClr val="2C768B"/>
                </a:solidFill>
                <a:latin typeface="Inconsolata"/>
                <a:ea typeface="Inconsolata"/>
                <a:cs typeface="Inconsolata"/>
                <a:sym typeface="Inconsolata"/>
              </a:rPr>
              <a:t>{type(item)}</a:t>
            </a: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Our list of stuff: [16, 'ten', -8.9546, [1, 3, 5, 7, 9]].</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Item 16 is of type &lt;class 'int'&gt;.</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Item ten is of type &lt;class 'str'&gt;.</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Item -8.9546 is of type &lt;class 'float'&gt;.</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Item [1, 3, 5, 7, 9] is of type &lt;class 'list'&gt;.</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300"/>
              </a:spcAft>
              <a:buSzPts val="1100"/>
              <a:buNone/>
            </a:pPr>
            <a:r>
              <a:t/>
            </a:r>
            <a:endParaRPr b="1" sz="1400">
              <a:solidFill>
                <a:schemeClr val="dk1"/>
              </a:solidFill>
              <a:latin typeface="Inconsolata"/>
              <a:ea typeface="Inconsolata"/>
              <a:cs typeface="Inconsolata"/>
              <a:sym typeface="Inconsolat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Char char="●"/>
            </a:pPr>
            <a:r>
              <a:rPr lang="en" sz="1400">
                <a:solidFill>
                  <a:schemeClr val="dk1"/>
                </a:solidFill>
              </a:rPr>
              <a:t>Lists are mutable which means that the data within them can be changed. </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We can make changes by adding new items, inserting new items, and modifying existing items.</a:t>
            </a:r>
            <a:endParaRPr sz="1400">
              <a:solidFill>
                <a:schemeClr val="dk1"/>
              </a:solidFill>
            </a:endParaRPr>
          </a:p>
          <a:p>
            <a:pPr indent="0" lvl="0" marL="0" rtl="0" algn="l">
              <a:lnSpc>
                <a:spcPct val="115000"/>
              </a:lnSpc>
              <a:spcBef>
                <a:spcPts val="300"/>
              </a:spcBef>
              <a:spcAft>
                <a:spcPts val="0"/>
              </a:spcAft>
              <a:buSzPts val="1100"/>
              <a:buNone/>
            </a:pPr>
            <a:r>
              <a:t/>
            </a:r>
            <a:endParaRPr sz="1400">
              <a:solidFill>
                <a:schemeClr val="dk1"/>
              </a:solidFill>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print(f"Groceries has </a:t>
            </a:r>
            <a:r>
              <a:rPr b="1" lang="en" sz="1400">
                <a:solidFill>
                  <a:srgbClr val="2C768B"/>
                </a:solidFill>
                <a:latin typeface="Inconsolata"/>
                <a:ea typeface="Inconsolata"/>
                <a:cs typeface="Inconsolata"/>
                <a:sym typeface="Inconsolata"/>
              </a:rPr>
              <a:t>{len(groceries)}</a:t>
            </a:r>
            <a:r>
              <a:rPr b="1" lang="en" sz="1400">
                <a:solidFill>
                  <a:schemeClr val="accent3"/>
                </a:solidFill>
                <a:latin typeface="Inconsolata"/>
                <a:ea typeface="Inconsolata"/>
                <a:cs typeface="Inconsolata"/>
                <a:sym typeface="Inconsolata"/>
              </a:rPr>
              <a:t> elements in it. Appending an item.")</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print(f"Current grocery list: </a:t>
            </a:r>
            <a:r>
              <a:rPr b="1" lang="en" sz="1400">
                <a:solidFill>
                  <a:srgbClr val="2C768B"/>
                </a:solidFill>
                <a:latin typeface="Inconsolata"/>
                <a:ea typeface="Inconsolata"/>
                <a:cs typeface="Inconsolata"/>
                <a:sym typeface="Inconsolata"/>
              </a:rPr>
              <a:t>{groceries}</a:t>
            </a: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groceries.append("pasta")</a:t>
            </a:r>
            <a:endParaRPr b="1" sz="1400">
              <a:solidFill>
                <a:srgbClr val="B7B7B7"/>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print(f"Groceries has </a:t>
            </a:r>
            <a:r>
              <a:rPr b="1" lang="en" sz="1400">
                <a:solidFill>
                  <a:srgbClr val="2C768B"/>
                </a:solidFill>
                <a:latin typeface="Inconsolata"/>
                <a:ea typeface="Inconsolata"/>
                <a:cs typeface="Inconsolata"/>
                <a:sym typeface="Inconsolata"/>
              </a:rPr>
              <a:t>{len(groceries)}</a:t>
            </a:r>
            <a:r>
              <a:rPr b="1" lang="en" sz="1400">
                <a:solidFill>
                  <a:schemeClr val="accent3"/>
                </a:solidFill>
                <a:latin typeface="Inconsolata"/>
                <a:ea typeface="Inconsolata"/>
                <a:cs typeface="Inconsolata"/>
                <a:sym typeface="Inconsolata"/>
              </a:rPr>
              <a:t> elements in it after appending 'pasta'.")</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print(f"New grocery list: </a:t>
            </a:r>
            <a:r>
              <a:rPr b="1" lang="en" sz="1400">
                <a:solidFill>
                  <a:srgbClr val="2C768B"/>
                </a:solidFill>
                <a:latin typeface="Inconsolata"/>
                <a:ea typeface="Inconsolata"/>
                <a:cs typeface="Inconsolata"/>
                <a:sym typeface="Inconsolata"/>
              </a:rPr>
              <a:t>{groceries}</a:t>
            </a: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Groceries has 6 elements in it. Adding an item.</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Current grocery list: ['milk', 'bread', 'rice', 'tomatoes', 'potatoes', 'chocolate']</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Groceries has 7 elements in it after appending 'pasta'.</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New grocery list: ['milk', 'bread', 'rice', 'tomatoes', 'potatoes', 'chocolate', </a:t>
            </a:r>
            <a:r>
              <a:rPr b="1" lang="en" sz="1400">
                <a:solidFill>
                  <a:schemeClr val="dk1"/>
                </a:solidFill>
                <a:highlight>
                  <a:srgbClr val="FFFF00"/>
                </a:highlight>
                <a:latin typeface="Inconsolata"/>
                <a:ea typeface="Inconsolata"/>
                <a:cs typeface="Inconsolata"/>
                <a:sym typeface="Inconsolata"/>
              </a:rPr>
              <a:t>'pasta'</a:t>
            </a:r>
            <a:r>
              <a:rPr b="1" lang="en" sz="1400">
                <a:solidFill>
                  <a:schemeClr val="dk1"/>
                </a:solidFill>
                <a:latin typeface="Inconsolata"/>
                <a:ea typeface="Inconsolata"/>
                <a:cs typeface="Inconsolata"/>
                <a:sym typeface="Inconsolata"/>
              </a:rPr>
              <a:t>]</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groceries.insert(5, "artichokes")</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print(f"Groceries after inserting artichokes: </a:t>
            </a:r>
            <a:r>
              <a:rPr b="1" lang="en" sz="1400">
                <a:solidFill>
                  <a:srgbClr val="2C768B"/>
                </a:solidFill>
                <a:latin typeface="Inconsolata"/>
                <a:ea typeface="Inconsolata"/>
                <a:cs typeface="Inconsolata"/>
                <a:sym typeface="Inconsolata"/>
              </a:rPr>
              <a:t>{groceries}</a:t>
            </a: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Groceries after inserting artichokes: ['milk', 'bread', 'rice', 'tomatoes', 'potatoes', </a:t>
            </a:r>
            <a:r>
              <a:rPr b="1" lang="en" sz="1400">
                <a:solidFill>
                  <a:schemeClr val="dk1"/>
                </a:solidFill>
                <a:highlight>
                  <a:srgbClr val="FFFF00"/>
                </a:highlight>
                <a:latin typeface="Inconsolata"/>
                <a:ea typeface="Inconsolata"/>
                <a:cs typeface="Inconsolata"/>
                <a:sym typeface="Inconsolata"/>
              </a:rPr>
              <a:t>'artichokes'</a:t>
            </a:r>
            <a:r>
              <a:rPr b="1" lang="en" sz="1400">
                <a:solidFill>
                  <a:schemeClr val="dk1"/>
                </a:solidFill>
                <a:latin typeface="Inconsolata"/>
                <a:ea typeface="Inconsolata"/>
                <a:cs typeface="Inconsolata"/>
                <a:sym typeface="Inconsolata"/>
              </a:rPr>
              <a:t>, 'chocolate', 'pasta']</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t/>
            </a:r>
            <a:endParaRPr b="1" sz="1400">
              <a:solidFill>
                <a:schemeClr val="dk1"/>
              </a:solidFill>
              <a:latin typeface="Inconsolata"/>
              <a:ea typeface="Inconsolata"/>
              <a:cs typeface="Inconsolata"/>
              <a:sym typeface="Inconsolata"/>
            </a:endParaRPr>
          </a:p>
          <a:p>
            <a:pPr indent="0" lvl="0" marL="0" rtl="0" algn="l">
              <a:lnSpc>
                <a:spcPct val="100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print(f"Let's replace </a:t>
            </a:r>
            <a:r>
              <a:rPr b="1" lang="en" sz="1400">
                <a:solidFill>
                  <a:srgbClr val="2C768B"/>
                </a:solidFill>
                <a:latin typeface="Inconsolata"/>
                <a:ea typeface="Inconsolata"/>
                <a:cs typeface="Inconsolata"/>
                <a:sym typeface="Inconsolata"/>
              </a:rPr>
              <a:t>{groceries[4]}</a:t>
            </a:r>
            <a:r>
              <a:rPr b="1" lang="en" sz="1400">
                <a:solidFill>
                  <a:schemeClr val="accent3"/>
                </a:solidFill>
                <a:latin typeface="Inconsolata"/>
                <a:ea typeface="Inconsolata"/>
                <a:cs typeface="Inconsolata"/>
                <a:sym typeface="Inconsolata"/>
              </a:rPr>
              <a:t> with 'squash'.")</a:t>
            </a:r>
            <a:endParaRPr b="1" sz="1400">
              <a:solidFill>
                <a:schemeClr val="accent3"/>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groceries[4] = "squash"</a:t>
            </a:r>
            <a:endParaRPr b="1" sz="1400">
              <a:solidFill>
                <a:schemeClr val="accent3"/>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print(f"Groceries with 'squash' included: </a:t>
            </a:r>
            <a:r>
              <a:rPr b="1" lang="en" sz="1400">
                <a:solidFill>
                  <a:srgbClr val="2C768B"/>
                </a:solidFill>
                <a:latin typeface="Inconsolata"/>
                <a:ea typeface="Inconsolata"/>
                <a:cs typeface="Inconsolata"/>
                <a:sym typeface="Inconsolata"/>
              </a:rPr>
              <a:t>{groceries}</a:t>
            </a: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00000"/>
              </a:lnSpc>
              <a:spcBef>
                <a:spcPts val="0"/>
              </a:spcBef>
              <a:spcAft>
                <a:spcPts val="0"/>
              </a:spcAft>
              <a:buSzPts val="1100"/>
              <a:buNone/>
            </a:pPr>
            <a:r>
              <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Let's replace potatoes with 'squash'.</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SzPts val="1100"/>
              <a:buNone/>
            </a:pPr>
            <a:r>
              <a:rPr b="1" lang="en" sz="1400">
                <a:solidFill>
                  <a:schemeClr val="dk1"/>
                </a:solidFill>
                <a:latin typeface="Inconsolata"/>
                <a:ea typeface="Inconsolata"/>
                <a:cs typeface="Inconsolata"/>
                <a:sym typeface="Inconsolata"/>
              </a:rPr>
              <a:t>Groceries with 'squash' included: ['milk', 'bread', 'rice', 'tomatoes', </a:t>
            </a:r>
            <a:r>
              <a:rPr b="1" lang="en" sz="1400">
                <a:solidFill>
                  <a:schemeClr val="dk1"/>
                </a:solidFill>
                <a:highlight>
                  <a:srgbClr val="FFFF00"/>
                </a:highlight>
                <a:latin typeface="Inconsolata"/>
                <a:ea typeface="Inconsolata"/>
                <a:cs typeface="Inconsolata"/>
                <a:sym typeface="Inconsolata"/>
              </a:rPr>
              <a:t>'squash'</a:t>
            </a:r>
            <a:r>
              <a:rPr b="1" lang="en" sz="1400">
                <a:solidFill>
                  <a:schemeClr val="dk1"/>
                </a:solidFill>
                <a:latin typeface="Inconsolata"/>
                <a:ea typeface="Inconsolata"/>
                <a:cs typeface="Inconsolata"/>
                <a:sym typeface="Inconsolata"/>
              </a:rPr>
              <a:t>, 'artichokes', 'chocolate', 'pasta']</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rgbClr val="999999"/>
                </a:solidFill>
                <a:latin typeface="Inconsolata"/>
                <a:ea typeface="Inconsolata"/>
                <a:cs typeface="Inconsolata"/>
                <a:sym typeface="Inconsolata"/>
              </a:rPr>
              <a:t># Potatoes are gone now.</a:t>
            </a:r>
            <a:endParaRPr b="1" sz="1400">
              <a:solidFill>
                <a:srgbClr val="999999"/>
              </a:solidFill>
              <a:latin typeface="Inconsolata"/>
              <a:ea typeface="Inconsolata"/>
              <a:cs typeface="Inconsolata"/>
              <a:sym typeface="Inconsolata"/>
            </a:endParaRPr>
          </a:p>
          <a:p>
            <a:pPr indent="0" lvl="0" marL="0" rtl="0" algn="l">
              <a:lnSpc>
                <a:spcPct val="100000"/>
              </a:lnSpc>
              <a:spcBef>
                <a:spcPts val="0"/>
              </a:spcBef>
              <a:spcAft>
                <a:spcPts val="0"/>
              </a:spcAft>
              <a:buSzPts val="1100"/>
              <a:buNone/>
            </a:pPr>
            <a:r>
              <a:t/>
            </a:r>
            <a:endParaRPr b="1" sz="1400">
              <a:solidFill>
                <a:schemeClr val="dk1"/>
              </a:solidFill>
              <a:latin typeface="Inconsolata"/>
              <a:ea typeface="Inconsolata"/>
              <a:cs typeface="Inconsolata"/>
              <a:sym typeface="Inconsolat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Char char="●"/>
            </a:pPr>
            <a:r>
              <a:rPr lang="en" sz="1400">
                <a:solidFill>
                  <a:schemeClr val="dk1"/>
                </a:solidFill>
              </a:rPr>
              <a:t>We have several options for deleting items from a list.</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The first is by using the Python </a:t>
            </a:r>
            <a:r>
              <a:rPr b="1" lang="en" sz="1400">
                <a:solidFill>
                  <a:schemeClr val="accent3"/>
                </a:solidFill>
                <a:latin typeface="Inconsolata"/>
                <a:ea typeface="Inconsolata"/>
                <a:cs typeface="Inconsolata"/>
                <a:sym typeface="Inconsolata"/>
              </a:rPr>
              <a:t>del()</a:t>
            </a:r>
            <a:r>
              <a:rPr lang="en" sz="1400">
                <a:solidFill>
                  <a:schemeClr val="dk1"/>
                </a:solidFill>
              </a:rPr>
              <a:t> function and providing it the list and index of the item we want to remove.</a:t>
            </a:r>
            <a:endParaRPr sz="1400">
              <a:solidFill>
                <a:schemeClr val="dk1"/>
              </a:solidFill>
            </a:endParaRPr>
          </a:p>
          <a:p>
            <a:pPr indent="0" lvl="0" marL="0" rtl="0" algn="l">
              <a:lnSpc>
                <a:spcPct val="115000"/>
              </a:lnSpc>
              <a:spcBef>
                <a:spcPts val="300"/>
              </a:spcBef>
              <a:spcAft>
                <a:spcPts val="0"/>
              </a:spcAft>
              <a:buSzPts val="1100"/>
              <a:buNone/>
            </a:pPr>
            <a:r>
              <a:t/>
            </a:r>
            <a:endParaRPr sz="1400">
              <a:solidFill>
                <a:schemeClr val="dk1"/>
              </a:solidFill>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del (groceries[2])</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print(f"Our new list with no rice: </a:t>
            </a:r>
            <a:r>
              <a:rPr b="1" lang="en" sz="1400">
                <a:solidFill>
                  <a:srgbClr val="2C768B"/>
                </a:solidFill>
                <a:latin typeface="Inconsolata"/>
                <a:ea typeface="Inconsolata"/>
                <a:cs typeface="Inconsolata"/>
                <a:sym typeface="Inconsolata"/>
              </a:rPr>
              <a:t>{groceries}</a:t>
            </a: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Our new list with no rice: ['milk', 'bread', 'tomatoes', 'squash', 'artichokes', 'chocolate', 'pasta']</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t/>
            </a:r>
            <a:endParaRPr b="1" sz="1400">
              <a:solidFill>
                <a:schemeClr val="dk1"/>
              </a:solidFill>
              <a:latin typeface="Inconsolata"/>
              <a:ea typeface="Inconsolata"/>
              <a:cs typeface="Inconsolata"/>
              <a:sym typeface="Inconsolata"/>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If we know the item that we want to remove but not its index in the list, we can use the list </a:t>
            </a:r>
            <a:r>
              <a:rPr b="1" lang="en" sz="1400">
                <a:solidFill>
                  <a:schemeClr val="accent3"/>
                </a:solidFill>
                <a:latin typeface="Inconsolata"/>
                <a:ea typeface="Inconsolata"/>
                <a:cs typeface="Inconsolata"/>
                <a:sym typeface="Inconsolata"/>
              </a:rPr>
              <a:t>remove()</a:t>
            </a:r>
            <a:r>
              <a:rPr lang="en" sz="1400">
                <a:solidFill>
                  <a:schemeClr val="dk1"/>
                </a:solidFill>
              </a:rPr>
              <a:t> function. It will find the FIRST OCCURRENCE of the data and remove it.</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If the item you want to remove is not the first occurrence, this option won’t work. You will remove the wrong one.</a:t>
            </a:r>
            <a:endParaRPr sz="1400">
              <a:solidFill>
                <a:schemeClr val="dk1"/>
              </a:solidFill>
            </a:endParaRPr>
          </a:p>
          <a:p>
            <a:pPr indent="0" lvl="0" marL="0" rtl="0" algn="l">
              <a:lnSpc>
                <a:spcPct val="115000"/>
              </a:lnSpc>
              <a:spcBef>
                <a:spcPts val="300"/>
              </a:spcBef>
              <a:spcAft>
                <a:spcPts val="0"/>
              </a:spcAft>
              <a:buClr>
                <a:schemeClr val="dk1"/>
              </a:buClr>
              <a:buSzPts val="1100"/>
              <a:buFont typeface="Arial"/>
              <a:buNone/>
            </a:pPr>
            <a:r>
              <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groceries.remove("bread")</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print(f"Our new list with no bread: </a:t>
            </a:r>
            <a:r>
              <a:rPr b="1" lang="en" sz="1400">
                <a:solidFill>
                  <a:srgbClr val="2C768B"/>
                </a:solidFill>
                <a:latin typeface="Inconsolata"/>
                <a:ea typeface="Inconsolata"/>
                <a:cs typeface="Inconsolata"/>
                <a:sym typeface="Inconsolata"/>
              </a:rPr>
              <a:t>{groceries}</a:t>
            </a: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Removing 'bread' from the list. We don't know where it is.</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Our new list with no bread: ['milk', 'tomatoes', 'squash', 'artichokes', 'chocolate', 'pasta']</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t/>
            </a:r>
            <a:endParaRPr b="1" sz="1400">
              <a:solidFill>
                <a:schemeClr val="dk1"/>
              </a:solidFill>
              <a:latin typeface="Inconsolata"/>
              <a:ea typeface="Inconsolata"/>
              <a:cs typeface="Inconsolata"/>
              <a:sym typeface="Inconsolata"/>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The final option is to use the list </a:t>
            </a:r>
            <a:r>
              <a:rPr b="1" lang="en" sz="1400">
                <a:solidFill>
                  <a:schemeClr val="accent3"/>
                </a:solidFill>
                <a:latin typeface="Inconsolata"/>
                <a:ea typeface="Inconsolata"/>
                <a:cs typeface="Inconsolata"/>
                <a:sym typeface="Inconsolata"/>
              </a:rPr>
              <a:t>pop()</a:t>
            </a:r>
            <a:r>
              <a:rPr lang="en" sz="1400">
                <a:solidFill>
                  <a:schemeClr val="dk1"/>
                </a:solidFill>
              </a:rPr>
              <a:t> function. </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We can call </a:t>
            </a:r>
            <a:r>
              <a:rPr b="1" lang="en" sz="1400">
                <a:solidFill>
                  <a:schemeClr val="accent3"/>
                </a:solidFill>
                <a:latin typeface="Inconsolata"/>
                <a:ea typeface="Inconsolata"/>
                <a:cs typeface="Inconsolata"/>
                <a:sym typeface="Inconsolata"/>
              </a:rPr>
              <a:t>pop()</a:t>
            </a:r>
            <a:r>
              <a:rPr lang="en" sz="1400">
                <a:solidFill>
                  <a:schemeClr val="dk1"/>
                </a:solidFill>
              </a:rPr>
              <a:t> without an index to remove the last item in the list.</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We can call </a:t>
            </a:r>
            <a:r>
              <a:rPr b="1" lang="en" sz="1400">
                <a:solidFill>
                  <a:schemeClr val="accent3"/>
                </a:solidFill>
                <a:latin typeface="Inconsolata"/>
                <a:ea typeface="Inconsolata"/>
                <a:cs typeface="Inconsolata"/>
                <a:sym typeface="Inconsolata"/>
              </a:rPr>
              <a:t>pop()</a:t>
            </a:r>
            <a:r>
              <a:rPr lang="en" sz="1400">
                <a:solidFill>
                  <a:schemeClr val="dk1"/>
                </a:solidFill>
              </a:rPr>
              <a:t> with an index to remove an item from within the list.</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The </a:t>
            </a:r>
            <a:r>
              <a:rPr b="1" lang="en" sz="1400">
                <a:solidFill>
                  <a:schemeClr val="accent3"/>
                </a:solidFill>
                <a:latin typeface="Inconsolata"/>
                <a:ea typeface="Inconsolata"/>
                <a:cs typeface="Inconsolata"/>
                <a:sym typeface="Inconsolata"/>
              </a:rPr>
              <a:t>pop()</a:t>
            </a:r>
            <a:r>
              <a:rPr lang="en" sz="1400">
                <a:solidFill>
                  <a:schemeClr val="dk1"/>
                </a:solidFill>
              </a:rPr>
              <a:t> function is the only option that returns the data to our program when it removes it.</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This allows us to access the data and use it, even though it is no longer in the list.</a:t>
            </a:r>
            <a:endParaRPr sz="1400">
              <a:solidFill>
                <a:schemeClr val="dk1"/>
              </a:solidFill>
            </a:endParaRPr>
          </a:p>
          <a:p>
            <a:pPr indent="0" lvl="0" marL="0" rtl="0" algn="l">
              <a:lnSpc>
                <a:spcPct val="115000"/>
              </a:lnSpc>
              <a:spcBef>
                <a:spcPts val="300"/>
              </a:spcBef>
              <a:spcAft>
                <a:spcPts val="0"/>
              </a:spcAft>
              <a:buClr>
                <a:schemeClr val="dk1"/>
              </a:buClr>
              <a:buSzPts val="1100"/>
              <a:buFont typeface="Arial"/>
              <a:buNone/>
            </a:pPr>
            <a:r>
              <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removed_item = groceries.pop()</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print(f"The removed item: </a:t>
            </a:r>
            <a:r>
              <a:rPr b="1" lang="en" sz="1400">
                <a:solidFill>
                  <a:srgbClr val="2C768B"/>
                </a:solidFill>
                <a:latin typeface="Inconsolata"/>
                <a:ea typeface="Inconsolata"/>
                <a:cs typeface="Inconsolata"/>
                <a:sym typeface="Inconsolata"/>
              </a:rPr>
              <a:t>{removed_item}</a:t>
            </a:r>
            <a:r>
              <a:rPr b="1" lang="en" sz="1400">
                <a:solidFill>
                  <a:schemeClr val="accent3"/>
                </a:solidFill>
                <a:latin typeface="Inconsolata"/>
                <a:ea typeface="Inconsolata"/>
                <a:cs typeface="Inconsolata"/>
                <a:sym typeface="Inconsolata"/>
              </a:rPr>
              <a:t> and our grocery list </a:t>
            </a:r>
            <a:r>
              <a:rPr b="1" lang="en" sz="1400">
                <a:solidFill>
                  <a:srgbClr val="2C768B"/>
                </a:solidFill>
                <a:latin typeface="Inconsolata"/>
                <a:ea typeface="Inconsolata"/>
                <a:cs typeface="Inconsolata"/>
                <a:sym typeface="Inconsolata"/>
              </a:rPr>
              <a:t>{groceries}</a:t>
            </a:r>
            <a:r>
              <a:rPr b="1" lang="en" sz="1400">
                <a:solidFill>
                  <a:schemeClr val="accent3"/>
                </a:solidFill>
                <a:latin typeface="Inconsolata"/>
                <a:ea typeface="Inconsolata"/>
                <a:cs typeface="Inconsolata"/>
                <a:sym typeface="Inconsolata"/>
              </a:rPr>
              <a:t>")</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Removing the last item from the list.</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The removed item: pasta and our grocery list ['milk', 'tomatoes', 'squash', 'artichokes', 'chocolate']</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removed_item = groceries.pop(2)</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print(f"The removed item: '</a:t>
            </a:r>
            <a:r>
              <a:rPr b="1" lang="en" sz="1400">
                <a:solidFill>
                  <a:srgbClr val="2C768B"/>
                </a:solidFill>
                <a:latin typeface="Inconsolata"/>
                <a:ea typeface="Inconsolata"/>
                <a:cs typeface="Inconsolata"/>
                <a:sym typeface="Inconsolata"/>
              </a:rPr>
              <a:t>{removed_item}</a:t>
            </a:r>
            <a:r>
              <a:rPr b="1" lang="en" sz="1400">
                <a:solidFill>
                  <a:schemeClr val="accent3"/>
                </a:solidFill>
                <a:latin typeface="Inconsolata"/>
                <a:ea typeface="Inconsolata"/>
                <a:cs typeface="Inconsolata"/>
                <a:sym typeface="Inconsolata"/>
              </a:rPr>
              <a:t>' and our grocery list </a:t>
            </a:r>
            <a:r>
              <a:rPr b="1" lang="en" sz="1400">
                <a:solidFill>
                  <a:srgbClr val="2C768B"/>
                </a:solidFill>
                <a:latin typeface="Inconsolata"/>
                <a:ea typeface="Inconsolata"/>
                <a:cs typeface="Inconsolata"/>
                <a:sym typeface="Inconsolata"/>
              </a:rPr>
              <a:t>{groceries}</a:t>
            </a: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dk1"/>
                </a:solidFill>
                <a:latin typeface="Inconsolata"/>
                <a:ea typeface="Inconsolata"/>
                <a:cs typeface="Inconsolata"/>
                <a:sym typeface="Inconsolata"/>
              </a:rPr>
              <a:t>Removing item at index 2.</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dk1"/>
                </a:solidFill>
                <a:latin typeface="Inconsolata"/>
                <a:ea typeface="Inconsolata"/>
                <a:cs typeface="Inconsolata"/>
                <a:sym typeface="Inconsolata"/>
              </a:rPr>
              <a:t>The removed item: 'squash' and our grocery list ['milk', 'tomatoes', 'artichokes', 'chocolate']</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solidFill>
                <a:schemeClr val="dk1"/>
              </a:solidFill>
              <a:latin typeface="Inconsolata"/>
              <a:ea typeface="Inconsolata"/>
              <a:cs typeface="Inconsolata"/>
              <a:sym typeface="Inconsolata"/>
            </a:endParaRPr>
          </a:p>
          <a:p>
            <a:pPr indent="0" lvl="0" marL="0" rtl="0" algn="l">
              <a:lnSpc>
                <a:spcPct val="100000"/>
              </a:lnSpc>
              <a:spcBef>
                <a:spcPts val="300"/>
              </a:spcBef>
              <a:spcAft>
                <a:spcPts val="0"/>
              </a:spcAft>
              <a:buSzPts val="1100"/>
              <a:buNone/>
            </a:pPr>
            <a:r>
              <a:t/>
            </a:r>
            <a:endParaRPr b="1" sz="1400">
              <a:solidFill>
                <a:schemeClr val="dk1"/>
              </a:solidFill>
              <a:latin typeface="Inconsolata"/>
              <a:ea typeface="Inconsolata"/>
              <a:cs typeface="Inconsolata"/>
              <a:sym typeface="Inconsolat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Char char="●"/>
            </a:pPr>
            <a:r>
              <a:rPr lang="en" sz="1400">
                <a:solidFill>
                  <a:schemeClr val="dk1"/>
                </a:solidFill>
              </a:rPr>
              <a:t>There are a number of built-in functions that we can use with lists.</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These help us in managing lists and accessing items within lists.</a:t>
            </a:r>
            <a:endParaRPr sz="1400">
              <a:solidFill>
                <a:schemeClr val="dk1"/>
              </a:solidFill>
            </a:endParaRPr>
          </a:p>
          <a:p>
            <a:pPr indent="0" lvl="0" marL="0" rtl="0" algn="l">
              <a:lnSpc>
                <a:spcPct val="115000"/>
              </a:lnSpc>
              <a:spcBef>
                <a:spcPts val="300"/>
              </a:spcBef>
              <a:spcAft>
                <a:spcPts val="0"/>
              </a:spcAft>
              <a:buSzPts val="1100"/>
              <a:buNone/>
            </a:pPr>
            <a:r>
              <a:t/>
            </a:r>
            <a:endParaRPr sz="1400">
              <a:solidFill>
                <a:schemeClr val="dk1"/>
              </a:solidFill>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    </a:t>
            </a:r>
            <a:r>
              <a:rPr b="1" lang="en" sz="1400">
                <a:solidFill>
                  <a:srgbClr val="999999"/>
                </a:solidFill>
                <a:latin typeface="Inconsolata"/>
                <a:ea typeface="Inconsolata"/>
                <a:cs typeface="Inconsolata"/>
                <a:sym typeface="Inconsolata"/>
              </a:rPr>
              <a:t># Reverse the list</a:t>
            </a:r>
            <a:endParaRPr b="1" sz="1400">
              <a:solidFill>
                <a:srgbClr val="999999"/>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    groceries.reverse()</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    print(f"Grocery list after reverse: </a:t>
            </a:r>
            <a:r>
              <a:rPr b="1" lang="en" sz="1400">
                <a:solidFill>
                  <a:srgbClr val="2C768B"/>
                </a:solidFill>
                <a:latin typeface="Inconsolata"/>
                <a:ea typeface="Inconsolata"/>
                <a:cs typeface="Inconsolata"/>
                <a:sym typeface="Inconsolata"/>
              </a:rPr>
              <a:t>{groceries}</a:t>
            </a: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    </a:t>
            </a:r>
            <a:r>
              <a:rPr b="1" lang="en" sz="1400">
                <a:solidFill>
                  <a:schemeClr val="dk1"/>
                </a:solidFill>
                <a:latin typeface="Inconsolata"/>
                <a:ea typeface="Inconsolata"/>
                <a:cs typeface="Inconsolata"/>
                <a:sym typeface="Inconsolata"/>
              </a:rPr>
              <a:t>Grocery list after reverse: ['artichokes', 'chocolate', 'tomatoes', 'milk']</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    </a:t>
            </a:r>
            <a:r>
              <a:rPr b="1" lang="en" sz="1400">
                <a:solidFill>
                  <a:srgbClr val="999999"/>
                </a:solidFill>
                <a:latin typeface="Inconsolata"/>
                <a:ea typeface="Inconsolata"/>
                <a:cs typeface="Inconsolata"/>
                <a:sym typeface="Inconsolata"/>
              </a:rPr>
              <a:t># Sort the list in ascending order</a:t>
            </a:r>
            <a:endParaRPr b="1" sz="1400">
              <a:solidFill>
                <a:srgbClr val="999999"/>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    groceries.sort()</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    print(f"Grocery list after sort: </a:t>
            </a:r>
            <a:r>
              <a:rPr b="1" lang="en" sz="1400">
                <a:solidFill>
                  <a:srgbClr val="2C768B"/>
                </a:solidFill>
                <a:latin typeface="Inconsolata"/>
                <a:ea typeface="Inconsolata"/>
                <a:cs typeface="Inconsolata"/>
                <a:sym typeface="Inconsolata"/>
              </a:rPr>
              <a:t>{groceries}</a:t>
            </a: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    </a:t>
            </a:r>
            <a:r>
              <a:rPr b="1" lang="en" sz="1400">
                <a:latin typeface="Inconsolata"/>
                <a:ea typeface="Inconsolata"/>
                <a:cs typeface="Inconsolata"/>
                <a:sym typeface="Inconsolata"/>
              </a:rPr>
              <a:t>Grocery list after sort: ['artichokes', 'chocolate', 'milk', 'tomatoes']</a:t>
            </a:r>
            <a:endParaRPr b="1" sz="1400">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    print(f"Sorting our grocery list in descending order: </a:t>
            </a:r>
            <a:r>
              <a:rPr b="1" lang="en" sz="1400">
                <a:solidFill>
                  <a:srgbClr val="2C768B"/>
                </a:solidFill>
                <a:latin typeface="Inconsolata"/>
                <a:ea typeface="Inconsolata"/>
                <a:cs typeface="Inconsolata"/>
                <a:sym typeface="Inconsolata"/>
              </a:rPr>
              <a:t>{groceries}</a:t>
            </a: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    groceries.sort(reverse=True)</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    print(f"Grocery list after descending sort: </a:t>
            </a:r>
            <a:r>
              <a:rPr b="1" lang="en" sz="1400">
                <a:solidFill>
                  <a:srgbClr val="2C768B"/>
                </a:solidFill>
                <a:latin typeface="Inconsolata"/>
                <a:ea typeface="Inconsolata"/>
                <a:cs typeface="Inconsolata"/>
                <a:sym typeface="Inconsolata"/>
              </a:rPr>
              <a:t>{groceries}</a:t>
            </a: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t/>
            </a:r>
            <a:endParaRPr b="1" sz="1400">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latin typeface="Inconsolata"/>
                <a:ea typeface="Inconsolata"/>
                <a:cs typeface="Inconsolata"/>
                <a:sym typeface="Inconsolata"/>
              </a:rPr>
              <a:t>    Sorting our grocery list in descending order: ['artichokes', 'chocolate', 'milk', 'tomatoes']</a:t>
            </a:r>
            <a:endParaRPr b="1" sz="1400">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latin typeface="Inconsolata"/>
                <a:ea typeface="Inconsolata"/>
                <a:cs typeface="Inconsolata"/>
                <a:sym typeface="Inconsolata"/>
              </a:rPr>
              <a:t>    Grocery list after descending sort: ['tomatoes', 'milk', 'chocolate', 'artichokes']</a:t>
            </a:r>
            <a:endParaRPr b="1" sz="1400">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    </a:t>
            </a:r>
            <a:r>
              <a:rPr b="1" lang="en" sz="1400">
                <a:solidFill>
                  <a:srgbClr val="999999"/>
                </a:solidFill>
                <a:latin typeface="Inconsolata"/>
                <a:ea typeface="Inconsolata"/>
                <a:cs typeface="Inconsolata"/>
                <a:sym typeface="Inconsolata"/>
              </a:rPr>
              <a:t># Count the number of times something appears in the list.</a:t>
            </a:r>
            <a:endParaRPr b="1" sz="1400">
              <a:solidFill>
                <a:srgbClr val="999999"/>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    print(f"Counting how many times 'milk' appears in the list: </a:t>
            </a:r>
            <a:r>
              <a:rPr b="1" lang="en" sz="1400">
                <a:solidFill>
                  <a:srgbClr val="2C768B"/>
                </a:solidFill>
                <a:latin typeface="Inconsolata"/>
                <a:ea typeface="Inconsolata"/>
                <a:cs typeface="Inconsolata"/>
                <a:sym typeface="Inconsolata"/>
              </a:rPr>
              <a:t>{groceries.count("milk")}</a:t>
            </a: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    </a:t>
            </a:r>
            <a:r>
              <a:rPr b="1" lang="en" sz="1400">
                <a:solidFill>
                  <a:schemeClr val="dk1"/>
                </a:solidFill>
                <a:latin typeface="Inconsolata"/>
                <a:ea typeface="Inconsolata"/>
                <a:cs typeface="Inconsolata"/>
                <a:sym typeface="Inconsolata"/>
              </a:rPr>
              <a:t>Counting how many times 'milk' appears in the list: 1</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    </a:t>
            </a:r>
            <a:r>
              <a:rPr b="1" lang="en" sz="1400">
                <a:solidFill>
                  <a:srgbClr val="999999"/>
                </a:solidFill>
                <a:latin typeface="Inconsolata"/>
                <a:ea typeface="Inconsolata"/>
                <a:cs typeface="Inconsolata"/>
                <a:sym typeface="Inconsolata"/>
              </a:rPr>
              <a:t># Add a few liters of milk then count them again.</a:t>
            </a:r>
            <a:endParaRPr b="1" sz="1400">
              <a:solidFill>
                <a:srgbClr val="999999"/>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    groceries.append("milk")</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    groceries.append("milk")</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    print(f"Counting how many times 'milk' appears in the list: </a:t>
            </a:r>
            <a:r>
              <a:rPr b="1" lang="en" sz="1400">
                <a:solidFill>
                  <a:srgbClr val="2C768B"/>
                </a:solidFill>
                <a:latin typeface="Inconsolata"/>
                <a:ea typeface="Inconsolata"/>
                <a:cs typeface="Inconsolata"/>
                <a:sym typeface="Inconsolata"/>
              </a:rPr>
              <a:t>{groceries.count("milk")}</a:t>
            </a: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    </a:t>
            </a:r>
            <a:r>
              <a:rPr b="1" lang="en" sz="1400">
                <a:solidFill>
                  <a:schemeClr val="dk1"/>
                </a:solidFill>
                <a:latin typeface="Inconsolata"/>
                <a:ea typeface="Inconsolata"/>
                <a:cs typeface="Inconsolata"/>
                <a:sym typeface="Inconsolata"/>
              </a:rPr>
              <a:t>Counting how many times 'milk' appears in the list: 3</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    </a:t>
            </a:r>
            <a:r>
              <a:rPr b="1" lang="en" sz="1400">
                <a:solidFill>
                  <a:srgbClr val="999999"/>
                </a:solidFill>
                <a:latin typeface="Inconsolata"/>
                <a:ea typeface="Inconsolata"/>
                <a:cs typeface="Inconsolata"/>
                <a:sym typeface="Inconsolata"/>
              </a:rPr>
              <a:t># Find out where the first occurrence of milk is stored in the list.</a:t>
            </a:r>
            <a:endParaRPr b="1" sz="1400">
              <a:solidFill>
                <a:srgbClr val="999999"/>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    print(f"Milk is found at index </a:t>
            </a:r>
            <a:r>
              <a:rPr b="1" lang="en" sz="1400">
                <a:solidFill>
                  <a:srgbClr val="2C768B"/>
                </a:solidFill>
                <a:latin typeface="Inconsolata"/>
                <a:ea typeface="Inconsolata"/>
                <a:cs typeface="Inconsolata"/>
                <a:sym typeface="Inconsolata"/>
              </a:rPr>
              <a:t>{groceries.count("milk")}</a:t>
            </a: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    </a:t>
            </a:r>
            <a:r>
              <a:rPr b="1" lang="en" sz="1400">
                <a:latin typeface="Inconsolata"/>
                <a:ea typeface="Inconsolata"/>
                <a:cs typeface="Inconsolata"/>
                <a:sym typeface="Inconsolata"/>
              </a:rPr>
              <a:t>Milk is found at index 3.</a:t>
            </a:r>
            <a:endParaRPr b="1" sz="1400">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    </a:t>
            </a:r>
            <a:r>
              <a:rPr b="1" lang="en" sz="1400">
                <a:solidFill>
                  <a:srgbClr val="999999"/>
                </a:solidFill>
                <a:latin typeface="Inconsolata"/>
                <a:ea typeface="Inconsolata"/>
                <a:cs typeface="Inconsolata"/>
                <a:sym typeface="Inconsolata"/>
              </a:rPr>
              <a:t># Clearing the entire list.</a:t>
            </a:r>
            <a:endParaRPr b="1" sz="1400">
              <a:solidFill>
                <a:srgbClr val="999999"/>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    groceries.clear()</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    print(f"Grocery list: </a:t>
            </a:r>
            <a:r>
              <a:rPr b="1" lang="en" sz="1400">
                <a:solidFill>
                  <a:srgbClr val="2C768B"/>
                </a:solidFill>
                <a:latin typeface="Inconsolata"/>
                <a:ea typeface="Inconsolata"/>
                <a:cs typeface="Inconsolata"/>
                <a:sym typeface="Inconsolata"/>
              </a:rPr>
              <a:t>{groceries}</a:t>
            </a: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300"/>
              </a:spcAft>
              <a:buSzPts val="1100"/>
              <a:buNone/>
            </a:pPr>
            <a:r>
              <a:rPr b="1" lang="en" sz="1400">
                <a:solidFill>
                  <a:schemeClr val="accent3"/>
                </a:solidFill>
                <a:latin typeface="Inconsolata"/>
                <a:ea typeface="Inconsolata"/>
                <a:cs typeface="Inconsolata"/>
                <a:sym typeface="Inconsolata"/>
              </a:rPr>
              <a:t>    </a:t>
            </a:r>
            <a:r>
              <a:rPr b="1" lang="en" sz="1400">
                <a:latin typeface="Inconsolata"/>
                <a:ea typeface="Inconsolata"/>
                <a:cs typeface="Inconsolata"/>
                <a:sym typeface="Inconsolata"/>
              </a:rPr>
              <a:t>Grocery list: []</a:t>
            </a:r>
            <a:endParaRPr b="1" sz="1400">
              <a:latin typeface="Inconsolata"/>
              <a:ea typeface="Inconsolata"/>
              <a:cs typeface="Inconsolata"/>
              <a:sym typeface="Inconsolat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Char char="●"/>
            </a:pPr>
            <a:r>
              <a:rPr lang="en" sz="1400">
                <a:solidFill>
                  <a:schemeClr val="dk1"/>
                </a:solidFill>
              </a:rPr>
              <a:t>With slicing, we can obtain parts of a list that we’re interested in. </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When we slice a list, the original list remains intact and unaffected by the slice. Instead, we are provided with a new list (assigned to a list variable) with the section of the original list that we sliced.</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Use the colon </a:t>
            </a:r>
            <a:r>
              <a:rPr b="1" lang="en" sz="1400">
                <a:solidFill>
                  <a:schemeClr val="accent3"/>
                </a:solidFill>
                <a:latin typeface="Inconsolata"/>
                <a:ea typeface="Inconsolata"/>
                <a:cs typeface="Inconsolata"/>
                <a:sym typeface="Inconsolata"/>
              </a:rPr>
              <a:t>:</a:t>
            </a:r>
            <a:r>
              <a:rPr lang="en" sz="1400">
                <a:solidFill>
                  <a:schemeClr val="dk1"/>
                </a:solidFill>
              </a:rPr>
              <a:t> character as the delimiter to identify the start, end, and interval of the slicing you wish to do.</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The syntax for slicing is </a:t>
            </a:r>
            <a:r>
              <a:rPr b="1" lang="en" sz="1400">
                <a:solidFill>
                  <a:schemeClr val="accent3"/>
                </a:solidFill>
                <a:latin typeface="Inconsolata"/>
                <a:ea typeface="Inconsolata"/>
                <a:cs typeface="Inconsolata"/>
                <a:sym typeface="Inconsolata"/>
              </a:rPr>
              <a:t>[inclusive_start:exclusive_end:interval]</a:t>
            </a:r>
            <a:r>
              <a:rPr lang="en" sz="1400">
                <a:solidFill>
                  <a:schemeClr val="dk1"/>
                </a:solidFill>
              </a:rPr>
              <a:t>.</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The defaults for the syntax are </a:t>
            </a:r>
            <a:r>
              <a:rPr b="1" lang="en" sz="1400">
                <a:solidFill>
                  <a:schemeClr val="accent3"/>
                </a:solidFill>
                <a:latin typeface="Inconsolata"/>
                <a:ea typeface="Inconsolata"/>
                <a:cs typeface="Inconsolata"/>
                <a:sym typeface="Inconsolata"/>
              </a:rPr>
              <a:t>[start = 0,end = -1,interval = 1]</a:t>
            </a:r>
            <a:r>
              <a:rPr lang="en" sz="1400">
                <a:solidFill>
                  <a:schemeClr val="dk1"/>
                </a:solidFill>
              </a:rPr>
              <a:t>.</a:t>
            </a:r>
            <a:endParaRPr sz="1400">
              <a:solidFill>
                <a:schemeClr val="dk1"/>
              </a:solidFill>
            </a:endParaRPr>
          </a:p>
          <a:p>
            <a:pPr indent="0" lvl="0" marL="0" rtl="0" algn="l">
              <a:lnSpc>
                <a:spcPct val="115000"/>
              </a:lnSpc>
              <a:spcBef>
                <a:spcPts val="300"/>
              </a:spcBef>
              <a:spcAft>
                <a:spcPts val="0"/>
              </a:spcAft>
              <a:buSzPts val="1100"/>
              <a:buNone/>
            </a:pPr>
            <a:r>
              <a:t/>
            </a:r>
            <a:endParaRPr sz="1400">
              <a:solidFill>
                <a:schemeClr val="dk1"/>
              </a:solidFill>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numbers = [0, 1, 2, 3, 4, 5, 6, 7, 8, 9, 10]</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new_numbers = numbers[4:]</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print(new_numbers)   </a:t>
            </a:r>
            <a:r>
              <a:rPr b="1" lang="en" sz="1400">
                <a:solidFill>
                  <a:srgbClr val="999999"/>
                </a:solidFill>
                <a:latin typeface="Inconsolata"/>
                <a:ea typeface="Inconsolata"/>
                <a:cs typeface="Inconsolata"/>
                <a:sym typeface="Inconsolata"/>
              </a:rPr>
              <a:t># Return a list starting at index 4.</a:t>
            </a:r>
            <a:endParaRPr b="1" sz="1400">
              <a:solidFill>
                <a:srgbClr val="999999"/>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dk1"/>
                </a:solidFill>
                <a:latin typeface="Inconsolata"/>
                <a:ea typeface="Inconsolata"/>
                <a:cs typeface="Inconsolata"/>
                <a:sym typeface="Inconsolata"/>
              </a:rPr>
              <a:t>    </a:t>
            </a:r>
            <a:endParaRPr b="1" sz="1400">
              <a:solidFill>
                <a:srgbClr val="999999"/>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[4, 5, 6, 7, 8, 9, 10]</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solidFill>
                <a:srgbClr val="999999"/>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new_numbers = numbers[4:7]</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print(new_numbers)  </a:t>
            </a:r>
            <a:r>
              <a:rPr b="1" lang="en" sz="1400">
                <a:solidFill>
                  <a:srgbClr val="999999"/>
                </a:solidFill>
                <a:latin typeface="Inconsolata"/>
                <a:ea typeface="Inconsolata"/>
                <a:cs typeface="Inconsolata"/>
                <a:sym typeface="Inconsolata"/>
              </a:rPr>
              <a:t># Return a list starting at index 4 and ending at index 6.</a:t>
            </a:r>
            <a:endParaRPr b="1" sz="1400">
              <a:solidFill>
                <a:srgbClr val="999999"/>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dk1"/>
                </a:solidFill>
                <a:latin typeface="Inconsolata"/>
                <a:ea typeface="Inconsolata"/>
                <a:cs typeface="Inconsolata"/>
                <a:sym typeface="Inconsolata"/>
              </a:rPr>
              <a:t>    </a:t>
            </a:r>
            <a:endParaRPr b="1" sz="1400">
              <a:solidFill>
                <a:srgbClr val="999999"/>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dk1"/>
                </a:solidFill>
                <a:latin typeface="Inconsolata"/>
                <a:ea typeface="Inconsolata"/>
                <a:cs typeface="Inconsolata"/>
                <a:sym typeface="Inconsolata"/>
              </a:rPr>
              <a:t>[4, 5, 6]</a:t>
            </a:r>
            <a:endParaRPr b="1" sz="1400">
              <a:solidFill>
                <a:srgbClr val="999999"/>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new_numbers = numbers[1:9:2]</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print(new_numbers)   </a:t>
            </a:r>
            <a:r>
              <a:rPr b="1" lang="en" sz="1400">
                <a:solidFill>
                  <a:srgbClr val="999999"/>
                </a:solidFill>
                <a:latin typeface="Inconsolata"/>
                <a:ea typeface="Inconsolata"/>
                <a:cs typeface="Inconsolata"/>
                <a:sym typeface="Inconsolata"/>
              </a:rPr>
              <a:t># Return every other number from indexes 1 through 8.</a:t>
            </a:r>
            <a:endParaRPr b="1" sz="1400">
              <a:solidFill>
                <a:srgbClr val="999999"/>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dk1"/>
                </a:solidFill>
                <a:latin typeface="Inconsolata"/>
                <a:ea typeface="Inconsolata"/>
                <a:cs typeface="Inconsolata"/>
                <a:sym typeface="Inconsolata"/>
              </a:rPr>
              <a:t>    </a:t>
            </a:r>
            <a:endParaRPr b="1" sz="1400">
              <a:solidFill>
                <a:srgbClr val="999999"/>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dk1"/>
                </a:solidFill>
                <a:latin typeface="Inconsolata"/>
                <a:ea typeface="Inconsolata"/>
                <a:cs typeface="Inconsolata"/>
                <a:sym typeface="Inconsolata"/>
              </a:rPr>
              <a:t>[1, 3, 5, 7]</a:t>
            </a:r>
            <a:endParaRPr b="1" sz="1400">
              <a:solidFill>
                <a:srgbClr val="999999"/>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new_numbers = numbers[::]</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print(new_numbers)      </a:t>
            </a:r>
            <a:r>
              <a:rPr b="1" lang="en" sz="1400">
                <a:solidFill>
                  <a:srgbClr val="999999"/>
                </a:solidFill>
                <a:latin typeface="Inconsolata"/>
                <a:ea typeface="Inconsolata"/>
                <a:cs typeface="Inconsolata"/>
                <a:sym typeface="Inconsolata"/>
              </a:rPr>
              <a:t># Return everything (no numbers means ‘use the defaults’)</a:t>
            </a:r>
            <a:endParaRPr b="1" sz="1400">
              <a:solidFill>
                <a:srgbClr val="999999"/>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dk1"/>
                </a:solidFill>
                <a:latin typeface="Inconsolata"/>
                <a:ea typeface="Inconsolata"/>
                <a:cs typeface="Inconsolata"/>
                <a:sym typeface="Inconsolata"/>
              </a:rPr>
              <a:t>    </a:t>
            </a:r>
            <a:endParaRPr b="1" sz="1400">
              <a:solidFill>
                <a:srgbClr val="999999"/>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dk1"/>
                </a:solidFill>
                <a:latin typeface="Inconsolata"/>
                <a:ea typeface="Inconsolata"/>
                <a:cs typeface="Inconsolata"/>
                <a:sym typeface="Inconsolata"/>
              </a:rPr>
              <a:t>[0, 1, 2, 3, 4, 5, 6, 7, 8, 9, 10]</a:t>
            </a:r>
            <a:endParaRPr b="1" sz="1400">
              <a:solidFill>
                <a:srgbClr val="999999"/>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slogan = "Welcome to ReDI School of Digital Integration"</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substring = "ReDI"</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start_index = slogan.index(substring)</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school_name = slogan[start_index:start_index+len(substring)]</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print(school_name)</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solidFill>
                <a:srgbClr val="EA5B25"/>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dk1"/>
                </a:solidFill>
                <a:latin typeface="Inconsolata"/>
                <a:ea typeface="Inconsolata"/>
                <a:cs typeface="Inconsolata"/>
                <a:sym typeface="Inconsolata"/>
              </a:rPr>
              <a:t>ReDI</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300"/>
              </a:spcAft>
              <a:buSzPts val="1100"/>
              <a:buNone/>
            </a:pPr>
            <a:r>
              <a:t/>
            </a:r>
            <a:endParaRPr b="1" sz="1400">
              <a:solidFill>
                <a:srgbClr val="999999"/>
              </a:solidFill>
              <a:latin typeface="Inconsolata"/>
              <a:ea typeface="Inconsolata"/>
              <a:cs typeface="Inconsolata"/>
              <a:sym typeface="Inconsolat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SzPts val="1100"/>
              <a:buNone/>
            </a:pPr>
            <a:r>
              <a:t/>
            </a:r>
            <a:endParaRPr sz="1400">
              <a:solidFill>
                <a:schemeClr val="dk1"/>
              </a:solidFill>
            </a:endParaRPr>
          </a:p>
          <a:p>
            <a:pPr indent="0" lvl="0" marL="0" rtl="0" algn="l">
              <a:lnSpc>
                <a:spcPct val="100000"/>
              </a:lnSpc>
              <a:spcBef>
                <a:spcPts val="30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Char char="●"/>
            </a:pPr>
            <a:r>
              <a:rPr lang="en" sz="1400">
                <a:solidFill>
                  <a:schemeClr val="dk1"/>
                </a:solidFill>
              </a:rPr>
              <a:t>Tuples and lists are very similar, with a few differences.</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To create a tuple we use the </a:t>
            </a:r>
            <a:r>
              <a:rPr b="1" lang="en" sz="1400">
                <a:solidFill>
                  <a:schemeClr val="accent3"/>
                </a:solidFill>
                <a:latin typeface="Inconsolata"/>
                <a:ea typeface="Inconsolata"/>
                <a:cs typeface="Inconsolata"/>
                <a:sym typeface="Inconsolata"/>
              </a:rPr>
              <a:t>(</a:t>
            </a:r>
            <a:r>
              <a:rPr lang="en" sz="1400">
                <a:solidFill>
                  <a:schemeClr val="dk1"/>
                </a:solidFill>
              </a:rPr>
              <a:t> and </a:t>
            </a:r>
            <a:r>
              <a:rPr b="1" lang="en" sz="1400">
                <a:solidFill>
                  <a:schemeClr val="accent3"/>
                </a:solidFill>
                <a:latin typeface="Inconsolata"/>
                <a:ea typeface="Inconsolata"/>
                <a:cs typeface="Inconsolata"/>
                <a:sym typeface="Inconsolata"/>
              </a:rPr>
              <a:t>)</a:t>
            </a:r>
            <a:r>
              <a:rPr lang="en" sz="1400">
                <a:solidFill>
                  <a:schemeClr val="dk1"/>
                </a:solidFill>
              </a:rPr>
              <a:t> instead of the </a:t>
            </a:r>
            <a:r>
              <a:rPr b="1" lang="en" sz="1400">
                <a:solidFill>
                  <a:schemeClr val="accent3"/>
                </a:solidFill>
                <a:latin typeface="Inconsolata"/>
                <a:ea typeface="Inconsolata"/>
                <a:cs typeface="Inconsolata"/>
                <a:sym typeface="Inconsolata"/>
              </a:rPr>
              <a:t>[</a:t>
            </a:r>
            <a:r>
              <a:rPr lang="en" sz="1400">
                <a:solidFill>
                  <a:schemeClr val="dk1"/>
                </a:solidFill>
              </a:rPr>
              <a:t> and </a:t>
            </a:r>
            <a:r>
              <a:rPr b="1" lang="en" sz="1400">
                <a:solidFill>
                  <a:schemeClr val="accent3"/>
                </a:solidFill>
                <a:latin typeface="Inconsolata"/>
                <a:ea typeface="Inconsolata"/>
                <a:cs typeface="Inconsolata"/>
                <a:sym typeface="Inconsolata"/>
              </a:rPr>
              <a:t>]</a:t>
            </a:r>
            <a:r>
              <a:rPr lang="en" sz="1400">
                <a:solidFill>
                  <a:schemeClr val="dk1"/>
                </a:solidFill>
              </a:rPr>
              <a:t>.</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Tuples are immutable…we cannot change any of the items in the tuple.</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To change a tuple, we need to create a new one.</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Like lists, tuples are ordered and indexed.</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The order of the items in the tuple matter. A tuple of 1, 2, 3, 4, 5 is not the same as a tuple of 5, 4, 3, 2, 1.</a:t>
            </a:r>
            <a:endParaRPr sz="1400">
              <a:solidFill>
                <a:schemeClr val="dk1"/>
              </a:solidFill>
            </a:endParaRPr>
          </a:p>
          <a:p>
            <a:pPr indent="-317500" lvl="1" marL="914400" rtl="0" algn="l">
              <a:lnSpc>
                <a:spcPct val="115000"/>
              </a:lnSpc>
              <a:spcBef>
                <a:spcPts val="300"/>
              </a:spcBef>
              <a:spcAft>
                <a:spcPts val="0"/>
              </a:spcAft>
              <a:buClr>
                <a:schemeClr val="dk1"/>
              </a:buClr>
              <a:buSzPts val="1400"/>
              <a:buChar char="○"/>
            </a:pPr>
            <a:r>
              <a:rPr lang="en" sz="1400">
                <a:solidFill>
                  <a:schemeClr val="dk1"/>
                </a:solidFill>
              </a:rPr>
              <a:t>To access items in a tuple we use an index with square brackets, like lists.</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Use a tuple if you need a list that is read-only and should not be changed.</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While we create tuples with </a:t>
            </a:r>
            <a:r>
              <a:rPr b="1" lang="en" sz="1400">
                <a:solidFill>
                  <a:schemeClr val="accent3"/>
                </a:solidFill>
                <a:latin typeface="Inconsolata"/>
                <a:ea typeface="Inconsolata"/>
                <a:cs typeface="Inconsolata"/>
                <a:sym typeface="Inconsolata"/>
              </a:rPr>
              <a:t>(</a:t>
            </a:r>
            <a:r>
              <a:rPr lang="en" sz="1400">
                <a:solidFill>
                  <a:schemeClr val="dk1"/>
                </a:solidFill>
              </a:rPr>
              <a:t> and </a:t>
            </a:r>
            <a:r>
              <a:rPr b="1" lang="en" sz="1400">
                <a:solidFill>
                  <a:schemeClr val="accent3"/>
                </a:solidFill>
                <a:latin typeface="Inconsolata"/>
                <a:ea typeface="Inconsolata"/>
                <a:cs typeface="Inconsolata"/>
                <a:sym typeface="Inconsolata"/>
              </a:rPr>
              <a:t>)</a:t>
            </a:r>
            <a:r>
              <a:rPr lang="en" sz="1400">
                <a:solidFill>
                  <a:schemeClr val="dk1"/>
                </a:solidFill>
              </a:rPr>
              <a:t> we index into them with </a:t>
            </a:r>
            <a:r>
              <a:rPr b="1" lang="en" sz="1400">
                <a:solidFill>
                  <a:schemeClr val="accent3"/>
                </a:solidFill>
                <a:latin typeface="Inconsolata"/>
                <a:ea typeface="Inconsolata"/>
                <a:cs typeface="Inconsolata"/>
                <a:sym typeface="Inconsolata"/>
              </a:rPr>
              <a:t>[</a:t>
            </a:r>
            <a:r>
              <a:rPr lang="en" sz="1400">
                <a:solidFill>
                  <a:schemeClr val="dk1"/>
                </a:solidFill>
              </a:rPr>
              <a:t> and </a:t>
            </a:r>
            <a:r>
              <a:rPr b="1" lang="en" sz="1400">
                <a:solidFill>
                  <a:schemeClr val="accent3"/>
                </a:solidFill>
                <a:latin typeface="Inconsolata"/>
                <a:ea typeface="Inconsolata"/>
                <a:cs typeface="Inconsolata"/>
                <a:sym typeface="Inconsolata"/>
              </a:rPr>
              <a:t>]</a:t>
            </a:r>
            <a:r>
              <a:rPr lang="en" sz="1400">
                <a:solidFill>
                  <a:schemeClr val="dk1"/>
                </a:solidFill>
              </a:rPr>
              <a:t>.</a:t>
            </a:r>
            <a:endParaRPr sz="1400">
              <a:solidFill>
                <a:schemeClr val="dk1"/>
              </a:solidFill>
            </a:endParaRPr>
          </a:p>
          <a:p>
            <a:pPr indent="0" lvl="0" marL="0" rtl="0" algn="l">
              <a:lnSpc>
                <a:spcPct val="115000"/>
              </a:lnSpc>
              <a:spcBef>
                <a:spcPts val="300"/>
              </a:spcBef>
              <a:spcAft>
                <a:spcPts val="300"/>
              </a:spcAft>
              <a:buSzPts val="1100"/>
              <a:buNone/>
            </a:pPr>
            <a:r>
              <a:t/>
            </a:r>
            <a:endParaRPr b="1" sz="1400">
              <a:solidFill>
                <a:srgbClr val="999999"/>
              </a:solidFill>
              <a:latin typeface="Inconsolata"/>
              <a:ea typeface="Inconsolata"/>
              <a:cs typeface="Inconsolata"/>
              <a:sym typeface="Inconsolat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5" name="Google Shape;45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chemeClr val="dk1"/>
              </a:buClr>
              <a:buSzPts val="1400"/>
              <a:buFont typeface="Assistant"/>
              <a:buChar char="●"/>
            </a:pPr>
            <a:r>
              <a:rPr lang="en" sz="1400">
                <a:solidFill>
                  <a:schemeClr val="dk1"/>
                </a:solidFill>
              </a:rPr>
              <a:t>To create a tuple, we use </a:t>
            </a:r>
            <a:r>
              <a:rPr b="1" lang="en" sz="1400">
                <a:solidFill>
                  <a:schemeClr val="accent3"/>
                </a:solidFill>
                <a:latin typeface="Inconsolata"/>
                <a:ea typeface="Inconsolata"/>
                <a:cs typeface="Inconsolata"/>
                <a:sym typeface="Inconsolata"/>
              </a:rPr>
              <a:t>(</a:t>
            </a:r>
            <a:r>
              <a:rPr lang="en" sz="1400">
                <a:solidFill>
                  <a:schemeClr val="dk1"/>
                </a:solidFill>
              </a:rPr>
              <a:t> and </a:t>
            </a:r>
            <a:r>
              <a:rPr b="1" lang="en" sz="1400">
                <a:solidFill>
                  <a:schemeClr val="accent3"/>
                </a:solidFill>
                <a:latin typeface="Inconsolata"/>
                <a:ea typeface="Inconsolata"/>
                <a:cs typeface="Inconsolata"/>
                <a:sym typeface="Inconsolata"/>
              </a:rPr>
              <a:t>)</a:t>
            </a:r>
            <a:r>
              <a:rPr lang="en" sz="1400">
                <a:solidFill>
                  <a:schemeClr val="dk1"/>
                </a:solidFill>
              </a:rPr>
              <a:t> rather than </a:t>
            </a:r>
            <a:r>
              <a:rPr b="1" lang="en" sz="1400">
                <a:solidFill>
                  <a:schemeClr val="accent3"/>
                </a:solidFill>
                <a:latin typeface="Inconsolata"/>
                <a:ea typeface="Inconsolata"/>
                <a:cs typeface="Inconsolata"/>
                <a:sym typeface="Inconsolata"/>
              </a:rPr>
              <a:t>[</a:t>
            </a:r>
            <a:r>
              <a:rPr lang="en" sz="1400">
                <a:solidFill>
                  <a:schemeClr val="dk1"/>
                </a:solidFill>
              </a:rPr>
              <a:t> and </a:t>
            </a:r>
            <a:r>
              <a:rPr b="1" lang="en" sz="1400">
                <a:solidFill>
                  <a:schemeClr val="accent3"/>
                </a:solidFill>
                <a:latin typeface="Inconsolata"/>
                <a:ea typeface="Inconsolata"/>
                <a:cs typeface="Inconsolata"/>
                <a:sym typeface="Inconsolata"/>
              </a:rPr>
              <a:t>]</a:t>
            </a:r>
            <a:r>
              <a:rPr lang="en" sz="1400">
                <a:solidFill>
                  <a:schemeClr val="dk1"/>
                </a:solidFill>
              </a:rPr>
              <a:t>.</a:t>
            </a:r>
            <a:endParaRPr sz="1400">
              <a:solidFill>
                <a:schemeClr val="dk1"/>
              </a:solidFill>
            </a:endParaRPr>
          </a:p>
          <a:p>
            <a:pPr indent="-317500" lvl="0" marL="457200" rtl="0" algn="l">
              <a:lnSpc>
                <a:spcPct val="115000"/>
              </a:lnSpc>
              <a:spcBef>
                <a:spcPts val="1000"/>
              </a:spcBef>
              <a:spcAft>
                <a:spcPts val="0"/>
              </a:spcAft>
              <a:buClr>
                <a:schemeClr val="dk1"/>
              </a:buClr>
              <a:buSzPts val="1400"/>
              <a:buFont typeface="Assistant"/>
              <a:buChar char="●"/>
            </a:pPr>
            <a:r>
              <a:rPr lang="en" sz="1400">
                <a:solidFill>
                  <a:schemeClr val="dk1"/>
                </a:solidFill>
              </a:rPr>
              <a:t>Each element being assigned to the tuple is separated by a comma.</a:t>
            </a:r>
            <a:endParaRPr sz="1400">
              <a:solidFill>
                <a:schemeClr val="dk1"/>
              </a:solidFill>
            </a:endParaRPr>
          </a:p>
          <a:p>
            <a:pPr indent="0" lvl="0" marL="0" rtl="0" algn="l">
              <a:lnSpc>
                <a:spcPct val="115000"/>
              </a:lnSpc>
              <a:spcBef>
                <a:spcPts val="10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tuple_one = ('a', 'b', 'c', 'd', 'e')</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print(f"Our first tuple: </a:t>
            </a:r>
            <a:r>
              <a:rPr b="1" lang="en" sz="1400">
                <a:solidFill>
                  <a:srgbClr val="2C768B"/>
                </a:solidFill>
                <a:latin typeface="Inconsolata"/>
                <a:ea typeface="Inconsolata"/>
                <a:cs typeface="Inconsolata"/>
                <a:sym typeface="Inconsolata"/>
              </a:rPr>
              <a:t>{tuple_one}</a:t>
            </a: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dk1"/>
                </a:solidFill>
                <a:latin typeface="Inconsolata"/>
                <a:ea typeface="Inconsolata"/>
                <a:cs typeface="Inconsolata"/>
                <a:sym typeface="Inconsolata"/>
              </a:rPr>
              <a:t>Our first tuple: ('a', 'b', 'c', 'd', 'e')</a:t>
            </a:r>
            <a:endParaRPr b="1" sz="1400">
              <a:solidFill>
                <a:schemeClr val="dk1"/>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t/>
            </a:r>
            <a:endParaRPr b="1" sz="1400">
              <a:solidFill>
                <a:schemeClr val="dk1"/>
              </a:solidFill>
              <a:latin typeface="Inconsolata"/>
              <a:ea typeface="Inconsolata"/>
              <a:cs typeface="Inconsolata"/>
              <a:sym typeface="Inconsolata"/>
            </a:endParaRPr>
          </a:p>
          <a:p>
            <a:pPr indent="-317500" lvl="0" marL="457200" rtl="0" algn="l">
              <a:lnSpc>
                <a:spcPct val="115000"/>
              </a:lnSpc>
              <a:spcBef>
                <a:spcPts val="1000"/>
              </a:spcBef>
              <a:spcAft>
                <a:spcPts val="0"/>
              </a:spcAft>
              <a:buClr>
                <a:schemeClr val="dk1"/>
              </a:buClr>
              <a:buSzPts val="1400"/>
              <a:buFont typeface="Assistant"/>
              <a:buChar char="●"/>
            </a:pPr>
            <a:r>
              <a:rPr lang="en" sz="1400">
                <a:solidFill>
                  <a:schemeClr val="dk1"/>
                </a:solidFill>
              </a:rPr>
              <a:t>Once created we cannot change anything inside of the tuple.</a:t>
            </a:r>
            <a:endParaRPr sz="1400">
              <a:solidFill>
                <a:schemeClr val="dk1"/>
              </a:solidFill>
            </a:endParaRPr>
          </a:p>
          <a:p>
            <a:pPr indent="-317500" lvl="0" marL="457200" rtl="0" algn="l">
              <a:lnSpc>
                <a:spcPct val="115000"/>
              </a:lnSpc>
              <a:spcBef>
                <a:spcPts val="1000"/>
              </a:spcBef>
              <a:spcAft>
                <a:spcPts val="0"/>
              </a:spcAft>
              <a:buClr>
                <a:schemeClr val="dk1"/>
              </a:buClr>
              <a:buSzPts val="1400"/>
              <a:buFont typeface="Assistant"/>
              <a:buChar char="●"/>
            </a:pPr>
            <a:r>
              <a:rPr lang="en" sz="1400">
                <a:solidFill>
                  <a:schemeClr val="dk1"/>
                </a:solidFill>
              </a:rPr>
              <a:t>For example, if we attempt to change the </a:t>
            </a:r>
            <a:r>
              <a:rPr b="1" lang="en" sz="1400">
                <a:solidFill>
                  <a:schemeClr val="accent3"/>
                </a:solidFill>
                <a:latin typeface="Inconsolata"/>
                <a:ea typeface="Inconsolata"/>
                <a:cs typeface="Inconsolata"/>
                <a:sym typeface="Inconsolata"/>
              </a:rPr>
              <a:t>b</a:t>
            </a:r>
            <a:r>
              <a:rPr lang="en" sz="1400">
                <a:solidFill>
                  <a:schemeClr val="dk1"/>
                </a:solidFill>
              </a:rPr>
              <a:t> to a </a:t>
            </a:r>
            <a:r>
              <a:rPr b="1" lang="en" sz="1400">
                <a:solidFill>
                  <a:schemeClr val="accent3"/>
                </a:solidFill>
                <a:latin typeface="Inconsolata"/>
                <a:ea typeface="Inconsolata"/>
                <a:cs typeface="Inconsolata"/>
                <a:sym typeface="Inconsolata"/>
              </a:rPr>
              <a:t>g</a:t>
            </a:r>
            <a:r>
              <a:rPr lang="en" sz="1400">
                <a:solidFill>
                  <a:schemeClr val="dk1"/>
                </a:solidFill>
              </a:rPr>
              <a:t>, Python will produce an error:</a:t>
            </a:r>
            <a:endParaRPr sz="1400">
              <a:solidFill>
                <a:schemeClr val="dk1"/>
              </a:solidFill>
            </a:endParaRPr>
          </a:p>
          <a:p>
            <a:pPr indent="0" lvl="0" marL="0" rtl="0" algn="l">
              <a:lnSpc>
                <a:spcPct val="115000"/>
              </a:lnSpc>
              <a:spcBef>
                <a:spcPts val="10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tuple_one[1] = 'g'</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Clr>
                <a:schemeClr val="dk1"/>
              </a:buClr>
              <a:buSzPts val="1100"/>
              <a:buFont typeface="Arial"/>
              <a:buNone/>
            </a:pPr>
            <a:r>
              <a:rPr b="1" lang="en" sz="1400">
                <a:solidFill>
                  <a:srgbClr val="FF0000"/>
                </a:solidFill>
                <a:latin typeface="Inconsolata"/>
                <a:ea typeface="Inconsolata"/>
                <a:cs typeface="Inconsolata"/>
                <a:sym typeface="Inconsolata"/>
              </a:rPr>
              <a:t>Traceback (most recent call last):</a:t>
            </a:r>
            <a:endParaRPr b="1" sz="1400">
              <a:solidFill>
                <a:srgbClr val="FF0000"/>
              </a:solidFill>
              <a:latin typeface="Inconsolata"/>
              <a:ea typeface="Inconsolata"/>
              <a:cs typeface="Inconsolata"/>
              <a:sym typeface="Inconsolata"/>
            </a:endParaRPr>
          </a:p>
          <a:p>
            <a:pPr indent="0" lvl="0" marL="0" rtl="0" algn="l">
              <a:lnSpc>
                <a:spcPct val="115000"/>
              </a:lnSpc>
              <a:spcBef>
                <a:spcPts val="1000"/>
              </a:spcBef>
              <a:spcAft>
                <a:spcPts val="0"/>
              </a:spcAft>
              <a:buClr>
                <a:schemeClr val="dk1"/>
              </a:buClr>
              <a:buSzPts val="1100"/>
              <a:buFont typeface="Arial"/>
              <a:buNone/>
            </a:pPr>
            <a:r>
              <a:rPr b="1" lang="en" sz="1400">
                <a:solidFill>
                  <a:srgbClr val="FF0000"/>
                </a:solidFill>
                <a:latin typeface="Inconsolata"/>
                <a:ea typeface="Inconsolata"/>
                <a:cs typeface="Inconsolata"/>
                <a:sym typeface="Inconsolata"/>
              </a:rPr>
              <a:t>  File "main.py", line 386, in python_tuples</a:t>
            </a:r>
            <a:endParaRPr b="1" sz="1400">
              <a:solidFill>
                <a:srgbClr val="FF0000"/>
              </a:solidFill>
              <a:latin typeface="Inconsolata"/>
              <a:ea typeface="Inconsolata"/>
              <a:cs typeface="Inconsolata"/>
              <a:sym typeface="Inconsolata"/>
            </a:endParaRPr>
          </a:p>
          <a:p>
            <a:pPr indent="0" lvl="0" marL="0" rtl="0" algn="l">
              <a:lnSpc>
                <a:spcPct val="115000"/>
              </a:lnSpc>
              <a:spcBef>
                <a:spcPts val="1000"/>
              </a:spcBef>
              <a:spcAft>
                <a:spcPts val="0"/>
              </a:spcAft>
              <a:buClr>
                <a:schemeClr val="dk1"/>
              </a:buClr>
              <a:buSzPts val="1100"/>
              <a:buFont typeface="Arial"/>
              <a:buNone/>
            </a:pPr>
            <a:r>
              <a:rPr b="1" lang="en" sz="1400">
                <a:solidFill>
                  <a:srgbClr val="FF0000"/>
                </a:solidFill>
                <a:latin typeface="Inconsolata"/>
                <a:ea typeface="Inconsolata"/>
                <a:cs typeface="Inconsolata"/>
                <a:sym typeface="Inconsolata"/>
              </a:rPr>
              <a:t>    tuple_one[1] = 'g'</a:t>
            </a:r>
            <a:endParaRPr b="1" sz="1400">
              <a:solidFill>
                <a:srgbClr val="FF0000"/>
              </a:solidFill>
              <a:latin typeface="Inconsolata"/>
              <a:ea typeface="Inconsolata"/>
              <a:cs typeface="Inconsolata"/>
              <a:sym typeface="Inconsolata"/>
            </a:endParaRPr>
          </a:p>
          <a:p>
            <a:pPr indent="0" lvl="0" marL="0" rtl="0" algn="l">
              <a:lnSpc>
                <a:spcPct val="115000"/>
              </a:lnSpc>
              <a:spcBef>
                <a:spcPts val="1000"/>
              </a:spcBef>
              <a:spcAft>
                <a:spcPts val="0"/>
              </a:spcAft>
              <a:buClr>
                <a:schemeClr val="dk1"/>
              </a:buClr>
              <a:buSzPts val="1100"/>
              <a:buFont typeface="Arial"/>
              <a:buNone/>
            </a:pPr>
            <a:r>
              <a:rPr b="1" lang="en" sz="1400">
                <a:solidFill>
                  <a:srgbClr val="FF0000"/>
                </a:solidFill>
                <a:latin typeface="Inconsolata"/>
                <a:ea typeface="Inconsolata"/>
                <a:cs typeface="Inconsolata"/>
                <a:sym typeface="Inconsolata"/>
              </a:rPr>
              <a:t>    ~~~~~~~~~^^^</a:t>
            </a:r>
            <a:endParaRPr b="1" sz="1400">
              <a:solidFill>
                <a:srgbClr val="FF0000"/>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rgbClr val="FF0000"/>
                </a:solidFill>
                <a:latin typeface="Inconsolata"/>
                <a:ea typeface="Inconsolata"/>
                <a:cs typeface="Inconsolata"/>
                <a:sym typeface="Inconsolata"/>
              </a:rPr>
              <a:t>TypeError: 'tuple' object does not support item assignment</a:t>
            </a:r>
            <a:endParaRPr b="1" sz="1400">
              <a:solidFill>
                <a:srgbClr val="FF0000"/>
              </a:solidFill>
              <a:latin typeface="Inconsolata"/>
              <a:ea typeface="Inconsolata"/>
              <a:cs typeface="Inconsolata"/>
              <a:sym typeface="Inconsolata"/>
            </a:endParaRPr>
          </a:p>
          <a:p>
            <a:pPr indent="0" lvl="0" marL="0" rtl="0" algn="l">
              <a:lnSpc>
                <a:spcPct val="115000"/>
              </a:lnSpc>
              <a:spcBef>
                <a:spcPts val="1000"/>
              </a:spcBef>
              <a:spcAft>
                <a:spcPts val="0"/>
              </a:spcAft>
              <a:buClr>
                <a:schemeClr val="dk1"/>
              </a:buClr>
              <a:buSzPts val="1100"/>
              <a:buFont typeface="Arial"/>
              <a:buNone/>
            </a:pPr>
            <a:r>
              <a:t/>
            </a:r>
            <a:endParaRPr b="1" sz="1400">
              <a:solidFill>
                <a:srgbClr val="FF0000"/>
              </a:solidFill>
              <a:latin typeface="Inconsolata"/>
              <a:ea typeface="Inconsolata"/>
              <a:cs typeface="Inconsolata"/>
              <a:sym typeface="Inconsolata"/>
            </a:endParaRPr>
          </a:p>
          <a:p>
            <a:pPr indent="-317500" lvl="0" marL="457200" rtl="0" algn="l">
              <a:lnSpc>
                <a:spcPct val="115000"/>
              </a:lnSpc>
              <a:spcBef>
                <a:spcPts val="1000"/>
              </a:spcBef>
              <a:spcAft>
                <a:spcPts val="0"/>
              </a:spcAft>
              <a:buClr>
                <a:schemeClr val="dk1"/>
              </a:buClr>
              <a:buSzPts val="1400"/>
              <a:buFont typeface="Assistant"/>
              <a:buChar char="●"/>
            </a:pPr>
            <a:r>
              <a:rPr lang="en" sz="1400">
                <a:solidFill>
                  <a:schemeClr val="dk1"/>
                </a:solidFill>
              </a:rPr>
              <a:t>To change a value in the tuple, we need to create a new one.</a:t>
            </a:r>
            <a:endParaRPr sz="1400">
              <a:solidFill>
                <a:schemeClr val="dk1"/>
              </a:solidFill>
            </a:endParaRPr>
          </a:p>
          <a:p>
            <a:pPr indent="0" lvl="0" marL="0" rtl="0" algn="l">
              <a:lnSpc>
                <a:spcPct val="115000"/>
              </a:lnSpc>
              <a:spcBef>
                <a:spcPts val="10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tuple_one = ('a', </a:t>
            </a:r>
            <a:r>
              <a:rPr b="1" lang="en" sz="1400">
                <a:solidFill>
                  <a:schemeClr val="accent3"/>
                </a:solidFill>
                <a:highlight>
                  <a:srgbClr val="FFFF00"/>
                </a:highlight>
                <a:latin typeface="Inconsolata"/>
                <a:ea typeface="Inconsolata"/>
                <a:cs typeface="Inconsolata"/>
                <a:sym typeface="Inconsolata"/>
              </a:rPr>
              <a:t>'g'</a:t>
            </a:r>
            <a:r>
              <a:rPr b="1" lang="en" sz="1400">
                <a:solidFill>
                  <a:schemeClr val="accent3"/>
                </a:solidFill>
                <a:latin typeface="Inconsolata"/>
                <a:ea typeface="Inconsolata"/>
                <a:cs typeface="Inconsolata"/>
                <a:sym typeface="Inconsolata"/>
              </a:rPr>
              <a:t>, 'c', 'd', 'e')</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print(f"Our first tuple (again): </a:t>
            </a:r>
            <a:r>
              <a:rPr b="1" lang="en" sz="1400">
                <a:solidFill>
                  <a:srgbClr val="2C768B"/>
                </a:solidFill>
                <a:latin typeface="Inconsolata"/>
                <a:ea typeface="Inconsolata"/>
                <a:cs typeface="Inconsolata"/>
                <a:sym typeface="Inconsolata"/>
              </a:rPr>
              <a:t>{tuple_one}</a:t>
            </a: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dk1"/>
                </a:solidFill>
                <a:latin typeface="Inconsolata"/>
                <a:ea typeface="Inconsolata"/>
                <a:cs typeface="Inconsolata"/>
                <a:sym typeface="Inconsolata"/>
              </a:rPr>
              <a:t>Our first tuple (again): ('a', </a:t>
            </a:r>
            <a:r>
              <a:rPr b="1" lang="en" sz="1400">
                <a:solidFill>
                  <a:schemeClr val="dk1"/>
                </a:solidFill>
                <a:highlight>
                  <a:srgbClr val="FFFF00"/>
                </a:highlight>
                <a:latin typeface="Inconsolata"/>
                <a:ea typeface="Inconsolata"/>
                <a:cs typeface="Inconsolata"/>
                <a:sym typeface="Inconsolata"/>
              </a:rPr>
              <a:t>'g'</a:t>
            </a:r>
            <a:r>
              <a:rPr b="1" lang="en" sz="1400">
                <a:solidFill>
                  <a:schemeClr val="dk1"/>
                </a:solidFill>
                <a:latin typeface="Inconsolata"/>
                <a:ea typeface="Inconsolata"/>
                <a:cs typeface="Inconsolata"/>
                <a:sym typeface="Inconsolata"/>
              </a:rPr>
              <a:t>, 'c', 'd', 'e')</a:t>
            </a: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t/>
            </a:r>
            <a:endParaRPr b="1" sz="1400">
              <a:solidFill>
                <a:schemeClr val="accent3"/>
              </a:solidFill>
              <a:latin typeface="Inconsolata"/>
              <a:ea typeface="Inconsolata"/>
              <a:cs typeface="Inconsolata"/>
              <a:sym typeface="Inconsolata"/>
            </a:endParaRPr>
          </a:p>
          <a:p>
            <a:pPr indent="-317500" lvl="0" marL="457200" rtl="0" algn="l">
              <a:lnSpc>
                <a:spcPct val="115000"/>
              </a:lnSpc>
              <a:spcBef>
                <a:spcPts val="1000"/>
              </a:spcBef>
              <a:spcAft>
                <a:spcPts val="0"/>
              </a:spcAft>
              <a:buClr>
                <a:schemeClr val="dk1"/>
              </a:buClr>
              <a:buSzPts val="1400"/>
              <a:buFont typeface="Assistant"/>
              <a:buChar char="●"/>
            </a:pPr>
            <a:r>
              <a:rPr lang="en" sz="1400">
                <a:solidFill>
                  <a:schemeClr val="dk1"/>
                </a:solidFill>
              </a:rPr>
              <a:t>Order matters with tuples. Two tuples with the same items but in different order are not equal.</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tuple_two = ('e', 'c' , 'a', 'd', 'g')</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print(f"Are these two tuples equal? </a:t>
            </a:r>
            <a:r>
              <a:rPr b="1" lang="en" sz="1400">
                <a:solidFill>
                  <a:srgbClr val="2C768B"/>
                </a:solidFill>
                <a:latin typeface="Inconsolata"/>
                <a:ea typeface="Inconsolata"/>
                <a:cs typeface="Inconsolata"/>
                <a:sym typeface="Inconsolata"/>
              </a:rPr>
              <a:t>{tuple_one == tuple_two}</a:t>
            </a: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Are these two tuples equal? False</a:t>
            </a:r>
            <a:endParaRPr b="1" sz="1400">
              <a:solidFill>
                <a:schemeClr val="dk1"/>
              </a:solidFill>
              <a:latin typeface="Inconsolata"/>
              <a:ea typeface="Inconsolata"/>
              <a:cs typeface="Inconsolata"/>
              <a:sym typeface="Inconsolata"/>
            </a:endParaRPr>
          </a:p>
          <a:p>
            <a:pPr indent="0" lvl="0" marL="0" rtl="0" algn="l">
              <a:lnSpc>
                <a:spcPct val="115000"/>
              </a:lnSpc>
              <a:spcBef>
                <a:spcPts val="1000"/>
              </a:spcBef>
              <a:spcAft>
                <a:spcPts val="0"/>
              </a:spcAft>
              <a:buClr>
                <a:schemeClr val="dk1"/>
              </a:buClr>
              <a:buSzPts val="1100"/>
              <a:buFont typeface="Arial"/>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00000"/>
              </a:lnSpc>
              <a:spcBef>
                <a:spcPts val="1000"/>
              </a:spcBef>
              <a:spcAft>
                <a:spcPts val="0"/>
              </a:spcAft>
              <a:buSzPts val="1100"/>
              <a:buNone/>
            </a:pPr>
            <a:r>
              <a:t/>
            </a:r>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chemeClr val="dk1"/>
              </a:buClr>
              <a:buSzPts val="1400"/>
              <a:buFont typeface="Assistant"/>
              <a:buChar char="●"/>
            </a:pPr>
            <a:r>
              <a:rPr lang="en" sz="1400">
                <a:solidFill>
                  <a:schemeClr val="dk1"/>
                </a:solidFill>
              </a:rPr>
              <a:t>Slicing works the same way with tuples as with lists.</a:t>
            </a:r>
            <a:endParaRPr sz="1400">
              <a:solidFill>
                <a:schemeClr val="dk1"/>
              </a:solidFill>
            </a:endParaRPr>
          </a:p>
          <a:p>
            <a:pPr indent="0" lvl="0" marL="0" rtl="0" algn="l">
              <a:lnSpc>
                <a:spcPct val="115000"/>
              </a:lnSpc>
              <a:spcBef>
                <a:spcPts val="10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tuple_one = ('a', 'g', 'c', 'd', 'e')</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print(f"The middle three items are: </a:t>
            </a:r>
            <a:r>
              <a:rPr b="1" lang="en" sz="1400">
                <a:solidFill>
                  <a:srgbClr val="2C768B"/>
                </a:solidFill>
                <a:latin typeface="Inconsolata"/>
                <a:ea typeface="Inconsolata"/>
                <a:cs typeface="Inconsolata"/>
                <a:sym typeface="Inconsolata"/>
              </a:rPr>
              <a:t>{tuple_one[1,4]}</a:t>
            </a:r>
            <a:r>
              <a:rPr b="1" lang="en" sz="1400">
                <a:solidFill>
                  <a:srgbClr val="EA5B25"/>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dk1"/>
                </a:solidFill>
                <a:latin typeface="Inconsolata"/>
                <a:ea typeface="Inconsolata"/>
                <a:cs typeface="Inconsolata"/>
                <a:sym typeface="Inconsolata"/>
              </a:rPr>
              <a:t>The middle three items are: ('g', 'c', 'd').</a:t>
            </a:r>
            <a:r>
              <a:rPr b="1" lang="en" sz="1400">
                <a:solidFill>
                  <a:schemeClr val="accent3"/>
                </a:solidFill>
                <a:latin typeface="Inconsolata"/>
                <a:ea typeface="Inconsolata"/>
                <a:cs typeface="Inconsolata"/>
                <a:sym typeface="Inconsolata"/>
              </a:rPr>
              <a:t> </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t/>
            </a:r>
            <a:endParaRPr b="1" sz="1400">
              <a:solidFill>
                <a:schemeClr val="accent3"/>
              </a:solidFill>
              <a:latin typeface="Inconsolata"/>
              <a:ea typeface="Inconsolata"/>
              <a:cs typeface="Inconsolata"/>
              <a:sym typeface="Inconsolata"/>
            </a:endParaRPr>
          </a:p>
          <a:p>
            <a:pPr indent="-317500" lvl="0" marL="457200" rtl="0" algn="l">
              <a:lnSpc>
                <a:spcPct val="115000"/>
              </a:lnSpc>
              <a:spcBef>
                <a:spcPts val="1000"/>
              </a:spcBef>
              <a:spcAft>
                <a:spcPts val="0"/>
              </a:spcAft>
              <a:buClr>
                <a:schemeClr val="dk1"/>
              </a:buClr>
              <a:buSzPts val="1400"/>
              <a:buFont typeface="Assistant"/>
              <a:buChar char="●"/>
            </a:pPr>
            <a:r>
              <a:rPr lang="en" sz="1400">
                <a:solidFill>
                  <a:schemeClr val="dk1"/>
                </a:solidFill>
              </a:rPr>
              <a:t>Because tuples use parentheses, if you attempt to create a tuple with only one element in it, you must include the comma after the element. If you don’t Python will create a simple variable with its type set to the data that was within the parentheses.</a:t>
            </a:r>
            <a:endParaRPr sz="1400">
              <a:solidFill>
                <a:schemeClr val="dk1"/>
              </a:solidFill>
            </a:endParaRPr>
          </a:p>
          <a:p>
            <a:pPr indent="0" lvl="0" marL="0" rtl="0" algn="l">
              <a:lnSpc>
                <a:spcPct val="115000"/>
              </a:lnSpc>
              <a:spcBef>
                <a:spcPts val="10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tuple_three = ("One Item")</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print(f"Our tuple has one item in it: </a:t>
            </a:r>
            <a:r>
              <a:rPr b="1" lang="en" sz="1400">
                <a:solidFill>
                  <a:srgbClr val="2C768B"/>
                </a:solidFill>
                <a:latin typeface="Inconsolata"/>
                <a:ea typeface="Inconsolata"/>
                <a:cs typeface="Inconsolata"/>
                <a:sym typeface="Inconsolata"/>
              </a:rPr>
              <a:t>{tuple_three}</a:t>
            </a: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print(f"Its type is </a:t>
            </a:r>
            <a:r>
              <a:rPr b="1" lang="en" sz="1400">
                <a:solidFill>
                  <a:srgbClr val="2C768B"/>
                </a:solidFill>
                <a:latin typeface="Inconsolata"/>
                <a:ea typeface="Inconsolata"/>
                <a:cs typeface="Inconsolata"/>
                <a:sym typeface="Inconsolata"/>
              </a:rPr>
              <a:t>{type(tuple_three)}</a:t>
            </a: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Our tuple has one item in it: One Item</a:t>
            </a:r>
            <a:endParaRPr b="1" sz="1400">
              <a:solidFill>
                <a:schemeClr val="dk1"/>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dk1"/>
                </a:solidFill>
                <a:latin typeface="Inconsolata"/>
                <a:ea typeface="Inconsolata"/>
                <a:cs typeface="Inconsolata"/>
                <a:sym typeface="Inconsolata"/>
              </a:rPr>
              <a:t>Its type is &lt;</a:t>
            </a:r>
            <a:r>
              <a:rPr b="1" lang="en" sz="1400">
                <a:solidFill>
                  <a:schemeClr val="dk1"/>
                </a:solidFill>
                <a:highlight>
                  <a:srgbClr val="FFFF00"/>
                </a:highlight>
                <a:latin typeface="Inconsolata"/>
                <a:ea typeface="Inconsolata"/>
                <a:cs typeface="Inconsolata"/>
                <a:sym typeface="Inconsolata"/>
              </a:rPr>
              <a:t>class 'str'</a:t>
            </a:r>
            <a:r>
              <a:rPr b="1" lang="en" sz="1400">
                <a:solidFill>
                  <a:schemeClr val="dk1"/>
                </a:solidFill>
                <a:latin typeface="Inconsolata"/>
                <a:ea typeface="Inconsolata"/>
                <a:cs typeface="Inconsolata"/>
                <a:sym typeface="Inconsolata"/>
              </a:rPr>
              <a:t>&gt;</a:t>
            </a:r>
            <a:endParaRPr b="1" sz="1400">
              <a:solidFill>
                <a:schemeClr val="dk1"/>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t/>
            </a:r>
            <a:endParaRPr b="1" sz="1400">
              <a:solidFill>
                <a:schemeClr val="dk1"/>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tuple_three = ("One Item"</a:t>
            </a:r>
            <a:r>
              <a:rPr b="1" lang="en" sz="1400">
                <a:solidFill>
                  <a:schemeClr val="accent3"/>
                </a:solidFill>
                <a:highlight>
                  <a:srgbClr val="FFFF00"/>
                </a:highlight>
                <a:latin typeface="Inconsolata"/>
                <a:ea typeface="Inconsolata"/>
                <a:cs typeface="Inconsolata"/>
                <a:sym typeface="Inconsolata"/>
              </a:rPr>
              <a:t>,</a:t>
            </a: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print(f"Our tuple has one item in it: </a:t>
            </a:r>
            <a:r>
              <a:rPr b="1" lang="en" sz="1400">
                <a:solidFill>
                  <a:srgbClr val="2C768B"/>
                </a:solidFill>
                <a:latin typeface="Inconsolata"/>
                <a:ea typeface="Inconsolata"/>
                <a:cs typeface="Inconsolata"/>
                <a:sym typeface="Inconsolata"/>
              </a:rPr>
              <a:t>{tuple_three}</a:t>
            </a: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print(f"Its type is </a:t>
            </a:r>
            <a:r>
              <a:rPr b="1" lang="en" sz="1400">
                <a:solidFill>
                  <a:srgbClr val="2C768B"/>
                </a:solidFill>
                <a:latin typeface="Inconsolata"/>
                <a:ea typeface="Inconsolata"/>
                <a:cs typeface="Inconsolata"/>
                <a:sym typeface="Inconsolata"/>
              </a:rPr>
              <a:t>{type(tuple_three)}</a:t>
            </a: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Our tuple has one item in it: ('One Item'</a:t>
            </a:r>
            <a:r>
              <a:rPr b="1" lang="en" sz="1400">
                <a:solidFill>
                  <a:schemeClr val="dk1"/>
                </a:solidFill>
                <a:highlight>
                  <a:srgbClr val="FFFF00"/>
                </a:highlight>
                <a:latin typeface="Inconsolata"/>
                <a:ea typeface="Inconsolata"/>
                <a:cs typeface="Inconsolata"/>
                <a:sym typeface="Inconsolata"/>
              </a:rPr>
              <a:t>,</a:t>
            </a:r>
            <a:r>
              <a:rPr b="1" lang="en" sz="1400">
                <a:solidFill>
                  <a:schemeClr val="dk1"/>
                </a:solidFill>
                <a:latin typeface="Inconsolata"/>
                <a:ea typeface="Inconsolata"/>
                <a:cs typeface="Inconsolata"/>
                <a:sym typeface="Inconsolata"/>
              </a:rPr>
              <a:t>)</a:t>
            </a:r>
            <a:endParaRPr b="1" sz="1400">
              <a:solidFill>
                <a:schemeClr val="dk1"/>
              </a:solidFill>
              <a:latin typeface="Inconsolata"/>
              <a:ea typeface="Inconsolata"/>
              <a:cs typeface="Inconsolata"/>
              <a:sym typeface="Inconsolata"/>
            </a:endParaRPr>
          </a:p>
          <a:p>
            <a:pPr indent="0" lvl="0" marL="0" rtl="0" algn="l">
              <a:lnSpc>
                <a:spcPct val="115000"/>
              </a:lnSpc>
              <a:spcBef>
                <a:spcPts val="100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Its type is &lt;</a:t>
            </a:r>
            <a:r>
              <a:rPr b="1" lang="en" sz="1400">
                <a:solidFill>
                  <a:schemeClr val="dk1"/>
                </a:solidFill>
                <a:highlight>
                  <a:srgbClr val="FFFF00"/>
                </a:highlight>
                <a:latin typeface="Inconsolata"/>
                <a:ea typeface="Inconsolata"/>
                <a:cs typeface="Inconsolata"/>
                <a:sym typeface="Inconsolata"/>
              </a:rPr>
              <a:t>class 'tuple'</a:t>
            </a:r>
            <a:r>
              <a:rPr b="1" lang="en" sz="1400">
                <a:solidFill>
                  <a:schemeClr val="dk1"/>
                </a:solidFill>
                <a:latin typeface="Inconsolata"/>
                <a:ea typeface="Inconsolata"/>
                <a:cs typeface="Inconsolata"/>
                <a:sym typeface="Inconsolata"/>
              </a:rPr>
              <a:t>&gt;</a:t>
            </a:r>
            <a:endParaRPr b="1" sz="1400">
              <a:solidFill>
                <a:schemeClr val="dk1"/>
              </a:solidFill>
              <a:latin typeface="Inconsolata"/>
              <a:ea typeface="Inconsolata"/>
              <a:cs typeface="Inconsolata"/>
              <a:sym typeface="Inconsolata"/>
            </a:endParaRPr>
          </a:p>
          <a:p>
            <a:pPr indent="0" lvl="0" marL="0" rtl="0" algn="l">
              <a:lnSpc>
                <a:spcPct val="115000"/>
              </a:lnSpc>
              <a:spcBef>
                <a:spcPts val="1000"/>
              </a:spcBef>
              <a:spcAft>
                <a:spcPts val="0"/>
              </a:spcAft>
              <a:buClr>
                <a:schemeClr val="dk1"/>
              </a:buClr>
              <a:buSzPts val="1100"/>
              <a:buFont typeface="Arial"/>
              <a:buNone/>
            </a:pPr>
            <a:r>
              <a:t/>
            </a:r>
            <a:endParaRPr b="1" sz="1400">
              <a:solidFill>
                <a:schemeClr val="dk1"/>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t/>
            </a:r>
            <a:endParaRPr b="1" sz="1400">
              <a:solidFill>
                <a:schemeClr val="dk1"/>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t/>
            </a:r>
            <a:endParaRPr sz="1400">
              <a:solidFill>
                <a:schemeClr val="dk1"/>
              </a:solidFill>
            </a:endParaRPr>
          </a:p>
          <a:p>
            <a:pPr indent="0" lvl="0" marL="0" rtl="0" algn="l">
              <a:lnSpc>
                <a:spcPct val="115000"/>
              </a:lnSpc>
              <a:spcBef>
                <a:spcPts val="1000"/>
              </a:spcBef>
              <a:spcAft>
                <a:spcPts val="0"/>
              </a:spcAft>
              <a:buSzPts val="1100"/>
              <a:buNone/>
            </a:pPr>
            <a:r>
              <a:t/>
            </a:r>
            <a:endParaRPr sz="1400">
              <a:solidFill>
                <a:schemeClr val="dk1"/>
              </a:solidFill>
            </a:endParaRPr>
          </a:p>
          <a:p>
            <a:pPr indent="0" lvl="0" marL="0" rtl="0" algn="l">
              <a:lnSpc>
                <a:spcPct val="100000"/>
              </a:lnSpc>
              <a:spcBef>
                <a:spcPts val="1000"/>
              </a:spcBef>
              <a:spcAft>
                <a:spcPts val="0"/>
              </a:spcAft>
              <a:buSzPts val="1100"/>
              <a:buNone/>
            </a:pPr>
            <a:r>
              <a:t/>
            </a:r>
            <a:endParaRPr sz="1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1" name="Google Shape;48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8" name="Google Shape;48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Arial"/>
              <a:buChar char="●"/>
            </a:pPr>
            <a:r>
              <a:rPr lang="en" sz="1400">
                <a:solidFill>
                  <a:schemeClr val="dk1"/>
                </a:solidFill>
              </a:rPr>
              <a:t>In a language such as English or German, a dictionary contains words and their definitions.</a:t>
            </a:r>
            <a:endParaRPr sz="1400">
              <a:solidFill>
                <a:schemeClr val="dk1"/>
              </a:solidFill>
            </a:endParaRPr>
          </a:p>
          <a:p>
            <a:pPr indent="-317500" lvl="0" marL="457200" rtl="0" algn="l">
              <a:lnSpc>
                <a:spcPct val="115000"/>
              </a:lnSpc>
              <a:spcBef>
                <a:spcPts val="1000"/>
              </a:spcBef>
              <a:spcAft>
                <a:spcPts val="0"/>
              </a:spcAft>
              <a:buClr>
                <a:schemeClr val="dk1"/>
              </a:buClr>
              <a:buSzPts val="1400"/>
              <a:buFont typeface="Arial"/>
              <a:buChar char="●"/>
            </a:pPr>
            <a:r>
              <a:rPr lang="en" sz="1400">
                <a:solidFill>
                  <a:schemeClr val="dk1"/>
                </a:solidFill>
              </a:rPr>
              <a:t>Each entry in the dictionary has two parts, the word being defined and its definition.</a:t>
            </a:r>
            <a:endParaRPr sz="1400">
              <a:solidFill>
                <a:schemeClr val="dk1"/>
              </a:solidFill>
            </a:endParaRPr>
          </a:p>
          <a:p>
            <a:pPr indent="-317500" lvl="0" marL="457200" rtl="0" algn="l">
              <a:lnSpc>
                <a:spcPct val="115000"/>
              </a:lnSpc>
              <a:spcBef>
                <a:spcPts val="1000"/>
              </a:spcBef>
              <a:spcAft>
                <a:spcPts val="0"/>
              </a:spcAft>
              <a:buClr>
                <a:schemeClr val="dk1"/>
              </a:buClr>
              <a:buSzPts val="1400"/>
              <a:buFont typeface="Arial"/>
              <a:buChar char="●"/>
            </a:pPr>
            <a:r>
              <a:rPr lang="en" sz="1400">
                <a:solidFill>
                  <a:schemeClr val="dk1"/>
                </a:solidFill>
              </a:rPr>
              <a:t>The word is the ‘key’ while the definition is the ‘value’.</a:t>
            </a:r>
            <a:endParaRPr sz="1400">
              <a:solidFill>
                <a:schemeClr val="dk1"/>
              </a:solidFill>
            </a:endParaRPr>
          </a:p>
          <a:p>
            <a:pPr indent="-317500" lvl="0" marL="457200" rtl="0" algn="l">
              <a:lnSpc>
                <a:spcPct val="115000"/>
              </a:lnSpc>
              <a:spcBef>
                <a:spcPts val="1000"/>
              </a:spcBef>
              <a:spcAft>
                <a:spcPts val="0"/>
              </a:spcAft>
              <a:buClr>
                <a:schemeClr val="dk1"/>
              </a:buClr>
              <a:buSzPts val="1400"/>
              <a:buFont typeface="Assistant"/>
              <a:buChar char="●"/>
            </a:pPr>
            <a:r>
              <a:rPr lang="en" sz="1400">
                <a:solidFill>
                  <a:schemeClr val="dk1"/>
                </a:solidFill>
              </a:rPr>
              <a:t>Other examples include:</a:t>
            </a:r>
            <a:endParaRPr sz="1400">
              <a:solidFill>
                <a:schemeClr val="dk1"/>
              </a:solidFill>
            </a:endParaRPr>
          </a:p>
          <a:p>
            <a:pPr indent="-317500" lvl="1" marL="914400" rtl="0" algn="l">
              <a:lnSpc>
                <a:spcPct val="115000"/>
              </a:lnSpc>
              <a:spcBef>
                <a:spcPts val="1000"/>
              </a:spcBef>
              <a:spcAft>
                <a:spcPts val="0"/>
              </a:spcAft>
              <a:buClr>
                <a:schemeClr val="dk1"/>
              </a:buClr>
              <a:buSzPts val="1400"/>
              <a:buFont typeface="Assistant"/>
              <a:buChar char="○"/>
            </a:pPr>
            <a:r>
              <a:rPr lang="en" sz="1400">
                <a:solidFill>
                  <a:schemeClr val="dk1"/>
                </a:solidFill>
              </a:rPr>
              <a:t>A translation dictionary where the key is the source language and the value is the translated word into the target language (e.g. “to eat” → “essen”)</a:t>
            </a:r>
            <a:endParaRPr sz="1400">
              <a:solidFill>
                <a:schemeClr val="dk1"/>
              </a:solidFill>
            </a:endParaRPr>
          </a:p>
          <a:p>
            <a:pPr indent="-317500" lvl="1" marL="914400" rtl="0" algn="l">
              <a:lnSpc>
                <a:spcPct val="115000"/>
              </a:lnSpc>
              <a:spcBef>
                <a:spcPts val="1000"/>
              </a:spcBef>
              <a:spcAft>
                <a:spcPts val="0"/>
              </a:spcAft>
              <a:buClr>
                <a:schemeClr val="dk1"/>
              </a:buClr>
              <a:buSzPts val="1400"/>
              <a:buFont typeface="Assistant"/>
              <a:buChar char="○"/>
            </a:pPr>
            <a:r>
              <a:rPr lang="en" sz="1400">
                <a:solidFill>
                  <a:schemeClr val="dk1"/>
                </a:solidFill>
              </a:rPr>
              <a:t>Information about a person (e.g. name → “Kevin”, interests → “music”, job → “ReDI instructor”, …)</a:t>
            </a:r>
            <a:endParaRPr sz="1400">
              <a:solidFill>
                <a:schemeClr val="dk1"/>
              </a:solidFill>
            </a:endParaRPr>
          </a:p>
          <a:p>
            <a:pPr indent="-317500" lvl="0" marL="457200" rtl="0" algn="l">
              <a:lnSpc>
                <a:spcPct val="115000"/>
              </a:lnSpc>
              <a:spcBef>
                <a:spcPts val="1000"/>
              </a:spcBef>
              <a:spcAft>
                <a:spcPts val="0"/>
              </a:spcAft>
              <a:buClr>
                <a:schemeClr val="dk1"/>
              </a:buClr>
              <a:buSzPts val="1400"/>
              <a:buFont typeface="Arial"/>
              <a:buChar char="●"/>
            </a:pPr>
            <a:r>
              <a:rPr lang="en" sz="1400">
                <a:solidFill>
                  <a:schemeClr val="dk1"/>
                </a:solidFill>
              </a:rPr>
              <a:t>In Python, dictionaries follow this </a:t>
            </a:r>
            <a:r>
              <a:rPr b="1" lang="en" sz="1400">
                <a:solidFill>
                  <a:schemeClr val="dk1"/>
                </a:solidFill>
              </a:rPr>
              <a:t>key : value</a:t>
            </a:r>
            <a:r>
              <a:rPr lang="en" sz="1400">
                <a:solidFill>
                  <a:schemeClr val="dk1"/>
                </a:solidFill>
              </a:rPr>
              <a:t> pairing.</a:t>
            </a:r>
            <a:endParaRPr sz="1400">
              <a:solidFill>
                <a:schemeClr val="dk1"/>
              </a:solidFill>
            </a:endParaRPr>
          </a:p>
          <a:p>
            <a:pPr indent="-317500" lvl="0" marL="457200" rtl="0" algn="l">
              <a:lnSpc>
                <a:spcPct val="115000"/>
              </a:lnSpc>
              <a:spcBef>
                <a:spcPts val="1000"/>
              </a:spcBef>
              <a:spcAft>
                <a:spcPts val="0"/>
              </a:spcAft>
              <a:buClr>
                <a:schemeClr val="dk1"/>
              </a:buClr>
              <a:buSzPts val="1400"/>
              <a:buFont typeface="Arial"/>
              <a:buChar char="●"/>
            </a:pPr>
            <a:r>
              <a:rPr lang="en" sz="1400">
                <a:solidFill>
                  <a:schemeClr val="dk1"/>
                </a:solidFill>
              </a:rPr>
              <a:t>Dictionaries don’t use integer indexes like lists, instead we access the contents by the keys and values stored in the dictionary.</a:t>
            </a:r>
            <a:endParaRPr sz="1400">
              <a:solidFill>
                <a:schemeClr val="dk1"/>
              </a:solidFill>
            </a:endParaRPr>
          </a:p>
          <a:p>
            <a:pPr indent="-317500" lvl="0" marL="457200" rtl="0" algn="l">
              <a:lnSpc>
                <a:spcPct val="115000"/>
              </a:lnSpc>
              <a:spcBef>
                <a:spcPts val="1000"/>
              </a:spcBef>
              <a:spcAft>
                <a:spcPts val="0"/>
              </a:spcAft>
              <a:buClr>
                <a:schemeClr val="dk1"/>
              </a:buClr>
              <a:buSzPts val="1400"/>
              <a:buFont typeface="Assistant"/>
              <a:buChar char="●"/>
            </a:pPr>
            <a:r>
              <a:rPr lang="en" sz="1400">
                <a:solidFill>
                  <a:schemeClr val="dk1"/>
                </a:solidFill>
              </a:rPr>
              <a:t>Because we access items through their keys, dictionaries are not ordered. It doesn’t matter where the item is located in the dictionary. </a:t>
            </a:r>
            <a:endParaRPr sz="1400">
              <a:solidFill>
                <a:schemeClr val="dk1"/>
              </a:solidFill>
            </a:endParaRPr>
          </a:p>
          <a:p>
            <a:pPr indent="-317500" lvl="0" marL="457200" rtl="0" algn="l">
              <a:lnSpc>
                <a:spcPct val="115000"/>
              </a:lnSpc>
              <a:spcBef>
                <a:spcPts val="1000"/>
              </a:spcBef>
              <a:spcAft>
                <a:spcPts val="0"/>
              </a:spcAft>
              <a:buClr>
                <a:schemeClr val="dk1"/>
              </a:buClr>
              <a:buSzPts val="1400"/>
              <a:buFont typeface="Assistant"/>
              <a:buChar char="●"/>
            </a:pPr>
            <a:r>
              <a:rPr lang="en" sz="1400">
                <a:solidFill>
                  <a:schemeClr val="dk1"/>
                </a:solidFill>
              </a:rPr>
              <a:t>In Python, the key MUST be unique. It is used to find its paired value.</a:t>
            </a:r>
            <a:endParaRPr sz="1400">
              <a:solidFill>
                <a:schemeClr val="dk1"/>
              </a:solidFill>
            </a:endParaRPr>
          </a:p>
          <a:p>
            <a:pPr indent="0" lvl="0" marL="0" rtl="0" algn="l">
              <a:lnSpc>
                <a:spcPct val="100000"/>
              </a:lnSpc>
              <a:spcBef>
                <a:spcPts val="1000"/>
              </a:spcBef>
              <a:spcAft>
                <a:spcPts val="0"/>
              </a:spcAft>
              <a:buSzPts val="1100"/>
              <a:buNone/>
            </a:pPr>
            <a:r>
              <a:t/>
            </a:r>
            <a:endParaRPr sz="1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8" name="Google Shape;49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chemeClr val="dk1"/>
              </a:buClr>
              <a:buSzPts val="1400"/>
              <a:buFont typeface="Assistant"/>
              <a:buChar char="●"/>
            </a:pPr>
            <a:r>
              <a:rPr lang="en" sz="1400">
                <a:solidFill>
                  <a:schemeClr val="dk1"/>
                </a:solidFill>
              </a:rPr>
              <a:t>To create a dictionary, we use </a:t>
            </a:r>
            <a:r>
              <a:rPr b="1" lang="en" sz="1400">
                <a:solidFill>
                  <a:schemeClr val="accent3"/>
                </a:solidFill>
                <a:latin typeface="Inconsolata"/>
                <a:ea typeface="Inconsolata"/>
                <a:cs typeface="Inconsolata"/>
                <a:sym typeface="Inconsolata"/>
              </a:rPr>
              <a:t>{</a:t>
            </a:r>
            <a:r>
              <a:rPr lang="en" sz="1400">
                <a:solidFill>
                  <a:schemeClr val="dk1"/>
                </a:solidFill>
              </a:rPr>
              <a:t> and </a:t>
            </a:r>
            <a:r>
              <a:rPr b="1" lang="en" sz="1400">
                <a:solidFill>
                  <a:schemeClr val="accent3"/>
                </a:solidFill>
                <a:latin typeface="Inconsolata"/>
                <a:ea typeface="Inconsolata"/>
                <a:cs typeface="Inconsolata"/>
                <a:sym typeface="Inconsolata"/>
              </a:rPr>
              <a:t>}</a:t>
            </a:r>
            <a:r>
              <a:rPr lang="en" sz="1400">
                <a:solidFill>
                  <a:schemeClr val="dk1"/>
                </a:solidFill>
              </a:rPr>
              <a:t> rather than </a:t>
            </a:r>
            <a:r>
              <a:rPr b="1" lang="en" sz="1400">
                <a:solidFill>
                  <a:schemeClr val="accent3"/>
                </a:solidFill>
                <a:latin typeface="Inconsolata"/>
                <a:ea typeface="Inconsolata"/>
                <a:cs typeface="Inconsolata"/>
                <a:sym typeface="Inconsolata"/>
              </a:rPr>
              <a:t>[</a:t>
            </a:r>
            <a:r>
              <a:rPr lang="en" sz="1400">
                <a:solidFill>
                  <a:schemeClr val="dk1"/>
                </a:solidFill>
              </a:rPr>
              <a:t> and </a:t>
            </a:r>
            <a:r>
              <a:rPr b="1" lang="en" sz="1400">
                <a:solidFill>
                  <a:schemeClr val="accent3"/>
                </a:solidFill>
                <a:latin typeface="Inconsolata"/>
                <a:ea typeface="Inconsolata"/>
                <a:cs typeface="Inconsolata"/>
                <a:sym typeface="Inconsolata"/>
              </a:rPr>
              <a:t>]</a:t>
            </a:r>
            <a:r>
              <a:rPr lang="en" sz="1400">
                <a:solidFill>
                  <a:schemeClr val="dk1"/>
                </a:solidFill>
              </a:rPr>
              <a:t> or </a:t>
            </a:r>
            <a:r>
              <a:rPr b="1" lang="en" sz="1400">
                <a:solidFill>
                  <a:schemeClr val="accent3"/>
                </a:solidFill>
                <a:latin typeface="Inconsolata"/>
                <a:ea typeface="Inconsolata"/>
                <a:cs typeface="Inconsolata"/>
                <a:sym typeface="Inconsolata"/>
              </a:rPr>
              <a:t>(</a:t>
            </a:r>
            <a:r>
              <a:rPr lang="en" sz="1400">
                <a:solidFill>
                  <a:schemeClr val="dk1"/>
                </a:solidFill>
              </a:rPr>
              <a:t> and </a:t>
            </a:r>
            <a:r>
              <a:rPr b="1" lang="en" sz="1400">
                <a:solidFill>
                  <a:schemeClr val="accent3"/>
                </a:solidFill>
                <a:latin typeface="Inconsolata"/>
                <a:ea typeface="Inconsolata"/>
                <a:cs typeface="Inconsolata"/>
                <a:sym typeface="Inconsolata"/>
              </a:rPr>
              <a:t>)</a:t>
            </a:r>
            <a:r>
              <a:rPr lang="en" sz="1400">
                <a:solidFill>
                  <a:schemeClr val="dk1"/>
                </a:solidFill>
              </a:rPr>
              <a:t>.</a:t>
            </a:r>
            <a:endParaRPr sz="1400">
              <a:solidFill>
                <a:schemeClr val="dk1"/>
              </a:solidFill>
            </a:endParaRPr>
          </a:p>
          <a:p>
            <a:pPr indent="-317500" lvl="0" marL="457200" rtl="0" algn="l">
              <a:lnSpc>
                <a:spcPct val="115000"/>
              </a:lnSpc>
              <a:spcBef>
                <a:spcPts val="1000"/>
              </a:spcBef>
              <a:spcAft>
                <a:spcPts val="0"/>
              </a:spcAft>
              <a:buClr>
                <a:schemeClr val="dk1"/>
              </a:buClr>
              <a:buSzPts val="1400"/>
              <a:buFont typeface="Assistant"/>
              <a:buChar char="●"/>
            </a:pPr>
            <a:r>
              <a:rPr lang="en" sz="1400">
                <a:solidFill>
                  <a:schemeClr val="dk1"/>
                </a:solidFill>
              </a:rPr>
              <a:t>Within the curly braces we provide the keys and values.</a:t>
            </a:r>
            <a:endParaRPr sz="1400">
              <a:solidFill>
                <a:schemeClr val="dk1"/>
              </a:solidFill>
            </a:endParaRPr>
          </a:p>
          <a:p>
            <a:pPr indent="-317500" lvl="0" marL="457200" rtl="0" algn="l">
              <a:lnSpc>
                <a:spcPct val="115000"/>
              </a:lnSpc>
              <a:spcBef>
                <a:spcPts val="1000"/>
              </a:spcBef>
              <a:spcAft>
                <a:spcPts val="0"/>
              </a:spcAft>
              <a:buClr>
                <a:schemeClr val="dk1"/>
              </a:buClr>
              <a:buSzPts val="1400"/>
              <a:buFont typeface="Assistant"/>
              <a:buChar char="●"/>
            </a:pPr>
            <a:r>
              <a:rPr lang="en" sz="1400">
                <a:solidFill>
                  <a:schemeClr val="dk1"/>
                </a:solidFill>
              </a:rPr>
              <a:t>A colon separates a key from it’s value.</a:t>
            </a:r>
            <a:endParaRPr sz="1400">
              <a:solidFill>
                <a:schemeClr val="dk1"/>
              </a:solidFill>
            </a:endParaRPr>
          </a:p>
          <a:p>
            <a:pPr indent="-317500" lvl="0" marL="457200" rtl="0" algn="l">
              <a:lnSpc>
                <a:spcPct val="115000"/>
              </a:lnSpc>
              <a:spcBef>
                <a:spcPts val="1000"/>
              </a:spcBef>
              <a:spcAft>
                <a:spcPts val="0"/>
              </a:spcAft>
              <a:buClr>
                <a:schemeClr val="dk1"/>
              </a:buClr>
              <a:buSzPts val="1400"/>
              <a:buFont typeface="Assistant"/>
              <a:buChar char="●"/>
            </a:pPr>
            <a:r>
              <a:rPr lang="en" sz="1400">
                <a:solidFill>
                  <a:schemeClr val="dk1"/>
                </a:solidFill>
              </a:rPr>
              <a:t>Each key-value pair is separated by a comma.</a:t>
            </a:r>
            <a:endParaRPr sz="1400">
              <a:solidFill>
                <a:schemeClr val="dk1"/>
              </a:solidFill>
            </a:endParaRPr>
          </a:p>
          <a:p>
            <a:pPr indent="0" lvl="0" marL="0" rtl="0" algn="l">
              <a:lnSpc>
                <a:spcPct val="115000"/>
              </a:lnSpc>
              <a:spcBef>
                <a:spcPts val="10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eu_capitals = </a:t>
            </a:r>
            <a:r>
              <a:rPr b="1" lang="en" sz="1400">
                <a:solidFill>
                  <a:schemeClr val="accent3"/>
                </a:solidFill>
                <a:highlight>
                  <a:srgbClr val="FFFF00"/>
                </a:highlight>
                <a:latin typeface="Inconsolata"/>
                <a:ea typeface="Inconsolata"/>
                <a:cs typeface="Inconsolata"/>
                <a:sym typeface="Inconsolata"/>
              </a:rPr>
              <a:t>{</a:t>
            </a:r>
            <a:endParaRPr b="1" sz="1400">
              <a:solidFill>
                <a:schemeClr val="accent3"/>
              </a:solidFill>
              <a:highlight>
                <a:srgbClr val="FFFF00"/>
              </a:highlight>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    "Austria"</a:t>
            </a:r>
            <a:r>
              <a:rPr b="1" lang="en" sz="1400">
                <a:solidFill>
                  <a:schemeClr val="accent3"/>
                </a:solidFill>
                <a:highlight>
                  <a:srgbClr val="FFFF00"/>
                </a:highlight>
                <a:latin typeface="Inconsolata"/>
                <a:ea typeface="Inconsolata"/>
                <a:cs typeface="Inconsolata"/>
                <a:sym typeface="Inconsolata"/>
              </a:rPr>
              <a:t>:</a:t>
            </a:r>
            <a:r>
              <a:rPr b="1" lang="en" sz="1400">
                <a:solidFill>
                  <a:schemeClr val="accent3"/>
                </a:solidFill>
                <a:latin typeface="Inconsolata"/>
                <a:ea typeface="Inconsolata"/>
                <a:cs typeface="Inconsolata"/>
                <a:sym typeface="Inconsolata"/>
              </a:rPr>
              <a:t> "Vienna"</a:t>
            </a:r>
            <a:r>
              <a:rPr b="1" lang="en" sz="1400">
                <a:solidFill>
                  <a:schemeClr val="accent3"/>
                </a:solidFill>
                <a:highlight>
                  <a:srgbClr val="FFFF00"/>
                </a:highlight>
                <a:latin typeface="Inconsolata"/>
                <a:ea typeface="Inconsolata"/>
                <a:cs typeface="Inconsolata"/>
                <a:sym typeface="Inconsolata"/>
              </a:rPr>
              <a:t>,</a:t>
            </a:r>
            <a:endParaRPr b="1" sz="1400">
              <a:solidFill>
                <a:schemeClr val="accent3"/>
              </a:solidFill>
              <a:highlight>
                <a:srgbClr val="FFFF00"/>
              </a:highlight>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    "Belgium"</a:t>
            </a:r>
            <a:r>
              <a:rPr b="1" lang="en" sz="1400">
                <a:solidFill>
                  <a:schemeClr val="accent3"/>
                </a:solidFill>
                <a:highlight>
                  <a:srgbClr val="FFFF00"/>
                </a:highlight>
                <a:latin typeface="Inconsolata"/>
                <a:ea typeface="Inconsolata"/>
                <a:cs typeface="Inconsolata"/>
                <a:sym typeface="Inconsolata"/>
              </a:rPr>
              <a:t>:</a:t>
            </a:r>
            <a:r>
              <a:rPr b="1" lang="en" sz="1400">
                <a:solidFill>
                  <a:schemeClr val="accent3"/>
                </a:solidFill>
                <a:latin typeface="Inconsolata"/>
                <a:ea typeface="Inconsolata"/>
                <a:cs typeface="Inconsolata"/>
                <a:sym typeface="Inconsolata"/>
              </a:rPr>
              <a:t> "Brussels"</a:t>
            </a:r>
            <a:r>
              <a:rPr b="1" lang="en" sz="1400">
                <a:solidFill>
                  <a:schemeClr val="accent3"/>
                </a:solidFill>
                <a:highlight>
                  <a:srgbClr val="FFFF00"/>
                </a:highlight>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    "France"</a:t>
            </a:r>
            <a:r>
              <a:rPr b="1" lang="en" sz="1400">
                <a:solidFill>
                  <a:schemeClr val="accent3"/>
                </a:solidFill>
                <a:highlight>
                  <a:srgbClr val="FFFF00"/>
                </a:highlight>
                <a:latin typeface="Inconsolata"/>
                <a:ea typeface="Inconsolata"/>
                <a:cs typeface="Inconsolata"/>
                <a:sym typeface="Inconsolata"/>
              </a:rPr>
              <a:t>:</a:t>
            </a:r>
            <a:r>
              <a:rPr b="1" lang="en" sz="1400">
                <a:solidFill>
                  <a:schemeClr val="accent3"/>
                </a:solidFill>
                <a:latin typeface="Inconsolata"/>
                <a:ea typeface="Inconsolata"/>
                <a:cs typeface="Inconsolata"/>
                <a:sym typeface="Inconsolata"/>
              </a:rPr>
              <a:t> "Paris"</a:t>
            </a:r>
            <a:r>
              <a:rPr b="1" lang="en" sz="1400">
                <a:solidFill>
                  <a:schemeClr val="accent3"/>
                </a:solidFill>
                <a:highlight>
                  <a:srgbClr val="FFFF00"/>
                </a:highlight>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    "Germany"</a:t>
            </a:r>
            <a:r>
              <a:rPr b="1" lang="en" sz="1400">
                <a:solidFill>
                  <a:schemeClr val="accent3"/>
                </a:solidFill>
                <a:highlight>
                  <a:srgbClr val="FFFF00"/>
                </a:highlight>
                <a:latin typeface="Inconsolata"/>
                <a:ea typeface="Inconsolata"/>
                <a:cs typeface="Inconsolata"/>
                <a:sym typeface="Inconsolata"/>
              </a:rPr>
              <a:t>:</a:t>
            </a:r>
            <a:r>
              <a:rPr b="1" lang="en" sz="1400">
                <a:solidFill>
                  <a:schemeClr val="accent3"/>
                </a:solidFill>
                <a:latin typeface="Inconsolata"/>
                <a:ea typeface="Inconsolata"/>
                <a:cs typeface="Inconsolata"/>
                <a:sym typeface="Inconsolata"/>
              </a:rPr>
              <a:t> "Berlin"</a:t>
            </a:r>
            <a:r>
              <a:rPr b="1" lang="en" sz="1400">
                <a:solidFill>
                  <a:schemeClr val="accent3"/>
                </a:solidFill>
                <a:highlight>
                  <a:srgbClr val="FFFF00"/>
                </a:highlight>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    "Liechtenstein"</a:t>
            </a:r>
            <a:r>
              <a:rPr b="1" lang="en" sz="1400">
                <a:solidFill>
                  <a:schemeClr val="accent3"/>
                </a:solidFill>
                <a:highlight>
                  <a:srgbClr val="FFFF00"/>
                </a:highlight>
                <a:latin typeface="Inconsolata"/>
                <a:ea typeface="Inconsolata"/>
                <a:cs typeface="Inconsolata"/>
                <a:sym typeface="Inconsolata"/>
              </a:rPr>
              <a:t>:</a:t>
            </a:r>
            <a:r>
              <a:rPr b="1" lang="en" sz="1400">
                <a:solidFill>
                  <a:schemeClr val="accent3"/>
                </a:solidFill>
                <a:latin typeface="Inconsolata"/>
                <a:ea typeface="Inconsolata"/>
                <a:cs typeface="Inconsolata"/>
                <a:sym typeface="Inconsolata"/>
              </a:rPr>
              <a:t> "Vaduz"</a:t>
            </a:r>
            <a:r>
              <a:rPr b="1" lang="en" sz="1400">
                <a:solidFill>
                  <a:schemeClr val="accent3"/>
                </a:solidFill>
                <a:highlight>
                  <a:srgbClr val="FFFF00"/>
                </a:highlight>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    "Luxembourg"</a:t>
            </a:r>
            <a:r>
              <a:rPr b="1" lang="en" sz="1400">
                <a:solidFill>
                  <a:schemeClr val="accent3"/>
                </a:solidFill>
                <a:highlight>
                  <a:srgbClr val="FFFF00"/>
                </a:highlight>
                <a:latin typeface="Inconsolata"/>
                <a:ea typeface="Inconsolata"/>
                <a:cs typeface="Inconsolata"/>
                <a:sym typeface="Inconsolata"/>
              </a:rPr>
              <a:t>:</a:t>
            </a:r>
            <a:r>
              <a:rPr b="1" lang="en" sz="1400">
                <a:solidFill>
                  <a:schemeClr val="accent3"/>
                </a:solidFill>
                <a:latin typeface="Inconsolata"/>
                <a:ea typeface="Inconsolata"/>
                <a:cs typeface="Inconsolata"/>
                <a:sym typeface="Inconsolata"/>
              </a:rPr>
              <a:t> "Luxembourg City"</a:t>
            </a:r>
            <a:r>
              <a:rPr b="1" lang="en" sz="1400">
                <a:solidFill>
                  <a:schemeClr val="accent3"/>
                </a:solidFill>
                <a:highlight>
                  <a:srgbClr val="FFFF00"/>
                </a:highlight>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    "Monaco"</a:t>
            </a:r>
            <a:r>
              <a:rPr b="1" lang="en" sz="1400">
                <a:solidFill>
                  <a:schemeClr val="accent3"/>
                </a:solidFill>
                <a:highlight>
                  <a:srgbClr val="FFFF00"/>
                </a:highlight>
                <a:latin typeface="Inconsolata"/>
                <a:ea typeface="Inconsolata"/>
                <a:cs typeface="Inconsolata"/>
                <a:sym typeface="Inconsolata"/>
              </a:rPr>
              <a:t>:</a:t>
            </a:r>
            <a:r>
              <a:rPr b="1" lang="en" sz="1400">
                <a:solidFill>
                  <a:schemeClr val="accent3"/>
                </a:solidFill>
                <a:latin typeface="Inconsolata"/>
                <a:ea typeface="Inconsolata"/>
                <a:cs typeface="Inconsolata"/>
                <a:sym typeface="Inconsolata"/>
              </a:rPr>
              <a:t> "Monte Carlo"</a:t>
            </a:r>
            <a:r>
              <a:rPr b="1" lang="en" sz="1400">
                <a:solidFill>
                  <a:schemeClr val="accent3"/>
                </a:solidFill>
                <a:highlight>
                  <a:srgbClr val="FFFF00"/>
                </a:highlight>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    "The Netherlands"</a:t>
            </a:r>
            <a:r>
              <a:rPr b="1" lang="en" sz="1400">
                <a:solidFill>
                  <a:schemeClr val="accent3"/>
                </a:solidFill>
                <a:highlight>
                  <a:srgbClr val="FFFF00"/>
                </a:highlight>
                <a:latin typeface="Inconsolata"/>
                <a:ea typeface="Inconsolata"/>
                <a:cs typeface="Inconsolata"/>
                <a:sym typeface="Inconsolata"/>
              </a:rPr>
              <a:t>:</a:t>
            </a:r>
            <a:r>
              <a:rPr b="1" lang="en" sz="1400">
                <a:solidFill>
                  <a:schemeClr val="accent3"/>
                </a:solidFill>
                <a:latin typeface="Inconsolata"/>
                <a:ea typeface="Inconsolata"/>
                <a:cs typeface="Inconsolata"/>
                <a:sym typeface="Inconsolata"/>
              </a:rPr>
              <a:t> "Amsterdam"</a:t>
            </a:r>
            <a:r>
              <a:rPr b="1" lang="en" sz="1400">
                <a:solidFill>
                  <a:schemeClr val="accent3"/>
                </a:solidFill>
                <a:highlight>
                  <a:srgbClr val="FFFF00"/>
                </a:highlight>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    "Switzerland"</a:t>
            </a:r>
            <a:r>
              <a:rPr b="1" lang="en" sz="1400">
                <a:solidFill>
                  <a:schemeClr val="accent3"/>
                </a:solidFill>
                <a:highlight>
                  <a:srgbClr val="FFFF00"/>
                </a:highlight>
                <a:latin typeface="Inconsolata"/>
                <a:ea typeface="Inconsolata"/>
                <a:cs typeface="Inconsolata"/>
                <a:sym typeface="Inconsolata"/>
              </a:rPr>
              <a:t>:</a:t>
            </a:r>
            <a:r>
              <a:rPr b="1" lang="en" sz="1400">
                <a:solidFill>
                  <a:schemeClr val="accent3"/>
                </a:solidFill>
                <a:latin typeface="Inconsolata"/>
                <a:ea typeface="Inconsolata"/>
                <a:cs typeface="Inconsolata"/>
                <a:sym typeface="Inconsolata"/>
              </a:rPr>
              <a:t> "Bern"</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highlight>
                  <a:srgbClr val="FFFF00"/>
                </a:highlight>
                <a:latin typeface="Inconsolata"/>
                <a:ea typeface="Inconsolata"/>
                <a:cs typeface="Inconsolata"/>
                <a:sym typeface="Inconsolata"/>
              </a:rPr>
              <a:t>}</a:t>
            </a:r>
            <a:endParaRPr b="1" sz="1400">
              <a:solidFill>
                <a:schemeClr val="accent3"/>
              </a:solidFill>
              <a:highlight>
                <a:srgbClr val="FFFF00"/>
              </a:highlight>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print(f"Some EU countries and their capitals: </a:t>
            </a:r>
            <a:r>
              <a:rPr b="1" lang="en" sz="1400">
                <a:solidFill>
                  <a:srgbClr val="2C768B"/>
                </a:solidFill>
                <a:latin typeface="Inconsolata"/>
                <a:ea typeface="Inconsolata"/>
                <a:cs typeface="Inconsolata"/>
                <a:sym typeface="Inconsolata"/>
              </a:rPr>
              <a:t>{eu_capitals}</a:t>
            </a: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t/>
            </a:r>
            <a:endParaRPr sz="1400">
              <a:solidFill>
                <a:schemeClr val="dk1"/>
              </a:solidFill>
            </a:endParaRPr>
          </a:p>
          <a:p>
            <a:pPr indent="0" lvl="0" marL="0" rtl="0" algn="l">
              <a:lnSpc>
                <a:spcPct val="115000"/>
              </a:lnSpc>
              <a:spcBef>
                <a:spcPts val="1000"/>
              </a:spcBef>
              <a:spcAft>
                <a:spcPts val="0"/>
              </a:spcAft>
              <a:buSzPts val="1100"/>
              <a:buNone/>
            </a:pPr>
            <a:r>
              <a:rPr b="1" lang="en" sz="1400">
                <a:solidFill>
                  <a:schemeClr val="dk1"/>
                </a:solidFill>
                <a:latin typeface="Inconsolata"/>
                <a:ea typeface="Inconsolata"/>
                <a:cs typeface="Inconsolata"/>
                <a:sym typeface="Inconsolata"/>
              </a:rPr>
              <a:t>Some EU countries and their capitals: {'Austria': 'Vienna', 'Belgium': 'Brussels', 'France': 'Paris', 'Germany': 'Berlin', 'Liechtenstein': 'Vaduz', 'Luxembourg': 'Luxembourg City', 'Monaco': 'Monte Carlo', 'The Netherlands': 'Amsterdam', 'Switzerland': 'Bern'}</a:t>
            </a:r>
            <a:endParaRPr b="1" sz="1400">
              <a:solidFill>
                <a:schemeClr val="dk1"/>
              </a:solidFill>
              <a:latin typeface="Inconsolata"/>
              <a:ea typeface="Inconsolata"/>
              <a:cs typeface="Inconsolata"/>
              <a:sym typeface="Inconsolata"/>
            </a:endParaRPr>
          </a:p>
          <a:p>
            <a:pPr indent="0" lvl="0" marL="0" rtl="0" algn="l">
              <a:lnSpc>
                <a:spcPct val="100000"/>
              </a:lnSpc>
              <a:spcBef>
                <a:spcPts val="1000"/>
              </a:spcBef>
              <a:spcAft>
                <a:spcPts val="0"/>
              </a:spcAft>
              <a:buSzPts val="1100"/>
              <a:buNone/>
            </a:pPr>
            <a:r>
              <a:t/>
            </a:r>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chemeClr val="dk1"/>
              </a:buClr>
              <a:buSzPts val="1400"/>
              <a:buFont typeface="Assistant"/>
              <a:buChar char="●"/>
            </a:pPr>
            <a:r>
              <a:rPr lang="en" sz="1400">
                <a:solidFill>
                  <a:schemeClr val="dk1"/>
                </a:solidFill>
              </a:rPr>
              <a:t>We use the keys to perform lookups.</a:t>
            </a:r>
            <a:endParaRPr sz="1400">
              <a:solidFill>
                <a:schemeClr val="dk1"/>
              </a:solidFill>
            </a:endParaRPr>
          </a:p>
          <a:p>
            <a:pPr indent="-317500" lvl="0" marL="457200" rtl="0" algn="l">
              <a:lnSpc>
                <a:spcPct val="115000"/>
              </a:lnSpc>
              <a:spcBef>
                <a:spcPts val="1000"/>
              </a:spcBef>
              <a:spcAft>
                <a:spcPts val="0"/>
              </a:spcAft>
              <a:buClr>
                <a:schemeClr val="dk1"/>
              </a:buClr>
              <a:buSzPts val="1400"/>
              <a:buFont typeface="Assistant"/>
              <a:buChar char="●"/>
            </a:pPr>
            <a:r>
              <a:rPr lang="en" sz="1400">
                <a:solidFill>
                  <a:schemeClr val="dk1"/>
                </a:solidFill>
              </a:rPr>
              <a:t>However, we still use the </a:t>
            </a:r>
            <a:r>
              <a:rPr b="1" lang="en" sz="1400">
                <a:solidFill>
                  <a:schemeClr val="dk1"/>
                </a:solidFill>
                <a:highlight>
                  <a:srgbClr val="FFFF00"/>
                </a:highlight>
              </a:rPr>
              <a:t>square brackets</a:t>
            </a:r>
            <a:r>
              <a:rPr lang="en" sz="1400">
                <a:solidFill>
                  <a:schemeClr val="dk1"/>
                </a:solidFill>
              </a:rPr>
              <a:t> to look up items in the dictionary, which looks like we’re using an index but we’re not.</a:t>
            </a:r>
            <a:endParaRPr sz="1400">
              <a:solidFill>
                <a:schemeClr val="dk1"/>
              </a:solidFill>
            </a:endParaRPr>
          </a:p>
          <a:p>
            <a:pPr indent="-317500" lvl="0" marL="457200" rtl="0" algn="l">
              <a:lnSpc>
                <a:spcPct val="115000"/>
              </a:lnSpc>
              <a:spcBef>
                <a:spcPts val="1000"/>
              </a:spcBef>
              <a:spcAft>
                <a:spcPts val="0"/>
              </a:spcAft>
              <a:buClr>
                <a:schemeClr val="dk1"/>
              </a:buClr>
              <a:buSzPts val="1400"/>
              <a:buFont typeface="Assistant"/>
              <a:buChar char="●"/>
            </a:pPr>
            <a:r>
              <a:rPr lang="en" sz="1400">
                <a:solidFill>
                  <a:schemeClr val="dk1"/>
                </a:solidFill>
              </a:rPr>
              <a:t>Within the brackets is the key rather than an index.</a:t>
            </a:r>
            <a:endParaRPr sz="1400">
              <a:solidFill>
                <a:schemeClr val="dk1"/>
              </a:solidFill>
            </a:endParaRPr>
          </a:p>
          <a:p>
            <a:pPr indent="-317500" lvl="0" marL="457200" rtl="0" algn="l">
              <a:lnSpc>
                <a:spcPct val="115000"/>
              </a:lnSpc>
              <a:spcBef>
                <a:spcPts val="1000"/>
              </a:spcBef>
              <a:spcAft>
                <a:spcPts val="0"/>
              </a:spcAft>
              <a:buClr>
                <a:schemeClr val="dk1"/>
              </a:buClr>
              <a:buSzPts val="1400"/>
              <a:buFont typeface="Assistant"/>
              <a:buChar char="●"/>
            </a:pPr>
            <a:r>
              <a:rPr lang="en" sz="1400">
                <a:solidFill>
                  <a:schemeClr val="dk1"/>
                </a:solidFill>
              </a:rPr>
              <a:t>For example, we want to answer the question, “What is the capital of France?” That’s easy!</a:t>
            </a:r>
            <a:endParaRPr sz="1400">
              <a:solidFill>
                <a:schemeClr val="dk1"/>
              </a:solidFill>
            </a:endParaRPr>
          </a:p>
          <a:p>
            <a:pPr indent="0" lvl="0" marL="0" rtl="0" algn="l">
              <a:lnSpc>
                <a:spcPct val="115000"/>
              </a:lnSpc>
              <a:spcBef>
                <a:spcPts val="10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print(f"The capital of France is </a:t>
            </a:r>
            <a:r>
              <a:rPr b="1" lang="en" sz="1400">
                <a:solidFill>
                  <a:srgbClr val="2C768B"/>
                </a:solidFill>
                <a:latin typeface="Inconsolata"/>
                <a:ea typeface="Inconsolata"/>
                <a:cs typeface="Inconsolata"/>
                <a:sym typeface="Inconsolata"/>
              </a:rPr>
              <a:t>{eu_capitals</a:t>
            </a:r>
            <a:r>
              <a:rPr b="1" lang="en" sz="1400">
                <a:solidFill>
                  <a:srgbClr val="2C768B"/>
                </a:solidFill>
                <a:highlight>
                  <a:srgbClr val="FFFF00"/>
                </a:highlight>
                <a:latin typeface="Inconsolata"/>
                <a:ea typeface="Inconsolata"/>
                <a:cs typeface="Inconsolata"/>
                <a:sym typeface="Inconsolata"/>
              </a:rPr>
              <a:t>["France"]</a:t>
            </a:r>
            <a:r>
              <a:rPr b="1" lang="en" sz="1400">
                <a:solidFill>
                  <a:srgbClr val="2C768B"/>
                </a:solidFill>
                <a:latin typeface="Inconsolata"/>
                <a:ea typeface="Inconsolata"/>
                <a:cs typeface="Inconsolata"/>
                <a:sym typeface="Inconsolata"/>
              </a:rPr>
              <a:t>}</a:t>
            </a: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latin typeface="Inconsolata"/>
                <a:ea typeface="Inconsolata"/>
                <a:cs typeface="Inconsolata"/>
                <a:sym typeface="Inconsolata"/>
              </a:rPr>
              <a:t>The capital of France is Paris.</a:t>
            </a:r>
            <a:endParaRPr b="1" sz="1400">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t/>
            </a:r>
            <a:endParaRPr b="1" sz="1400">
              <a:latin typeface="Inconsolata"/>
              <a:ea typeface="Inconsolata"/>
              <a:cs typeface="Inconsolata"/>
              <a:sym typeface="Inconsolata"/>
            </a:endParaRPr>
          </a:p>
          <a:p>
            <a:pPr indent="-317500" lvl="0" marL="457200" rtl="0" algn="l">
              <a:lnSpc>
                <a:spcPct val="115000"/>
              </a:lnSpc>
              <a:spcBef>
                <a:spcPts val="1000"/>
              </a:spcBef>
              <a:spcAft>
                <a:spcPts val="0"/>
              </a:spcAft>
              <a:buClr>
                <a:schemeClr val="dk1"/>
              </a:buClr>
              <a:buSzPts val="1400"/>
              <a:buFont typeface="Assistant"/>
              <a:buChar char="●"/>
            </a:pPr>
            <a:r>
              <a:rPr lang="en" sz="1400">
                <a:solidFill>
                  <a:schemeClr val="dk1"/>
                </a:solidFill>
              </a:rPr>
              <a:t>We cannot look up keys based on their values. If we attempt to do this, Python will return an error.</a:t>
            </a:r>
            <a:endParaRPr sz="1400">
              <a:solidFill>
                <a:schemeClr val="dk1"/>
              </a:solidFill>
            </a:endParaRPr>
          </a:p>
          <a:p>
            <a:pPr indent="-317500" lvl="0" marL="457200" rtl="0" algn="l">
              <a:lnSpc>
                <a:spcPct val="115000"/>
              </a:lnSpc>
              <a:spcBef>
                <a:spcPts val="1000"/>
              </a:spcBef>
              <a:spcAft>
                <a:spcPts val="0"/>
              </a:spcAft>
              <a:buClr>
                <a:schemeClr val="dk1"/>
              </a:buClr>
              <a:buSzPts val="1400"/>
              <a:buFont typeface="Assistant"/>
              <a:buChar char="●"/>
            </a:pPr>
            <a:r>
              <a:rPr lang="en" sz="1400">
                <a:solidFill>
                  <a:schemeClr val="dk1"/>
                </a:solidFill>
              </a:rPr>
              <a:t>For example, we know that Monte Carlo is the capital of a country, but maybe we don’t know of which country. We cannot do a lookup based on Monte Carlo because it is not a key…it is a value. This results in a KeyError.</a:t>
            </a:r>
            <a:endParaRPr sz="1400">
              <a:solidFill>
                <a:schemeClr val="dk1"/>
              </a:solidFill>
            </a:endParaRPr>
          </a:p>
          <a:p>
            <a:pPr indent="0" lvl="0" marL="0" rtl="0" algn="l">
              <a:lnSpc>
                <a:spcPct val="115000"/>
              </a:lnSpc>
              <a:spcBef>
                <a:spcPts val="10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print(f"Monte Carlo is the capital of </a:t>
            </a:r>
            <a:r>
              <a:rPr b="1" lang="en" sz="1400">
                <a:solidFill>
                  <a:srgbClr val="2C768B"/>
                </a:solidFill>
                <a:latin typeface="Inconsolata"/>
                <a:ea typeface="Inconsolata"/>
                <a:cs typeface="Inconsolata"/>
                <a:sym typeface="Inconsolata"/>
              </a:rPr>
              <a:t>{eu_capitals["</a:t>
            </a:r>
            <a:r>
              <a:rPr b="1" lang="en" sz="1400">
                <a:solidFill>
                  <a:srgbClr val="2C768B"/>
                </a:solidFill>
                <a:highlight>
                  <a:srgbClr val="FFFF00"/>
                </a:highlight>
                <a:latin typeface="Inconsolata"/>
                <a:ea typeface="Inconsolata"/>
                <a:cs typeface="Inconsolata"/>
                <a:sym typeface="Inconsolata"/>
              </a:rPr>
              <a:t>Monte Carlo</a:t>
            </a:r>
            <a:r>
              <a:rPr b="1" lang="en" sz="1400">
                <a:solidFill>
                  <a:srgbClr val="2C768B"/>
                </a:solidFill>
                <a:latin typeface="Inconsolata"/>
                <a:ea typeface="Inconsolata"/>
                <a:cs typeface="Inconsolata"/>
                <a:sym typeface="Inconsolata"/>
              </a:rPr>
              <a:t>"]}</a:t>
            </a: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rgbClr val="FF0000"/>
                </a:solidFill>
                <a:latin typeface="Inconsolata"/>
                <a:ea typeface="Inconsolata"/>
                <a:cs typeface="Inconsolata"/>
                <a:sym typeface="Inconsolata"/>
              </a:rPr>
              <a:t>Traceback (most recent call last):</a:t>
            </a:r>
            <a:endParaRPr b="1" sz="1400">
              <a:solidFill>
                <a:srgbClr val="FF0000"/>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rgbClr val="FF0000"/>
                </a:solidFill>
                <a:latin typeface="Inconsolata"/>
                <a:ea typeface="Inconsolata"/>
                <a:cs typeface="Inconsolata"/>
                <a:sym typeface="Inconsolata"/>
              </a:rPr>
              <a:t>  File "main.py", line 1121, in &lt;module&gt;</a:t>
            </a:r>
            <a:endParaRPr b="1" sz="1400">
              <a:solidFill>
                <a:srgbClr val="FF0000"/>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rgbClr val="FF0000"/>
                </a:solidFill>
                <a:latin typeface="Inconsolata"/>
                <a:ea typeface="Inconsolata"/>
                <a:cs typeface="Inconsolata"/>
                <a:sym typeface="Inconsolata"/>
              </a:rPr>
              <a:t>    main()</a:t>
            </a:r>
            <a:endParaRPr b="1" sz="1400">
              <a:solidFill>
                <a:srgbClr val="FF0000"/>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rgbClr val="FF0000"/>
                </a:solidFill>
                <a:latin typeface="Inconsolata"/>
                <a:ea typeface="Inconsolata"/>
                <a:cs typeface="Inconsolata"/>
                <a:sym typeface="Inconsolata"/>
              </a:rPr>
              <a:t>  File "main.py", line 1107, in main</a:t>
            </a:r>
            <a:endParaRPr b="1" sz="1400">
              <a:solidFill>
                <a:srgbClr val="FF0000"/>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rgbClr val="FF0000"/>
                </a:solidFill>
                <a:latin typeface="Inconsolata"/>
                <a:ea typeface="Inconsolata"/>
                <a:cs typeface="Inconsolata"/>
                <a:sym typeface="Inconsolata"/>
              </a:rPr>
              <a:t>    python_dictionaries()</a:t>
            </a:r>
            <a:endParaRPr b="1" sz="1400">
              <a:solidFill>
                <a:srgbClr val="FF0000"/>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rgbClr val="FF0000"/>
                </a:solidFill>
                <a:latin typeface="Inconsolata"/>
                <a:ea typeface="Inconsolata"/>
                <a:cs typeface="Inconsolata"/>
                <a:sym typeface="Inconsolata"/>
              </a:rPr>
              <a:t>  File "main.py", line 703, in python_dictionaries</a:t>
            </a:r>
            <a:endParaRPr b="1" sz="1400">
              <a:solidFill>
                <a:srgbClr val="FF0000"/>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rgbClr val="FF0000"/>
                </a:solidFill>
                <a:latin typeface="Inconsolata"/>
                <a:ea typeface="Inconsolata"/>
                <a:cs typeface="Inconsolata"/>
                <a:sym typeface="Inconsolata"/>
              </a:rPr>
              <a:t>    print(f"Monte Carlo is the capital of {eu_capitals["Monte Carlo"]}.")</a:t>
            </a:r>
            <a:endParaRPr b="1" sz="1400">
              <a:solidFill>
                <a:srgbClr val="FF0000"/>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rgbClr val="FF0000"/>
                </a:solidFill>
                <a:latin typeface="Inconsolata"/>
                <a:ea typeface="Inconsolata"/>
                <a:cs typeface="Inconsolata"/>
                <a:sym typeface="Inconsolata"/>
              </a:rPr>
              <a:t>                                           ~~~~~~~~~~~^^^^^^^^^^^^^^^</a:t>
            </a:r>
            <a:endParaRPr b="1" sz="1400">
              <a:solidFill>
                <a:srgbClr val="FF0000"/>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rgbClr val="FF0000"/>
                </a:solidFill>
                <a:highlight>
                  <a:srgbClr val="FFFF00"/>
                </a:highlight>
                <a:latin typeface="Inconsolata"/>
                <a:ea typeface="Inconsolata"/>
                <a:cs typeface="Inconsolata"/>
                <a:sym typeface="Inconsolata"/>
              </a:rPr>
              <a:t>KeyError: 'Monte Carlo'</a:t>
            </a:r>
            <a:endParaRPr b="1" sz="1400">
              <a:solidFill>
                <a:srgbClr val="FF0000"/>
              </a:solidFill>
              <a:highlight>
                <a:srgbClr val="FFFF00"/>
              </a:highlight>
              <a:latin typeface="Inconsolata"/>
              <a:ea typeface="Inconsolata"/>
              <a:cs typeface="Inconsolata"/>
              <a:sym typeface="Inconsolata"/>
            </a:endParaRPr>
          </a:p>
          <a:p>
            <a:pPr indent="0" lvl="0" marL="0" rtl="0" algn="l">
              <a:lnSpc>
                <a:spcPct val="100000"/>
              </a:lnSpc>
              <a:spcBef>
                <a:spcPts val="1000"/>
              </a:spcBef>
              <a:spcAft>
                <a:spcPts val="0"/>
              </a:spcAft>
              <a:buSzPts val="1100"/>
              <a:buNone/>
            </a:pPr>
            <a:r>
              <a:t/>
            </a:r>
            <a:endParaRPr sz="1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 name="Google Shape;524;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chemeClr val="dk1"/>
              </a:buClr>
              <a:buSzPts val="1400"/>
              <a:buFont typeface="Assistant"/>
              <a:buChar char="●"/>
            </a:pPr>
            <a:r>
              <a:rPr lang="en" sz="1400">
                <a:solidFill>
                  <a:schemeClr val="dk1"/>
                </a:solidFill>
              </a:rPr>
              <a:t>As dictionaries grow, it becomes more difficult to know or remember what’s in them. </a:t>
            </a:r>
            <a:endParaRPr sz="1400">
              <a:solidFill>
                <a:schemeClr val="dk1"/>
              </a:solidFill>
            </a:endParaRPr>
          </a:p>
          <a:p>
            <a:pPr indent="-317500" lvl="0" marL="457200" rtl="0" algn="l">
              <a:lnSpc>
                <a:spcPct val="115000"/>
              </a:lnSpc>
              <a:spcBef>
                <a:spcPts val="1000"/>
              </a:spcBef>
              <a:spcAft>
                <a:spcPts val="0"/>
              </a:spcAft>
              <a:buClr>
                <a:schemeClr val="dk1"/>
              </a:buClr>
              <a:buSzPts val="1400"/>
              <a:buFont typeface="Assistant"/>
              <a:buChar char="●"/>
            </a:pPr>
            <a:r>
              <a:rPr lang="en" sz="1400">
                <a:solidFill>
                  <a:schemeClr val="dk1"/>
                </a:solidFill>
              </a:rPr>
              <a:t>But, we have a way to check for the existence of data in a dictionary. We use the </a:t>
            </a:r>
            <a:r>
              <a:rPr b="1" lang="en" sz="1400">
                <a:solidFill>
                  <a:schemeClr val="accent3"/>
                </a:solidFill>
                <a:latin typeface="Inconsolata"/>
                <a:ea typeface="Inconsolata"/>
                <a:cs typeface="Inconsolata"/>
                <a:sym typeface="Inconsolata"/>
              </a:rPr>
              <a:t>in</a:t>
            </a:r>
            <a:r>
              <a:rPr lang="en" sz="1400">
                <a:solidFill>
                  <a:schemeClr val="dk1"/>
                </a:solidFill>
              </a:rPr>
              <a:t> keyword in an </a:t>
            </a:r>
            <a:r>
              <a:rPr b="1" lang="en" sz="1400">
                <a:solidFill>
                  <a:schemeClr val="accent3"/>
                </a:solidFill>
                <a:latin typeface="Inconsolata"/>
                <a:ea typeface="Inconsolata"/>
                <a:cs typeface="Inconsolata"/>
                <a:sym typeface="Inconsolata"/>
              </a:rPr>
              <a:t>if</a:t>
            </a:r>
            <a:r>
              <a:rPr lang="en" sz="1400">
                <a:solidFill>
                  <a:schemeClr val="dk1"/>
                </a:solidFill>
              </a:rPr>
              <a:t> statement.</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if "Spain" not in eu_capitals:		</a:t>
            </a:r>
            <a:r>
              <a:rPr b="1" lang="en" sz="1400">
                <a:solidFill>
                  <a:srgbClr val="999999"/>
                </a:solidFill>
                <a:latin typeface="Inconsolata"/>
                <a:ea typeface="Inconsolata"/>
                <a:cs typeface="Inconsolata"/>
                <a:sym typeface="Inconsolata"/>
              </a:rPr>
              <a:t># Spain was already in our list. This condition will fail.</a:t>
            </a:r>
            <a:endParaRPr b="1" sz="1400">
              <a:solidFill>
                <a:srgbClr val="999999"/>
              </a:solidFill>
              <a:latin typeface="Inconsolata"/>
              <a:ea typeface="Inconsolata"/>
              <a:cs typeface="Inconsolata"/>
              <a:sym typeface="Inconsolata"/>
            </a:endParaRPr>
          </a:p>
          <a:p>
            <a:pPr indent="45720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eu_capitals["Spain"] = "Barcelona" </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if "Italy" </a:t>
            </a:r>
            <a:r>
              <a:rPr b="1" lang="en" sz="1400">
                <a:solidFill>
                  <a:schemeClr val="accent3"/>
                </a:solidFill>
                <a:highlight>
                  <a:srgbClr val="FFFF00"/>
                </a:highlight>
                <a:latin typeface="Inconsolata"/>
                <a:ea typeface="Inconsolata"/>
                <a:cs typeface="Inconsolata"/>
                <a:sym typeface="Inconsolata"/>
              </a:rPr>
              <a:t>in</a:t>
            </a:r>
            <a:r>
              <a:rPr b="1" lang="en" sz="1400">
                <a:solidFill>
                  <a:schemeClr val="accent3"/>
                </a:solidFill>
                <a:latin typeface="Inconsolata"/>
                <a:ea typeface="Inconsolata"/>
                <a:cs typeface="Inconsolata"/>
                <a:sym typeface="Inconsolata"/>
              </a:rPr>
              <a:t> eu_capitals:</a:t>
            </a:r>
            <a:endParaRPr b="1" sz="1400">
              <a:solidFill>
                <a:srgbClr val="999999"/>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    print(f"The capital of Italy is </a:t>
            </a:r>
            <a:r>
              <a:rPr b="1" lang="en" sz="1400">
                <a:solidFill>
                  <a:srgbClr val="2C768B"/>
                </a:solidFill>
                <a:latin typeface="Inconsolata"/>
                <a:ea typeface="Inconsolata"/>
                <a:cs typeface="Inconsolata"/>
                <a:sym typeface="Inconsolata"/>
              </a:rPr>
              <a:t>{eu_capitals["Italy"]}</a:t>
            </a: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else:</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    print(f"Italy does not appear in our dictionary.")</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t/>
            </a:r>
            <a:endParaRPr b="1" sz="1400">
              <a:solidFill>
                <a:schemeClr val="dk1"/>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dk1"/>
                </a:solidFill>
                <a:latin typeface="Inconsolata"/>
                <a:ea typeface="Inconsolata"/>
                <a:cs typeface="Inconsolata"/>
                <a:sym typeface="Inconsolata"/>
              </a:rPr>
              <a:t>Italy does not appear in our dictionary.</a:t>
            </a:r>
            <a:endParaRPr b="1" sz="1400">
              <a:solidFill>
                <a:schemeClr val="dk1"/>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t/>
            </a:r>
            <a:endParaRPr b="1" sz="1400">
              <a:solidFill>
                <a:schemeClr val="dk1"/>
              </a:solidFill>
              <a:latin typeface="Inconsolata"/>
              <a:ea typeface="Inconsolata"/>
              <a:cs typeface="Inconsolata"/>
              <a:sym typeface="Inconsolata"/>
            </a:endParaRPr>
          </a:p>
          <a:p>
            <a:pPr indent="-317500" lvl="0" marL="457200" rtl="0" algn="l">
              <a:lnSpc>
                <a:spcPct val="115000"/>
              </a:lnSpc>
              <a:spcBef>
                <a:spcPts val="1000"/>
              </a:spcBef>
              <a:spcAft>
                <a:spcPts val="0"/>
              </a:spcAft>
              <a:buClr>
                <a:schemeClr val="dk1"/>
              </a:buClr>
              <a:buSzPts val="1400"/>
              <a:buFont typeface="Assistant"/>
              <a:buChar char="●"/>
            </a:pPr>
            <a:r>
              <a:rPr lang="en" sz="1400">
                <a:solidFill>
                  <a:schemeClr val="dk1"/>
                </a:solidFill>
              </a:rPr>
              <a:t>Using the </a:t>
            </a:r>
            <a:r>
              <a:rPr b="1" lang="en" sz="1400">
                <a:solidFill>
                  <a:schemeClr val="accent3"/>
                </a:solidFill>
                <a:latin typeface="Inconsolata"/>
                <a:ea typeface="Inconsolata"/>
                <a:cs typeface="Inconsolata"/>
                <a:sym typeface="Inconsolata"/>
              </a:rPr>
              <a:t>in</a:t>
            </a:r>
            <a:r>
              <a:rPr lang="en" sz="1400">
                <a:solidFill>
                  <a:schemeClr val="dk1"/>
                </a:solidFill>
              </a:rPr>
              <a:t> keyword with a </a:t>
            </a:r>
            <a:r>
              <a:rPr b="1" lang="en" sz="1400">
                <a:solidFill>
                  <a:schemeClr val="accent3"/>
                </a:solidFill>
                <a:latin typeface="Inconsolata"/>
                <a:ea typeface="Inconsolata"/>
                <a:cs typeface="Inconsolata"/>
                <a:sym typeface="Inconsolata"/>
              </a:rPr>
              <a:t>for</a:t>
            </a:r>
            <a:r>
              <a:rPr lang="en" sz="1400">
                <a:solidFill>
                  <a:schemeClr val="dk1"/>
                </a:solidFill>
              </a:rPr>
              <a:t> loop allows us to walk through the dictionary and visit each item.</a:t>
            </a:r>
            <a:endParaRPr sz="1400">
              <a:solidFill>
                <a:schemeClr val="dk1"/>
              </a:solidFill>
            </a:endParaRPr>
          </a:p>
          <a:p>
            <a:pPr indent="0" lvl="0" marL="0" rtl="0" algn="l">
              <a:lnSpc>
                <a:spcPct val="115000"/>
              </a:lnSpc>
              <a:spcBef>
                <a:spcPts val="10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for key </a:t>
            </a:r>
            <a:r>
              <a:rPr b="1" lang="en" sz="1400">
                <a:solidFill>
                  <a:schemeClr val="accent3"/>
                </a:solidFill>
                <a:highlight>
                  <a:srgbClr val="FFFF00"/>
                </a:highlight>
                <a:latin typeface="Inconsolata"/>
                <a:ea typeface="Inconsolata"/>
                <a:cs typeface="Inconsolata"/>
                <a:sym typeface="Inconsolata"/>
              </a:rPr>
              <a:t>in</a:t>
            </a:r>
            <a:r>
              <a:rPr b="1" lang="en" sz="1400">
                <a:solidFill>
                  <a:schemeClr val="accent3"/>
                </a:solidFill>
                <a:latin typeface="Inconsolata"/>
                <a:ea typeface="Inconsolata"/>
                <a:cs typeface="Inconsolata"/>
                <a:sym typeface="Inconsolata"/>
              </a:rPr>
              <a:t> eu_capitals:</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    print(f"The capital of </a:t>
            </a:r>
            <a:r>
              <a:rPr b="1" lang="en" sz="1400">
                <a:solidFill>
                  <a:srgbClr val="2C768B"/>
                </a:solidFill>
                <a:latin typeface="Inconsolata"/>
                <a:ea typeface="Inconsolata"/>
                <a:cs typeface="Inconsolata"/>
                <a:sym typeface="Inconsolata"/>
              </a:rPr>
              <a:t>{key}</a:t>
            </a:r>
            <a:r>
              <a:rPr b="1" lang="en" sz="1400">
                <a:solidFill>
                  <a:schemeClr val="accent3"/>
                </a:solidFill>
                <a:latin typeface="Inconsolata"/>
                <a:ea typeface="Inconsolata"/>
                <a:cs typeface="Inconsolata"/>
                <a:sym typeface="Inconsolata"/>
              </a:rPr>
              <a:t> is </a:t>
            </a:r>
            <a:r>
              <a:rPr b="1" lang="en" sz="1400">
                <a:solidFill>
                  <a:srgbClr val="2C768B"/>
                </a:solidFill>
                <a:latin typeface="Inconsolata"/>
                <a:ea typeface="Inconsolata"/>
                <a:cs typeface="Inconsolata"/>
                <a:sym typeface="Inconsolata"/>
              </a:rPr>
              <a:t>{eu_capitals[key]}</a:t>
            </a: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t/>
            </a:r>
            <a:endParaRPr b="1" sz="1400">
              <a:solidFill>
                <a:schemeClr val="dk1"/>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dk1"/>
                </a:solidFill>
                <a:latin typeface="Inconsolata"/>
                <a:ea typeface="Inconsolata"/>
                <a:cs typeface="Inconsolata"/>
                <a:sym typeface="Inconsolata"/>
              </a:rPr>
              <a:t>The capital of Austria is Vienna.</a:t>
            </a:r>
            <a:endParaRPr b="1" sz="1400">
              <a:solidFill>
                <a:schemeClr val="dk1"/>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dk1"/>
                </a:solidFill>
                <a:latin typeface="Inconsolata"/>
                <a:ea typeface="Inconsolata"/>
                <a:cs typeface="Inconsolata"/>
                <a:sym typeface="Inconsolata"/>
              </a:rPr>
              <a:t>The capital of Belgium is Brussels.</a:t>
            </a:r>
            <a:endParaRPr b="1" sz="1400">
              <a:solidFill>
                <a:schemeClr val="dk1"/>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dk1"/>
                </a:solidFill>
                <a:latin typeface="Inconsolata"/>
                <a:ea typeface="Inconsolata"/>
                <a:cs typeface="Inconsolata"/>
                <a:sym typeface="Inconsolata"/>
              </a:rPr>
              <a:t>The capital of France is Paris.</a:t>
            </a:r>
            <a:endParaRPr b="1" sz="1400">
              <a:solidFill>
                <a:schemeClr val="dk1"/>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dk1"/>
                </a:solidFill>
                <a:latin typeface="Inconsolata"/>
                <a:ea typeface="Inconsolata"/>
                <a:cs typeface="Inconsolata"/>
                <a:sym typeface="Inconsolata"/>
              </a:rPr>
              <a:t>…</a:t>
            </a:r>
            <a:endParaRPr b="1" sz="1400">
              <a:solidFill>
                <a:schemeClr val="dk1"/>
              </a:solidFill>
              <a:latin typeface="Inconsolata"/>
              <a:ea typeface="Inconsolata"/>
              <a:cs typeface="Inconsolata"/>
              <a:sym typeface="Inconsolata"/>
            </a:endParaRPr>
          </a:p>
          <a:p>
            <a:pPr indent="0" lvl="0" marL="0" rtl="0" algn="l">
              <a:lnSpc>
                <a:spcPct val="115000"/>
              </a:lnSpc>
              <a:spcBef>
                <a:spcPts val="1000"/>
              </a:spcBef>
              <a:spcAft>
                <a:spcPts val="1000"/>
              </a:spcAft>
              <a:buSzPts val="1100"/>
              <a:buNone/>
            </a:pPr>
            <a:r>
              <a:t/>
            </a:r>
            <a:endParaRPr b="1" sz="1400">
              <a:solidFill>
                <a:schemeClr val="dk1"/>
              </a:solidFill>
              <a:latin typeface="Inconsolata"/>
              <a:ea typeface="Inconsolata"/>
              <a:cs typeface="Inconsolata"/>
              <a:sym typeface="Inconsolat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7" name="Google Shape;537;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chemeClr val="dk1"/>
              </a:buClr>
              <a:buSzPts val="1400"/>
              <a:buFont typeface="Assistant"/>
              <a:buChar char="●"/>
            </a:pPr>
            <a:r>
              <a:rPr lang="en" sz="1400">
                <a:solidFill>
                  <a:schemeClr val="dk1"/>
                </a:solidFill>
              </a:rPr>
              <a:t>We add new items by providing the dictionary name, the new key within square brackets, and assigning a value to the key.</a:t>
            </a:r>
            <a:endParaRPr sz="1400">
              <a:solidFill>
                <a:schemeClr val="dk1"/>
              </a:solidFill>
            </a:endParaRPr>
          </a:p>
          <a:p>
            <a:pPr indent="0" lvl="0" marL="0" rtl="0" algn="l">
              <a:lnSpc>
                <a:spcPct val="115000"/>
              </a:lnSpc>
              <a:spcBef>
                <a:spcPts val="10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eu_capitals["Spain"] = "Madrid"</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eu_capitals["Portugal"] = "Lisbon"</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print(f"Our capitals: </a:t>
            </a:r>
            <a:r>
              <a:rPr b="1" lang="en" sz="1400">
                <a:solidFill>
                  <a:srgbClr val="2C768B"/>
                </a:solidFill>
                <a:latin typeface="Inconsolata"/>
                <a:ea typeface="Inconsolata"/>
                <a:cs typeface="Inconsolata"/>
                <a:sym typeface="Inconsolata"/>
              </a:rPr>
              <a:t>{eu_capitals}</a:t>
            </a: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latin typeface="Inconsolata"/>
                <a:ea typeface="Inconsolata"/>
                <a:cs typeface="Inconsolata"/>
                <a:sym typeface="Inconsolata"/>
              </a:rPr>
              <a:t>Our capitals: {'Austria': 'Vienna', 'Belgium': 'Brussels', 'France': 'Paris', 'Germany': 'Berlin', 'Liechtenstein': 'Vaduz', 'Luxembourg': 'Luxembourg City', 'Monaco': 'Monte Carlo', 'The Netherlands': 'Amsterdam', 'Switzerland': 'Bern', </a:t>
            </a:r>
            <a:r>
              <a:rPr b="1" lang="en" sz="1400">
                <a:highlight>
                  <a:srgbClr val="FFFF00"/>
                </a:highlight>
                <a:latin typeface="Inconsolata"/>
                <a:ea typeface="Inconsolata"/>
                <a:cs typeface="Inconsolata"/>
                <a:sym typeface="Inconsolata"/>
              </a:rPr>
              <a:t>'Spain': 'Madrid', 'Portugal': 'Lisbon'</a:t>
            </a:r>
            <a:r>
              <a:rPr b="1" lang="en" sz="1400">
                <a:latin typeface="Inconsolata"/>
                <a:ea typeface="Inconsolata"/>
                <a:cs typeface="Inconsolata"/>
                <a:sym typeface="Inconsolata"/>
              </a:rPr>
              <a:t>}</a:t>
            </a:r>
            <a:endParaRPr b="1" sz="1400">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t/>
            </a:r>
            <a:endParaRPr b="1" sz="1400">
              <a:latin typeface="Inconsolata"/>
              <a:ea typeface="Inconsolata"/>
              <a:cs typeface="Inconsolata"/>
              <a:sym typeface="Inconsolata"/>
            </a:endParaRPr>
          </a:p>
          <a:p>
            <a:pPr indent="-317500" lvl="0" marL="457200" rtl="0" algn="l">
              <a:lnSpc>
                <a:spcPct val="115000"/>
              </a:lnSpc>
              <a:spcBef>
                <a:spcPts val="1000"/>
              </a:spcBef>
              <a:spcAft>
                <a:spcPts val="0"/>
              </a:spcAft>
              <a:buClr>
                <a:schemeClr val="dk1"/>
              </a:buClr>
              <a:buSzPts val="1400"/>
              <a:buFont typeface="Assistant"/>
              <a:buChar char="●"/>
            </a:pPr>
            <a:r>
              <a:rPr lang="en" sz="1400">
                <a:solidFill>
                  <a:schemeClr val="dk1"/>
                </a:solidFill>
              </a:rPr>
              <a:t>Attempting to duplicate a key, whether on purpose or by mistake won’t produce an error. Instead, it will change the value associated with the existing key. So </a:t>
            </a:r>
            <a:r>
              <a:rPr b="1" lang="en" sz="1400">
                <a:solidFill>
                  <a:srgbClr val="FF0000"/>
                </a:solidFill>
              </a:rPr>
              <a:t>BE CAREFUL</a:t>
            </a:r>
            <a:r>
              <a:rPr lang="en" sz="1400">
                <a:solidFill>
                  <a:schemeClr val="dk1"/>
                </a:solidFill>
              </a:rPr>
              <a:t> with this. We’ll see how to handle this in a moment.</a:t>
            </a:r>
            <a:endParaRPr sz="1400">
              <a:solidFill>
                <a:schemeClr val="dk1"/>
              </a:solidFill>
            </a:endParaRPr>
          </a:p>
          <a:p>
            <a:pPr indent="-317500" lvl="0" marL="457200" rtl="0" algn="l">
              <a:lnSpc>
                <a:spcPct val="115000"/>
              </a:lnSpc>
              <a:spcBef>
                <a:spcPts val="1000"/>
              </a:spcBef>
              <a:spcAft>
                <a:spcPts val="0"/>
              </a:spcAft>
              <a:buClr>
                <a:schemeClr val="dk1"/>
              </a:buClr>
              <a:buSzPts val="1400"/>
              <a:buFont typeface="Assistant"/>
              <a:buChar char="●"/>
            </a:pPr>
            <a:r>
              <a:rPr lang="en" sz="1400">
                <a:solidFill>
                  <a:schemeClr val="dk1"/>
                </a:solidFill>
              </a:rPr>
              <a:t>With the following code, we mistakenly change the capital of Spain because there was a Spain key already in the dictionary. That’s probably something we didn’t want to do.</a:t>
            </a:r>
            <a:endParaRPr sz="1400">
              <a:solidFill>
                <a:schemeClr val="dk1"/>
              </a:solidFill>
            </a:endParaRPr>
          </a:p>
          <a:p>
            <a:pPr indent="0" lvl="0" marL="0" rtl="0" algn="l">
              <a:lnSpc>
                <a:spcPct val="115000"/>
              </a:lnSpc>
              <a:spcBef>
                <a:spcPts val="10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eu_capitals["Spain"] = "Barcelona"</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print(f"Our capitals: </a:t>
            </a:r>
            <a:r>
              <a:rPr b="1" lang="en" sz="1400">
                <a:solidFill>
                  <a:srgbClr val="2C768B"/>
                </a:solidFill>
                <a:latin typeface="Inconsolata"/>
                <a:ea typeface="Inconsolata"/>
                <a:cs typeface="Inconsolata"/>
                <a:sym typeface="Inconsolata"/>
              </a:rPr>
              <a:t>{eu_capitals}</a:t>
            </a: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dk1"/>
                </a:solidFill>
                <a:latin typeface="Inconsolata"/>
                <a:ea typeface="Inconsolata"/>
                <a:cs typeface="Inconsolata"/>
                <a:sym typeface="Inconsolata"/>
              </a:rPr>
              <a:t>Our capitals: {'Austria': 'Vienna', 'Belgium': 'Brussels', 'France': 'Paris', 'Germany': 'Berlin', 'Liechtenstein': 'Vaduz', 'Luxembourg': 'Luxembourg City', 'Monaco': 'Monte Carlo', 'The Netherlands': 'Amsterdam', 'Switzerland': 'Bern', </a:t>
            </a:r>
            <a:r>
              <a:rPr b="1" lang="en" sz="1400">
                <a:solidFill>
                  <a:schemeClr val="dk1"/>
                </a:solidFill>
                <a:highlight>
                  <a:srgbClr val="FFFF00"/>
                </a:highlight>
                <a:latin typeface="Inconsolata"/>
                <a:ea typeface="Inconsolata"/>
                <a:cs typeface="Inconsolata"/>
                <a:sym typeface="Inconsolata"/>
              </a:rPr>
              <a:t>'Spain': 'Barcelona'</a:t>
            </a:r>
            <a:r>
              <a:rPr b="1" lang="en" sz="1400">
                <a:solidFill>
                  <a:schemeClr val="dk1"/>
                </a:solidFill>
                <a:latin typeface="Inconsolata"/>
                <a:ea typeface="Inconsolata"/>
                <a:cs typeface="Inconsolata"/>
                <a:sym typeface="Inconsolata"/>
              </a:rPr>
              <a:t>, 'Portugal': 'Lisbon'}</a:t>
            </a:r>
            <a:endParaRPr b="1" sz="1400">
              <a:solidFill>
                <a:schemeClr val="dk1"/>
              </a:solidFill>
              <a:latin typeface="Inconsolata"/>
              <a:ea typeface="Inconsolata"/>
              <a:cs typeface="Inconsolata"/>
              <a:sym typeface="Inconsolata"/>
            </a:endParaRPr>
          </a:p>
          <a:p>
            <a:pPr indent="0" lvl="0" marL="0" rtl="0" algn="l">
              <a:lnSpc>
                <a:spcPct val="100000"/>
              </a:lnSpc>
              <a:spcBef>
                <a:spcPts val="1000"/>
              </a:spcBef>
              <a:spcAft>
                <a:spcPts val="0"/>
              </a:spcAft>
              <a:buSzPts val="1100"/>
              <a:buNone/>
            </a:pPr>
            <a:r>
              <a:t/>
            </a:r>
            <a:endParaRPr sz="14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0" name="Google Shape;550;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chemeClr val="dk1"/>
              </a:buClr>
              <a:buSzPts val="1400"/>
              <a:buFont typeface="Assistant"/>
              <a:buChar char="●"/>
            </a:pPr>
            <a:r>
              <a:rPr lang="en" sz="1400">
                <a:solidFill>
                  <a:schemeClr val="dk1"/>
                </a:solidFill>
              </a:rPr>
              <a:t>To fix the problem (making Barcelona the capital of Spain), we have two ways to do it.</a:t>
            </a:r>
            <a:endParaRPr sz="1400">
              <a:solidFill>
                <a:schemeClr val="dk1"/>
              </a:solidFill>
            </a:endParaRPr>
          </a:p>
          <a:p>
            <a:pPr indent="-317500" lvl="0" marL="457200" rtl="0" algn="l">
              <a:lnSpc>
                <a:spcPct val="115000"/>
              </a:lnSpc>
              <a:spcBef>
                <a:spcPts val="1000"/>
              </a:spcBef>
              <a:spcAft>
                <a:spcPts val="0"/>
              </a:spcAft>
              <a:buClr>
                <a:schemeClr val="dk1"/>
              </a:buClr>
              <a:buSzPts val="1400"/>
              <a:buFont typeface="Assistant"/>
              <a:buChar char="●"/>
            </a:pPr>
            <a:r>
              <a:rPr lang="en" sz="1400">
                <a:solidFill>
                  <a:schemeClr val="dk1"/>
                </a:solidFill>
              </a:rPr>
              <a:t>Our first option is to simply assign the value of </a:t>
            </a:r>
            <a:r>
              <a:rPr b="1" lang="en" sz="1400">
                <a:solidFill>
                  <a:schemeClr val="accent3"/>
                </a:solidFill>
                <a:latin typeface="Inconsolata"/>
                <a:ea typeface="Inconsolata"/>
                <a:cs typeface="Inconsolata"/>
                <a:sym typeface="Inconsolata"/>
              </a:rPr>
              <a:t>Madrid</a:t>
            </a:r>
            <a:r>
              <a:rPr lang="en" sz="1400">
                <a:solidFill>
                  <a:schemeClr val="dk1"/>
                </a:solidFill>
              </a:rPr>
              <a:t> to the key </a:t>
            </a:r>
            <a:r>
              <a:rPr b="1" lang="en" sz="1400">
                <a:solidFill>
                  <a:schemeClr val="accent3"/>
                </a:solidFill>
                <a:latin typeface="Inconsolata"/>
                <a:ea typeface="Inconsolata"/>
                <a:cs typeface="Inconsolata"/>
                <a:sym typeface="Inconsolata"/>
              </a:rPr>
              <a:t>Spain</a:t>
            </a:r>
            <a:r>
              <a:rPr lang="en" sz="1400">
                <a:solidFill>
                  <a:schemeClr val="dk1"/>
                </a:solidFill>
              </a:rPr>
              <a:t>.</a:t>
            </a:r>
            <a:endParaRPr sz="1400">
              <a:solidFill>
                <a:schemeClr val="dk1"/>
              </a:solidFill>
            </a:endParaRPr>
          </a:p>
          <a:p>
            <a:pPr indent="0" lvl="0" marL="0" rtl="0" algn="l">
              <a:lnSpc>
                <a:spcPct val="115000"/>
              </a:lnSpc>
              <a:spcBef>
                <a:spcPts val="10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eu_capitals["Spain"] = "Madrid"</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print(f"Our capitals with Spain: </a:t>
            </a:r>
            <a:r>
              <a:rPr b="1" lang="en" sz="1400">
                <a:solidFill>
                  <a:srgbClr val="2C768B"/>
                </a:solidFill>
                <a:latin typeface="Inconsolata"/>
                <a:ea typeface="Inconsolata"/>
                <a:cs typeface="Inconsolata"/>
                <a:sym typeface="Inconsolata"/>
              </a:rPr>
              <a:t>{eu_capitals}</a:t>
            </a: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t/>
            </a:r>
            <a:endParaRPr b="1" sz="1400">
              <a:solidFill>
                <a:schemeClr val="dk1"/>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dk1"/>
                </a:solidFill>
                <a:latin typeface="Inconsolata"/>
                <a:ea typeface="Inconsolata"/>
                <a:cs typeface="Inconsolata"/>
                <a:sym typeface="Inconsolata"/>
              </a:rPr>
              <a:t>Our capitals with Spain: {'Austria': 'Vienna', 'Belgium': 'Brussels', 'France': 'Paris', 'Germany': 'Berlin', 'Liechtenstein': 'Vaduz', 'Luxembourg': 'Luxembourg City', 'Monaco': 'Monte Carlo', 'The Netherlands': 'Amsterdam', 'Switzerland': 'Bern', 'Portugal': 'Lisbon', </a:t>
            </a:r>
            <a:r>
              <a:rPr b="1" lang="en" sz="1400">
                <a:solidFill>
                  <a:schemeClr val="dk1"/>
                </a:solidFill>
                <a:highlight>
                  <a:srgbClr val="FFFF00"/>
                </a:highlight>
                <a:latin typeface="Inconsolata"/>
                <a:ea typeface="Inconsolata"/>
                <a:cs typeface="Inconsolata"/>
                <a:sym typeface="Inconsolata"/>
              </a:rPr>
              <a:t>'Spain': 'Madrid'</a:t>
            </a:r>
            <a:r>
              <a:rPr b="1" lang="en" sz="1400">
                <a:solidFill>
                  <a:schemeClr val="dk1"/>
                </a:solidFill>
                <a:latin typeface="Inconsolata"/>
                <a:ea typeface="Inconsolata"/>
                <a:cs typeface="Inconsolata"/>
                <a:sym typeface="Inconsolata"/>
              </a:rPr>
              <a:t>}</a:t>
            </a:r>
            <a:endParaRPr b="1" sz="1400">
              <a:solidFill>
                <a:schemeClr val="dk1"/>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t/>
            </a:r>
            <a:endParaRPr b="1" sz="1400">
              <a:solidFill>
                <a:schemeClr val="dk1"/>
              </a:solidFill>
              <a:latin typeface="Inconsolata"/>
              <a:ea typeface="Inconsolata"/>
              <a:cs typeface="Inconsolata"/>
              <a:sym typeface="Inconsolata"/>
            </a:endParaRPr>
          </a:p>
          <a:p>
            <a:pPr indent="-317500" lvl="0" marL="457200" rtl="0" algn="l">
              <a:lnSpc>
                <a:spcPct val="115000"/>
              </a:lnSpc>
              <a:spcBef>
                <a:spcPts val="1000"/>
              </a:spcBef>
              <a:spcAft>
                <a:spcPts val="0"/>
              </a:spcAft>
              <a:buClr>
                <a:schemeClr val="dk1"/>
              </a:buClr>
              <a:buSzPts val="1400"/>
              <a:buFont typeface="Assistant"/>
              <a:buChar char="●"/>
            </a:pPr>
            <a:r>
              <a:rPr lang="en" sz="1400">
                <a:solidFill>
                  <a:schemeClr val="dk1"/>
                </a:solidFill>
              </a:rPr>
              <a:t>Our second option is to delete the key-value pair altogether and create a new one.</a:t>
            </a:r>
            <a:endParaRPr sz="1400">
              <a:solidFill>
                <a:schemeClr val="dk1"/>
              </a:solidFill>
            </a:endParaRPr>
          </a:p>
          <a:p>
            <a:pPr indent="0" lvl="0" marL="0" rtl="0" algn="l">
              <a:lnSpc>
                <a:spcPct val="115000"/>
              </a:lnSpc>
              <a:spcBef>
                <a:spcPts val="10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del eu_capitals["Spain"]</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print(f"Our capitals without Spain: </a:t>
            </a:r>
            <a:r>
              <a:rPr b="1" lang="en" sz="1400">
                <a:solidFill>
                  <a:srgbClr val="2C768B"/>
                </a:solidFill>
                <a:latin typeface="Inconsolata"/>
                <a:ea typeface="Inconsolata"/>
                <a:cs typeface="Inconsolata"/>
                <a:sym typeface="Inconsolata"/>
              </a:rPr>
              <a:t>{eu_capitals}</a:t>
            </a: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Our capitals without Spain: {'Austria': 'Vienna', 'Belgium': 'Brussels', 'France': 'Paris', 'Germany': 'Berlin', 'Liechtenstein': 'Vaduz', 'Luxembourg': 'Luxembourg City', 'Monaco': 'Monte Carlo', 'The Netherlands': 'Amsterdam', 'Switzerland': 'Bern', 'Portugal': 'Lisbon'}</a:t>
            </a:r>
            <a:endParaRPr b="1" sz="1400">
              <a:solidFill>
                <a:schemeClr val="dk1"/>
              </a:solidFill>
              <a:latin typeface="Inconsolata"/>
              <a:ea typeface="Inconsolata"/>
              <a:cs typeface="Inconsolata"/>
              <a:sym typeface="Inconsolata"/>
            </a:endParaRPr>
          </a:p>
          <a:p>
            <a:pPr indent="0" lvl="0" marL="0" rtl="0" algn="l">
              <a:lnSpc>
                <a:spcPct val="115000"/>
              </a:lnSpc>
              <a:spcBef>
                <a:spcPts val="1000"/>
              </a:spcBef>
              <a:spcAft>
                <a:spcPts val="0"/>
              </a:spcAft>
              <a:buClr>
                <a:schemeClr val="dk1"/>
              </a:buClr>
              <a:buSzPts val="1100"/>
              <a:buFont typeface="Arial"/>
              <a:buNone/>
            </a:pPr>
            <a:r>
              <a:t/>
            </a:r>
            <a:endParaRPr b="1" sz="1400">
              <a:solidFill>
                <a:schemeClr val="dk1"/>
              </a:solidFill>
              <a:latin typeface="Inconsolata"/>
              <a:ea typeface="Inconsolata"/>
              <a:cs typeface="Inconsolata"/>
              <a:sym typeface="Inconsolata"/>
            </a:endParaRPr>
          </a:p>
          <a:p>
            <a:pPr indent="0" lvl="0" marL="0" rtl="0" algn="l">
              <a:lnSpc>
                <a:spcPct val="100000"/>
              </a:lnSpc>
              <a:spcBef>
                <a:spcPts val="1000"/>
              </a:spcBef>
              <a:spcAft>
                <a:spcPts val="0"/>
              </a:spcAft>
              <a:buSzPts val="1100"/>
              <a:buNone/>
            </a:pPr>
            <a:r>
              <a:rPr b="1" lang="en" sz="1400">
                <a:solidFill>
                  <a:schemeClr val="accent3"/>
                </a:solidFill>
                <a:latin typeface="Inconsolata"/>
                <a:ea typeface="Inconsolata"/>
                <a:cs typeface="Inconsolata"/>
                <a:sym typeface="Inconsolata"/>
              </a:rPr>
              <a:t>eu_capitals["Spain"] = "Madrid"</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print(f"Our capitals with Spain (corrected): </a:t>
            </a:r>
            <a:r>
              <a:rPr b="1" lang="en" sz="1400">
                <a:solidFill>
                  <a:srgbClr val="2C768B"/>
                </a:solidFill>
                <a:latin typeface="Inconsolata"/>
                <a:ea typeface="Inconsolata"/>
                <a:cs typeface="Inconsolata"/>
                <a:sym typeface="Inconsolata"/>
              </a:rPr>
              <a:t>{eu_capitals}</a:t>
            </a: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Clr>
                <a:schemeClr val="dk1"/>
              </a:buClr>
              <a:buSzPts val="1100"/>
              <a:buFont typeface="Arial"/>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1000"/>
              </a:spcAft>
              <a:buClr>
                <a:schemeClr val="dk1"/>
              </a:buClr>
              <a:buSzPts val="1100"/>
              <a:buFont typeface="Arial"/>
              <a:buNone/>
            </a:pPr>
            <a:r>
              <a:rPr b="1" lang="en" sz="1400">
                <a:solidFill>
                  <a:schemeClr val="dk1"/>
                </a:solidFill>
                <a:latin typeface="Inconsolata"/>
                <a:ea typeface="Inconsolata"/>
                <a:cs typeface="Inconsolata"/>
                <a:sym typeface="Inconsolata"/>
              </a:rPr>
              <a:t>Our capitals with Spain (corrected): {'Austria': 'Vienna', 'Belgium': 'Brussels', 'France': 'Paris', 'Germany': 'Berlin', 'Liechtenstein': 'Vaduz', 'Luxembourg': 'Luxembourg City', 'Monaco': 'Monte Carlo', 'The Netherlands': 'Amsterdam', 'Switzerland': 'Bern', 'Portugal': 'Lisbon', </a:t>
            </a:r>
            <a:r>
              <a:rPr b="1" lang="en" sz="1400">
                <a:solidFill>
                  <a:schemeClr val="dk1"/>
                </a:solidFill>
                <a:highlight>
                  <a:srgbClr val="FFFF00"/>
                </a:highlight>
                <a:latin typeface="Inconsolata"/>
                <a:ea typeface="Inconsolata"/>
                <a:cs typeface="Inconsolata"/>
                <a:sym typeface="Inconsolata"/>
              </a:rPr>
              <a:t>'Spain': 'Madrid'</a:t>
            </a:r>
            <a:r>
              <a:rPr b="1" lang="en" sz="1400">
                <a:solidFill>
                  <a:schemeClr val="dk1"/>
                </a:solidFill>
                <a:latin typeface="Inconsolata"/>
                <a:ea typeface="Inconsolata"/>
                <a:cs typeface="Inconsolata"/>
                <a:sym typeface="Inconsolata"/>
              </a:rPr>
              <a:t>}</a:t>
            </a:r>
            <a:endParaRPr sz="14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3" name="Google Shape;563;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chemeClr val="dk1"/>
              </a:buClr>
              <a:buSzPts val="1400"/>
              <a:buFont typeface="Assistant"/>
              <a:buChar char="●"/>
            </a:pPr>
            <a:r>
              <a:rPr lang="en" sz="1400">
                <a:solidFill>
                  <a:schemeClr val="dk1"/>
                </a:solidFill>
              </a:rPr>
              <a:t>To remove an item from the dictionary we use the </a:t>
            </a:r>
            <a:r>
              <a:rPr b="1" lang="en" sz="1400">
                <a:solidFill>
                  <a:schemeClr val="accent3"/>
                </a:solidFill>
                <a:latin typeface="Inconsolata"/>
                <a:ea typeface="Inconsolata"/>
                <a:cs typeface="Inconsolata"/>
                <a:sym typeface="Inconsolata"/>
              </a:rPr>
              <a:t>del()</a:t>
            </a:r>
            <a:r>
              <a:rPr lang="en" sz="1400">
                <a:solidFill>
                  <a:schemeClr val="dk1"/>
                </a:solidFill>
              </a:rPr>
              <a:t> function.</a:t>
            </a:r>
            <a:endParaRPr sz="1400">
              <a:solidFill>
                <a:schemeClr val="dk1"/>
              </a:solidFill>
            </a:endParaRPr>
          </a:p>
          <a:p>
            <a:pPr indent="-317500" lvl="0" marL="457200" rtl="0" algn="l">
              <a:lnSpc>
                <a:spcPct val="115000"/>
              </a:lnSpc>
              <a:spcBef>
                <a:spcPts val="1000"/>
              </a:spcBef>
              <a:spcAft>
                <a:spcPts val="0"/>
              </a:spcAft>
              <a:buClr>
                <a:schemeClr val="dk1"/>
              </a:buClr>
              <a:buSzPts val="1400"/>
              <a:buFont typeface="Assistant"/>
              <a:buChar char="●"/>
            </a:pPr>
            <a:r>
              <a:rPr lang="en" sz="1400">
                <a:solidFill>
                  <a:schemeClr val="dk1"/>
                </a:solidFill>
              </a:rPr>
              <a:t>We provide it with the name of the dictionary and the key we want to remove.</a:t>
            </a:r>
            <a:endParaRPr sz="1400">
              <a:solidFill>
                <a:schemeClr val="dk1"/>
              </a:solidFill>
            </a:endParaRPr>
          </a:p>
          <a:p>
            <a:pPr indent="-317500" lvl="0" marL="457200" rtl="0" algn="l">
              <a:lnSpc>
                <a:spcPct val="115000"/>
              </a:lnSpc>
              <a:spcBef>
                <a:spcPts val="1000"/>
              </a:spcBef>
              <a:spcAft>
                <a:spcPts val="0"/>
              </a:spcAft>
              <a:buClr>
                <a:schemeClr val="dk1"/>
              </a:buClr>
              <a:buSzPts val="1400"/>
              <a:buFont typeface="Assistant"/>
              <a:buChar char="●"/>
            </a:pPr>
            <a:r>
              <a:rPr lang="en" sz="1400">
                <a:solidFill>
                  <a:schemeClr val="dk1"/>
                </a:solidFill>
              </a:rPr>
              <a:t>Removing the key will also remove the associated value.</a:t>
            </a:r>
            <a:endParaRPr sz="1400">
              <a:solidFill>
                <a:schemeClr val="dk1"/>
              </a:solidFill>
            </a:endParaRPr>
          </a:p>
          <a:p>
            <a:pPr indent="0" lvl="0" marL="0" rtl="0" algn="l">
              <a:lnSpc>
                <a:spcPct val="115000"/>
              </a:lnSpc>
              <a:spcBef>
                <a:spcPts val="10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print(f"Let's remove Liechtenstein from the dictionary.")</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del(eu_capitals['Liechtenstein'])</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print(f"EU Capitals with Liechtenstein removed: </a:t>
            </a:r>
            <a:r>
              <a:rPr b="1" lang="en" sz="1400">
                <a:solidFill>
                  <a:srgbClr val="2C768B"/>
                </a:solidFill>
                <a:latin typeface="Inconsolata"/>
                <a:ea typeface="Inconsolata"/>
                <a:cs typeface="Inconsolata"/>
                <a:sym typeface="Inconsolata"/>
              </a:rPr>
              <a:t>{eu_capitals}</a:t>
            </a: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dk1"/>
                </a:solidFill>
                <a:latin typeface="Inconsolata"/>
                <a:ea typeface="Inconsolata"/>
                <a:cs typeface="Inconsolata"/>
                <a:sym typeface="Inconsolata"/>
              </a:rPr>
              <a:t>Let's remove Liechtenstein from the dictionary.</a:t>
            </a:r>
            <a:endParaRPr b="1" sz="1400">
              <a:solidFill>
                <a:schemeClr val="dk1"/>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dk1"/>
                </a:solidFill>
                <a:latin typeface="Inconsolata"/>
                <a:ea typeface="Inconsolata"/>
                <a:cs typeface="Inconsolata"/>
                <a:sym typeface="Inconsolata"/>
              </a:rPr>
              <a:t>EU Capitals with Liechtenstein removed: {'Austria': 'Vienna', 'Belgium': 'Brussels', 'France': 'Paris', 'Germany': 'Berlin', 'Luxembourg': 'Luxembourg City', 'Monaco': 'Monte Carlo', 'The Netherlands': 'Amsterdam', 'Switzerland': 'Bern', 'Portugal': 'Lisbon', 'Spain': 'Madrid'}</a:t>
            </a:r>
            <a:endParaRPr b="1" sz="1400">
              <a:solidFill>
                <a:schemeClr val="dk1"/>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t/>
            </a:r>
            <a:endParaRPr b="1" sz="1400">
              <a:solidFill>
                <a:schemeClr val="dk1"/>
              </a:solidFill>
              <a:latin typeface="Inconsolata"/>
              <a:ea typeface="Inconsolata"/>
              <a:cs typeface="Inconsolata"/>
              <a:sym typeface="Inconsolata"/>
            </a:endParaRPr>
          </a:p>
          <a:p>
            <a:pPr indent="-317500" lvl="0" marL="457200" rtl="0" algn="l">
              <a:lnSpc>
                <a:spcPct val="115000"/>
              </a:lnSpc>
              <a:spcBef>
                <a:spcPts val="1000"/>
              </a:spcBef>
              <a:spcAft>
                <a:spcPts val="0"/>
              </a:spcAft>
              <a:buClr>
                <a:schemeClr val="dk1"/>
              </a:buClr>
              <a:buSzPts val="1400"/>
              <a:buFont typeface="Assistant"/>
              <a:buChar char="●"/>
            </a:pPr>
            <a:r>
              <a:rPr lang="en" sz="1400">
                <a:solidFill>
                  <a:schemeClr val="dk1"/>
                </a:solidFill>
              </a:rPr>
              <a:t>After removing items from the dictionary, performing lookups will result in a </a:t>
            </a:r>
            <a:r>
              <a:rPr b="1" lang="en" sz="1400">
                <a:solidFill>
                  <a:schemeClr val="accent3"/>
                </a:solidFill>
                <a:latin typeface="Inconsolata"/>
                <a:ea typeface="Inconsolata"/>
                <a:cs typeface="Inconsolata"/>
                <a:sym typeface="Inconsolata"/>
              </a:rPr>
              <a:t>KeyError</a:t>
            </a:r>
            <a:r>
              <a:rPr lang="en" sz="1400">
                <a:solidFill>
                  <a:schemeClr val="dk1"/>
                </a:solidFill>
              </a:rPr>
              <a:t> like we saw before.</a:t>
            </a:r>
            <a:endParaRPr sz="1400">
              <a:solidFill>
                <a:schemeClr val="dk1"/>
              </a:solidFill>
            </a:endParaRPr>
          </a:p>
          <a:p>
            <a:pPr indent="-317500" lvl="0" marL="457200" rtl="0" algn="l">
              <a:lnSpc>
                <a:spcPct val="115000"/>
              </a:lnSpc>
              <a:spcBef>
                <a:spcPts val="1000"/>
              </a:spcBef>
              <a:spcAft>
                <a:spcPts val="0"/>
              </a:spcAft>
              <a:buClr>
                <a:schemeClr val="dk1"/>
              </a:buClr>
              <a:buSzPts val="1400"/>
              <a:buFont typeface="Assistant"/>
              <a:buChar char="●"/>
            </a:pPr>
            <a:r>
              <a:rPr lang="en" sz="1400">
                <a:solidFill>
                  <a:schemeClr val="dk1"/>
                </a:solidFill>
              </a:rPr>
              <a:t>If we attempt to delete a key that doesn’t exist, we will also get a </a:t>
            </a:r>
            <a:r>
              <a:rPr b="1" lang="en" sz="1400">
                <a:solidFill>
                  <a:schemeClr val="accent3"/>
                </a:solidFill>
                <a:latin typeface="Inconsolata"/>
                <a:ea typeface="Inconsolata"/>
                <a:cs typeface="Inconsolata"/>
                <a:sym typeface="Inconsolata"/>
              </a:rPr>
              <a:t>KeyError</a:t>
            </a:r>
            <a:r>
              <a:rPr lang="en" sz="1400">
                <a:solidFill>
                  <a:schemeClr val="dk1"/>
                </a:solidFill>
              </a:rPr>
              <a:t>.</a:t>
            </a:r>
            <a:endParaRPr sz="1400">
              <a:solidFill>
                <a:schemeClr val="dk1"/>
              </a:solidFill>
            </a:endParaRPr>
          </a:p>
          <a:p>
            <a:pPr indent="-317500" lvl="0" marL="457200" rtl="0" algn="l">
              <a:lnSpc>
                <a:spcPct val="115000"/>
              </a:lnSpc>
              <a:spcBef>
                <a:spcPts val="1000"/>
              </a:spcBef>
              <a:spcAft>
                <a:spcPts val="0"/>
              </a:spcAft>
              <a:buClr>
                <a:schemeClr val="dk1"/>
              </a:buClr>
              <a:buSzPts val="1400"/>
              <a:buFont typeface="Assistant"/>
              <a:buChar char="●"/>
            </a:pPr>
            <a:r>
              <a:rPr lang="en" sz="1400">
                <a:solidFill>
                  <a:schemeClr val="dk1"/>
                </a:solidFill>
              </a:rPr>
              <a:t>To guard against this, we can use the </a:t>
            </a:r>
            <a:r>
              <a:rPr b="1" lang="en" sz="1400">
                <a:solidFill>
                  <a:schemeClr val="accent3"/>
                </a:solidFill>
                <a:latin typeface="Inconsolata"/>
                <a:ea typeface="Inconsolata"/>
                <a:cs typeface="Inconsolata"/>
                <a:sym typeface="Inconsolata"/>
              </a:rPr>
              <a:t>get()</a:t>
            </a:r>
            <a:r>
              <a:rPr lang="en" sz="1400">
                <a:solidFill>
                  <a:schemeClr val="dk1"/>
                </a:solidFill>
              </a:rPr>
              <a:t> function. It will perform a key lookup and if the key doesn’t exist, it will return a default value back.</a:t>
            </a:r>
            <a:endParaRPr sz="1400">
              <a:solidFill>
                <a:schemeClr val="dk1"/>
              </a:solidFill>
            </a:endParaRPr>
          </a:p>
          <a:p>
            <a:pPr indent="-317500" lvl="0" marL="457200" rtl="0" algn="l">
              <a:lnSpc>
                <a:spcPct val="115000"/>
              </a:lnSpc>
              <a:spcBef>
                <a:spcPts val="1000"/>
              </a:spcBef>
              <a:spcAft>
                <a:spcPts val="0"/>
              </a:spcAft>
              <a:buClr>
                <a:schemeClr val="dk1"/>
              </a:buClr>
              <a:buSzPts val="1400"/>
              <a:buFont typeface="Assistant"/>
              <a:buChar char="●"/>
            </a:pPr>
            <a:r>
              <a:rPr lang="en" sz="1400">
                <a:solidFill>
                  <a:schemeClr val="dk1"/>
                </a:solidFill>
              </a:rPr>
              <a:t>That default value can be assigned by our code, or we can go with the Python default of </a:t>
            </a:r>
            <a:r>
              <a:rPr b="1" lang="en" sz="1400">
                <a:solidFill>
                  <a:schemeClr val="accent3"/>
                </a:solidFill>
                <a:latin typeface="Inconsolata"/>
                <a:ea typeface="Inconsolata"/>
                <a:cs typeface="Inconsolata"/>
                <a:sym typeface="Inconsolata"/>
              </a:rPr>
              <a:t>None</a:t>
            </a:r>
            <a:r>
              <a:rPr lang="en" sz="1400">
                <a:solidFill>
                  <a:schemeClr val="dk1"/>
                </a:solidFill>
              </a:rPr>
              <a:t>.</a:t>
            </a:r>
            <a:endParaRPr sz="1400">
              <a:solidFill>
                <a:schemeClr val="dk1"/>
              </a:solidFill>
            </a:endParaRPr>
          </a:p>
          <a:p>
            <a:pPr indent="0" lvl="0" marL="0" rtl="0" algn="l">
              <a:lnSpc>
                <a:spcPct val="115000"/>
              </a:lnSpc>
              <a:spcBef>
                <a:spcPts val="10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associated_value = eu_capitals.get("Italy", "Item does not exist")   </a:t>
            </a:r>
            <a:r>
              <a:rPr b="1" lang="en" sz="1400">
                <a:solidFill>
                  <a:srgbClr val="999999"/>
                </a:solidFill>
                <a:latin typeface="Inconsolata"/>
                <a:ea typeface="Inconsolata"/>
                <a:cs typeface="Inconsolata"/>
                <a:sym typeface="Inconsolata"/>
              </a:rPr>
              <a:t># "Item does not exist" is our provided value; it’s optional.</a:t>
            </a:r>
            <a:endParaRPr b="1" sz="1400">
              <a:solidFill>
                <a:srgbClr val="999999"/>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print(f"The value associated with Italy is: </a:t>
            </a:r>
            <a:r>
              <a:rPr b="1" lang="en" sz="1400">
                <a:solidFill>
                  <a:srgbClr val="2C768B"/>
                </a:solidFill>
                <a:latin typeface="Inconsolata"/>
                <a:ea typeface="Inconsolata"/>
                <a:cs typeface="Inconsolata"/>
                <a:sym typeface="Inconsolata"/>
              </a:rPr>
              <a:t>{associated_value}</a:t>
            </a: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latin typeface="Inconsolata"/>
                <a:ea typeface="Inconsolata"/>
                <a:cs typeface="Inconsolata"/>
                <a:sym typeface="Inconsolata"/>
              </a:rPr>
              <a:t>The value associated with Italy is: Item does not exist.</a:t>
            </a:r>
            <a:endParaRPr b="1" sz="1400">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t/>
            </a:r>
            <a:endParaRPr b="1" sz="1400">
              <a:latin typeface="Inconsolata"/>
              <a:ea typeface="Inconsolata"/>
              <a:cs typeface="Inconsolata"/>
              <a:sym typeface="Inconsolata"/>
            </a:endParaRPr>
          </a:p>
          <a:p>
            <a:pPr indent="-317500" lvl="0" marL="457200" rtl="0" algn="l">
              <a:lnSpc>
                <a:spcPct val="115000"/>
              </a:lnSpc>
              <a:spcBef>
                <a:spcPts val="1000"/>
              </a:spcBef>
              <a:spcAft>
                <a:spcPts val="0"/>
              </a:spcAft>
              <a:buClr>
                <a:schemeClr val="dk1"/>
              </a:buClr>
              <a:buSzPts val="1400"/>
              <a:buFont typeface="Assistant"/>
              <a:buChar char="●"/>
            </a:pPr>
            <a:r>
              <a:rPr lang="en" sz="1400">
                <a:solidFill>
                  <a:schemeClr val="dk1"/>
                </a:solidFill>
              </a:rPr>
              <a:t>Using Python default of </a:t>
            </a:r>
            <a:r>
              <a:rPr b="1" lang="en" sz="1400">
                <a:solidFill>
                  <a:schemeClr val="accent3"/>
                </a:solidFill>
                <a:latin typeface="Inconsolata"/>
                <a:ea typeface="Inconsolata"/>
                <a:cs typeface="Inconsolata"/>
                <a:sym typeface="Inconsolata"/>
              </a:rPr>
              <a:t>None</a:t>
            </a:r>
            <a:r>
              <a:rPr lang="en" sz="1400">
                <a:solidFill>
                  <a:schemeClr val="dk1"/>
                </a:solidFill>
              </a:rPr>
              <a:t> is a good option, unless you need your own custom result.</a:t>
            </a:r>
            <a:endParaRPr sz="1400">
              <a:solidFill>
                <a:schemeClr val="dk1"/>
              </a:solidFill>
            </a:endParaRPr>
          </a:p>
          <a:p>
            <a:pPr indent="0" lvl="0" marL="0" rtl="0" algn="l">
              <a:lnSpc>
                <a:spcPct val="115000"/>
              </a:lnSpc>
              <a:spcBef>
                <a:spcPts val="1000"/>
              </a:spcBef>
              <a:spcAft>
                <a:spcPts val="0"/>
              </a:spcAft>
              <a:buSzPts val="1100"/>
              <a:buNone/>
            </a:pPr>
            <a:r>
              <a:t/>
            </a:r>
            <a:endParaRPr b="1" sz="1400">
              <a:latin typeface="Inconsolata"/>
              <a:ea typeface="Inconsolata"/>
              <a:cs typeface="Inconsolata"/>
              <a:sym typeface="Inconsolata"/>
            </a:endParaRPr>
          </a:p>
          <a:p>
            <a:pPr indent="0" lvl="0" marL="0" rtl="0" algn="l">
              <a:lnSpc>
                <a:spcPct val="115000"/>
              </a:lnSpc>
              <a:spcBef>
                <a:spcPts val="10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if eu_capitals.get("Italy") is None:</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    print("Italy is not in our list")</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else:</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Clr>
                <a:schemeClr val="dk1"/>
              </a:buClr>
              <a:buSzPts val="1100"/>
              <a:buFont typeface="Arial"/>
              <a:buNone/>
            </a:pPr>
            <a:r>
              <a:rPr b="1" lang="en" sz="1400">
                <a:solidFill>
                  <a:schemeClr val="accent3"/>
                </a:solidFill>
                <a:latin typeface="Inconsolata"/>
                <a:ea typeface="Inconsolata"/>
                <a:cs typeface="Inconsolata"/>
                <a:sym typeface="Inconsolata"/>
              </a:rPr>
              <a:t>    del(eu_capitals["Italy"])</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Clr>
                <a:schemeClr val="dk1"/>
              </a:buClr>
              <a:buSzPts val="1100"/>
              <a:buFont typeface="Arial"/>
              <a:buNone/>
            </a:pPr>
            <a:r>
              <a:t/>
            </a:r>
            <a:endParaRPr b="1" sz="1400">
              <a:solidFill>
                <a:schemeClr val="dk1"/>
              </a:solidFill>
              <a:latin typeface="Inconsolata"/>
              <a:ea typeface="Inconsolata"/>
              <a:cs typeface="Inconsolata"/>
              <a:sym typeface="Inconsolata"/>
            </a:endParaRPr>
          </a:p>
          <a:p>
            <a:pPr indent="0" lvl="0" marL="0" rtl="0" algn="l">
              <a:lnSpc>
                <a:spcPct val="115000"/>
              </a:lnSpc>
              <a:spcBef>
                <a:spcPts val="100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Italy is not in our list</a:t>
            </a:r>
            <a:endParaRPr b="1" sz="1400">
              <a:solidFill>
                <a:schemeClr val="dk1"/>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t/>
            </a:r>
            <a:endParaRPr sz="1400">
              <a:solidFill>
                <a:schemeClr val="dk1"/>
              </a:solidFill>
            </a:endParaRPr>
          </a:p>
          <a:p>
            <a:pPr indent="0" lvl="0" marL="0" rtl="0" algn="l">
              <a:lnSpc>
                <a:spcPct val="115000"/>
              </a:lnSpc>
              <a:spcBef>
                <a:spcPts val="1000"/>
              </a:spcBef>
              <a:spcAft>
                <a:spcPts val="1000"/>
              </a:spcAft>
              <a:buSzPts val="1100"/>
              <a:buNone/>
            </a:pPr>
            <a:r>
              <a:t/>
            </a:r>
            <a:endParaRPr b="1" sz="1400">
              <a:solidFill>
                <a:schemeClr val="dk1"/>
              </a:solidFill>
              <a:latin typeface="Inconsolata"/>
              <a:ea typeface="Inconsolata"/>
              <a:cs typeface="Inconsolata"/>
              <a:sym typeface="Inconsolata"/>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6" name="Google Shape;57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000"/>
              </a:spcBef>
              <a:spcAft>
                <a:spcPts val="0"/>
              </a:spcAft>
              <a:buClr>
                <a:schemeClr val="dk1"/>
              </a:buClr>
              <a:buSzPts val="1400"/>
              <a:buFont typeface="Assistant"/>
              <a:buChar char="●"/>
            </a:pPr>
            <a:r>
              <a:rPr lang="en" sz="1400">
                <a:solidFill>
                  <a:schemeClr val="dk1"/>
                </a:solidFill>
              </a:rPr>
              <a:t>Depending on what we’re looking for, we can iterate through a dictionary in several different ways.</a:t>
            </a:r>
            <a:endParaRPr sz="1400">
              <a:solidFill>
                <a:schemeClr val="dk1"/>
              </a:solidFill>
            </a:endParaRPr>
          </a:p>
          <a:p>
            <a:pPr indent="0" lvl="0" marL="0" rtl="0" algn="l">
              <a:lnSpc>
                <a:spcPct val="115000"/>
              </a:lnSpc>
              <a:spcBef>
                <a:spcPts val="10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for country in eu_capitals:</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    print(f"</a:t>
            </a:r>
            <a:r>
              <a:rPr b="1" lang="en" sz="1400">
                <a:solidFill>
                  <a:srgbClr val="2C768B"/>
                </a:solidFill>
                <a:latin typeface="Inconsolata"/>
                <a:ea typeface="Inconsolata"/>
                <a:cs typeface="Inconsolata"/>
                <a:sym typeface="Inconsolata"/>
              </a:rPr>
              <a:t>{country}</a:t>
            </a: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dk1"/>
                </a:solidFill>
                <a:latin typeface="Inconsolata"/>
                <a:ea typeface="Inconsolata"/>
                <a:cs typeface="Inconsolata"/>
                <a:sym typeface="Inconsolata"/>
              </a:rPr>
              <a:t>Austria</a:t>
            </a:r>
            <a:endParaRPr b="1" sz="1400">
              <a:solidFill>
                <a:schemeClr val="dk1"/>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dk1"/>
                </a:solidFill>
                <a:latin typeface="Inconsolata"/>
                <a:ea typeface="Inconsolata"/>
                <a:cs typeface="Inconsolata"/>
                <a:sym typeface="Inconsolata"/>
              </a:rPr>
              <a:t>Belgium</a:t>
            </a:r>
            <a:endParaRPr b="1" sz="1400">
              <a:solidFill>
                <a:schemeClr val="dk1"/>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dk1"/>
                </a:solidFill>
                <a:latin typeface="Inconsolata"/>
                <a:ea typeface="Inconsolata"/>
                <a:cs typeface="Inconsolata"/>
                <a:sym typeface="Inconsolata"/>
              </a:rPr>
              <a:t>France</a:t>
            </a:r>
            <a:endParaRPr b="1" sz="1400">
              <a:solidFill>
                <a:schemeClr val="dk1"/>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dk1"/>
                </a:solidFill>
                <a:latin typeface="Inconsolata"/>
                <a:ea typeface="Inconsolata"/>
                <a:cs typeface="Inconsolata"/>
                <a:sym typeface="Inconsolata"/>
              </a:rPr>
              <a:t>…</a:t>
            </a:r>
            <a:endParaRPr b="1" sz="1400">
              <a:solidFill>
                <a:schemeClr val="dk1"/>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t/>
            </a:r>
            <a:endParaRPr b="1" sz="1400">
              <a:solidFill>
                <a:schemeClr val="accent3"/>
              </a:solidFill>
              <a:latin typeface="Inconsolata"/>
              <a:ea typeface="Inconsolata"/>
              <a:cs typeface="Inconsolata"/>
              <a:sym typeface="Inconsolata"/>
            </a:endParaRPr>
          </a:p>
          <a:p>
            <a:pPr indent="-317500" lvl="0" marL="457200" rtl="0" algn="l">
              <a:lnSpc>
                <a:spcPct val="115000"/>
              </a:lnSpc>
              <a:spcBef>
                <a:spcPts val="1000"/>
              </a:spcBef>
              <a:spcAft>
                <a:spcPts val="0"/>
              </a:spcAft>
              <a:buClr>
                <a:schemeClr val="dk1"/>
              </a:buClr>
              <a:buSzPts val="1400"/>
              <a:buFont typeface="Assistant"/>
              <a:buChar char="●"/>
            </a:pPr>
            <a:r>
              <a:rPr lang="en" sz="1400">
                <a:solidFill>
                  <a:schemeClr val="dk1"/>
                </a:solidFill>
              </a:rPr>
              <a:t>We can get both the keys and the values at the same time using the dictionary </a:t>
            </a:r>
            <a:r>
              <a:rPr b="1" lang="en" sz="1400">
                <a:solidFill>
                  <a:schemeClr val="accent3"/>
                </a:solidFill>
                <a:latin typeface="Inconsolata"/>
                <a:ea typeface="Inconsolata"/>
                <a:cs typeface="Inconsolata"/>
                <a:sym typeface="Inconsolata"/>
              </a:rPr>
              <a:t>items()</a:t>
            </a:r>
            <a:r>
              <a:rPr lang="en" sz="1400">
                <a:solidFill>
                  <a:schemeClr val="dk1"/>
                </a:solidFill>
              </a:rPr>
              <a:t> function.</a:t>
            </a:r>
            <a:endParaRPr sz="1400">
              <a:solidFill>
                <a:schemeClr val="dk1"/>
              </a:solidFill>
            </a:endParaRPr>
          </a:p>
          <a:p>
            <a:pPr indent="0" lvl="0" marL="0" rtl="0" algn="l">
              <a:lnSpc>
                <a:spcPct val="115000"/>
              </a:lnSpc>
              <a:spcBef>
                <a:spcPts val="10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for country, capital in eu_capitals.items():</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    print(f"The capital of </a:t>
            </a:r>
            <a:r>
              <a:rPr b="1" lang="en" sz="1400">
                <a:solidFill>
                  <a:srgbClr val="2C768B"/>
                </a:solidFill>
                <a:latin typeface="Inconsolata"/>
                <a:ea typeface="Inconsolata"/>
                <a:cs typeface="Inconsolata"/>
                <a:sym typeface="Inconsolata"/>
              </a:rPr>
              <a:t>{country}</a:t>
            </a:r>
            <a:r>
              <a:rPr b="1" lang="en" sz="1400">
                <a:solidFill>
                  <a:schemeClr val="accent3"/>
                </a:solidFill>
                <a:latin typeface="Inconsolata"/>
                <a:ea typeface="Inconsolata"/>
                <a:cs typeface="Inconsolata"/>
                <a:sym typeface="Inconsolata"/>
              </a:rPr>
              <a:t> is </a:t>
            </a:r>
            <a:r>
              <a:rPr b="1" lang="en" sz="1400">
                <a:solidFill>
                  <a:srgbClr val="2C768B"/>
                </a:solidFill>
                <a:latin typeface="Inconsolata"/>
                <a:ea typeface="Inconsolata"/>
                <a:cs typeface="Inconsolata"/>
                <a:sym typeface="Inconsolata"/>
              </a:rPr>
              <a:t>{capital}</a:t>
            </a: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t/>
            </a:r>
            <a:endParaRPr b="1" sz="1400">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latin typeface="Inconsolata"/>
                <a:ea typeface="Inconsolata"/>
                <a:cs typeface="Inconsolata"/>
                <a:sym typeface="Inconsolata"/>
              </a:rPr>
              <a:t>The capital of Austria is Vienna.</a:t>
            </a:r>
            <a:endParaRPr b="1" sz="1400">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latin typeface="Inconsolata"/>
                <a:ea typeface="Inconsolata"/>
                <a:cs typeface="Inconsolata"/>
                <a:sym typeface="Inconsolata"/>
              </a:rPr>
              <a:t>The capital of Belgium is Brussels.</a:t>
            </a:r>
            <a:endParaRPr b="1" sz="1400">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latin typeface="Inconsolata"/>
                <a:ea typeface="Inconsolata"/>
                <a:cs typeface="Inconsolata"/>
                <a:sym typeface="Inconsolata"/>
              </a:rPr>
              <a:t>The capital of France is Paris.</a:t>
            </a:r>
            <a:endParaRPr b="1" sz="1400">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latin typeface="Inconsolata"/>
                <a:ea typeface="Inconsolata"/>
                <a:cs typeface="Inconsolata"/>
                <a:sym typeface="Inconsolata"/>
              </a:rPr>
              <a:t>…</a:t>
            </a:r>
            <a:endParaRPr b="1" sz="1400">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t/>
            </a:r>
            <a:endParaRPr b="1" sz="1400">
              <a:latin typeface="Inconsolata"/>
              <a:ea typeface="Inconsolata"/>
              <a:cs typeface="Inconsolata"/>
              <a:sym typeface="Inconsolata"/>
            </a:endParaRPr>
          </a:p>
          <a:p>
            <a:pPr indent="-317500" lvl="0" marL="457200" rtl="0" algn="l">
              <a:lnSpc>
                <a:spcPct val="115000"/>
              </a:lnSpc>
              <a:spcBef>
                <a:spcPts val="1000"/>
              </a:spcBef>
              <a:spcAft>
                <a:spcPts val="0"/>
              </a:spcAft>
              <a:buClr>
                <a:schemeClr val="dk1"/>
              </a:buClr>
              <a:buSzPts val="1400"/>
              <a:buFont typeface="Assistant"/>
              <a:buChar char="●"/>
            </a:pPr>
            <a:r>
              <a:rPr lang="en" sz="1400">
                <a:solidFill>
                  <a:schemeClr val="dk1"/>
                </a:solidFill>
              </a:rPr>
              <a:t>If we are just interested in the keys, we can call the dictionary </a:t>
            </a:r>
            <a:r>
              <a:rPr b="1" lang="en" sz="1400">
                <a:solidFill>
                  <a:schemeClr val="accent3"/>
                </a:solidFill>
                <a:latin typeface="Inconsolata"/>
                <a:ea typeface="Inconsolata"/>
                <a:cs typeface="Inconsolata"/>
                <a:sym typeface="Inconsolata"/>
              </a:rPr>
              <a:t>keys()</a:t>
            </a:r>
            <a:r>
              <a:rPr lang="en" sz="1400">
                <a:solidFill>
                  <a:schemeClr val="dk1"/>
                </a:solidFill>
              </a:rPr>
              <a:t> function to get them. This produces the same result as the first example above.</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for country in eu_capitals.keys():</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    print(f"</a:t>
            </a:r>
            <a:r>
              <a:rPr b="1" lang="en" sz="1400">
                <a:solidFill>
                  <a:srgbClr val="2C768B"/>
                </a:solidFill>
                <a:latin typeface="Inconsolata"/>
                <a:ea typeface="Inconsolata"/>
                <a:cs typeface="Inconsolata"/>
                <a:sym typeface="Inconsolata"/>
              </a:rPr>
              <a:t>{country}</a:t>
            </a: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dk1"/>
                </a:solidFill>
                <a:latin typeface="Inconsolata"/>
                <a:ea typeface="Inconsolata"/>
                <a:cs typeface="Inconsolata"/>
                <a:sym typeface="Inconsolata"/>
              </a:rPr>
              <a:t>Austria</a:t>
            </a:r>
            <a:endParaRPr b="1" sz="1400">
              <a:solidFill>
                <a:schemeClr val="dk1"/>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dk1"/>
                </a:solidFill>
                <a:latin typeface="Inconsolata"/>
                <a:ea typeface="Inconsolata"/>
                <a:cs typeface="Inconsolata"/>
                <a:sym typeface="Inconsolata"/>
              </a:rPr>
              <a:t>Belgium</a:t>
            </a:r>
            <a:endParaRPr b="1" sz="1400">
              <a:solidFill>
                <a:schemeClr val="dk1"/>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dk1"/>
                </a:solidFill>
                <a:latin typeface="Inconsolata"/>
                <a:ea typeface="Inconsolata"/>
                <a:cs typeface="Inconsolata"/>
                <a:sym typeface="Inconsolata"/>
              </a:rPr>
              <a:t>France</a:t>
            </a:r>
            <a:endParaRPr b="1" sz="1400">
              <a:solidFill>
                <a:schemeClr val="dk1"/>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dk1"/>
                </a:solidFill>
                <a:latin typeface="Inconsolata"/>
                <a:ea typeface="Inconsolata"/>
                <a:cs typeface="Inconsolata"/>
                <a:sym typeface="Inconsolata"/>
              </a:rPr>
              <a:t>…</a:t>
            </a:r>
            <a:endParaRPr b="1" sz="1400">
              <a:solidFill>
                <a:schemeClr val="dk1"/>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t/>
            </a:r>
            <a:endParaRPr b="1" sz="1400">
              <a:solidFill>
                <a:schemeClr val="dk1"/>
              </a:solidFill>
              <a:latin typeface="Inconsolata"/>
              <a:ea typeface="Inconsolata"/>
              <a:cs typeface="Inconsolata"/>
              <a:sym typeface="Inconsolata"/>
            </a:endParaRPr>
          </a:p>
          <a:p>
            <a:pPr indent="-317500" lvl="0" marL="457200" rtl="0" algn="l">
              <a:lnSpc>
                <a:spcPct val="115000"/>
              </a:lnSpc>
              <a:spcBef>
                <a:spcPts val="1000"/>
              </a:spcBef>
              <a:spcAft>
                <a:spcPts val="0"/>
              </a:spcAft>
              <a:buClr>
                <a:schemeClr val="dk1"/>
              </a:buClr>
              <a:buSzPts val="1400"/>
              <a:buFont typeface="Assistant"/>
              <a:buChar char="●"/>
            </a:pPr>
            <a:r>
              <a:rPr lang="en" sz="1400">
                <a:solidFill>
                  <a:schemeClr val="dk1"/>
                </a:solidFill>
              </a:rPr>
              <a:t>And we can do the same with the values using the dictionary </a:t>
            </a:r>
            <a:r>
              <a:rPr b="1" lang="en" sz="1400">
                <a:solidFill>
                  <a:schemeClr val="accent3"/>
                </a:solidFill>
                <a:latin typeface="Inconsolata"/>
                <a:ea typeface="Inconsolata"/>
                <a:cs typeface="Inconsolata"/>
                <a:sym typeface="Inconsolata"/>
              </a:rPr>
              <a:t>values()</a:t>
            </a:r>
            <a:r>
              <a:rPr lang="en" sz="1400">
                <a:solidFill>
                  <a:schemeClr val="dk1"/>
                </a:solidFill>
              </a:rPr>
              <a:t> function.</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for capital in eu_capitals.values():</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    print(f"</a:t>
            </a:r>
            <a:r>
              <a:rPr b="1" lang="en" sz="1400">
                <a:solidFill>
                  <a:srgbClr val="2C768B"/>
                </a:solidFill>
                <a:latin typeface="Inconsolata"/>
                <a:ea typeface="Inconsolata"/>
                <a:cs typeface="Inconsolata"/>
                <a:sym typeface="Inconsolata"/>
              </a:rPr>
              <a:t>{capital}</a:t>
            </a: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dk1"/>
                </a:solidFill>
                <a:latin typeface="Inconsolata"/>
                <a:ea typeface="Inconsolata"/>
                <a:cs typeface="Inconsolata"/>
                <a:sym typeface="Inconsolata"/>
              </a:rPr>
              <a:t>Vienna</a:t>
            </a:r>
            <a:endParaRPr b="1" sz="1400">
              <a:solidFill>
                <a:schemeClr val="dk1"/>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dk1"/>
                </a:solidFill>
                <a:latin typeface="Inconsolata"/>
                <a:ea typeface="Inconsolata"/>
                <a:cs typeface="Inconsolata"/>
                <a:sym typeface="Inconsolata"/>
              </a:rPr>
              <a:t>Brussels</a:t>
            </a:r>
            <a:endParaRPr b="1" sz="1400">
              <a:solidFill>
                <a:schemeClr val="dk1"/>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dk1"/>
                </a:solidFill>
                <a:latin typeface="Inconsolata"/>
                <a:ea typeface="Inconsolata"/>
                <a:cs typeface="Inconsolata"/>
                <a:sym typeface="Inconsolata"/>
              </a:rPr>
              <a:t>Paris</a:t>
            </a:r>
            <a:endParaRPr b="1" sz="1400">
              <a:solidFill>
                <a:schemeClr val="dk1"/>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dk1"/>
                </a:solidFill>
                <a:latin typeface="Inconsolata"/>
                <a:ea typeface="Inconsolata"/>
                <a:cs typeface="Inconsolata"/>
                <a:sym typeface="Inconsolata"/>
              </a:rPr>
              <a:t>…</a:t>
            </a:r>
            <a:endParaRPr b="1" sz="1400">
              <a:solidFill>
                <a:schemeClr val="dk1"/>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t/>
            </a:r>
            <a:endParaRPr b="1" sz="1400">
              <a:solidFill>
                <a:schemeClr val="dk1"/>
              </a:solidFill>
              <a:latin typeface="Inconsolata"/>
              <a:ea typeface="Inconsolata"/>
              <a:cs typeface="Inconsolata"/>
              <a:sym typeface="Inconsolata"/>
            </a:endParaRPr>
          </a:p>
          <a:p>
            <a:pPr indent="-317500" lvl="0" marL="457200" rtl="0" algn="l">
              <a:lnSpc>
                <a:spcPct val="115000"/>
              </a:lnSpc>
              <a:spcBef>
                <a:spcPts val="1000"/>
              </a:spcBef>
              <a:spcAft>
                <a:spcPts val="0"/>
              </a:spcAft>
              <a:buClr>
                <a:schemeClr val="dk1"/>
              </a:buClr>
              <a:buSzPts val="1400"/>
              <a:buFont typeface="Assistant"/>
              <a:buChar char="●"/>
            </a:pPr>
            <a:r>
              <a:rPr lang="en" sz="1400">
                <a:solidFill>
                  <a:schemeClr val="dk1"/>
                </a:solidFill>
              </a:rPr>
              <a:t>While looking up keys, we can sort the dictionary by key in-line rather than as a separate step. To do this, we use the </a:t>
            </a:r>
            <a:r>
              <a:rPr b="1" lang="en" sz="1400">
                <a:solidFill>
                  <a:schemeClr val="accent3"/>
                </a:solidFill>
                <a:latin typeface="Inconsolata"/>
                <a:ea typeface="Inconsolata"/>
                <a:cs typeface="Inconsolata"/>
                <a:sym typeface="Inconsolata"/>
              </a:rPr>
              <a:t>sorted()</a:t>
            </a:r>
            <a:r>
              <a:rPr lang="en" sz="1400">
                <a:solidFill>
                  <a:schemeClr val="dk1"/>
                </a:solidFill>
              </a:rPr>
              <a:t> function.</a:t>
            </a:r>
            <a:endParaRPr sz="1400">
              <a:solidFill>
                <a:schemeClr val="dk1"/>
              </a:solidFill>
            </a:endParaRPr>
          </a:p>
          <a:p>
            <a:pPr indent="-317500" lvl="0" marL="457200" rtl="0" algn="l">
              <a:lnSpc>
                <a:spcPct val="115000"/>
              </a:lnSpc>
              <a:spcBef>
                <a:spcPts val="1000"/>
              </a:spcBef>
              <a:spcAft>
                <a:spcPts val="0"/>
              </a:spcAft>
              <a:buClr>
                <a:schemeClr val="dk1"/>
              </a:buClr>
              <a:buSzPts val="1400"/>
              <a:buFont typeface="Assistant"/>
              <a:buChar char="●"/>
            </a:pPr>
            <a:r>
              <a:rPr lang="en" sz="1400">
                <a:solidFill>
                  <a:schemeClr val="dk1"/>
                </a:solidFill>
              </a:rPr>
              <a:t>First, the dictionary is sorted by key, then the </a:t>
            </a:r>
            <a:r>
              <a:rPr b="1" lang="en" sz="1400">
                <a:solidFill>
                  <a:schemeClr val="accent3"/>
                </a:solidFill>
                <a:latin typeface="Inconsolata"/>
                <a:ea typeface="Inconsolata"/>
                <a:cs typeface="Inconsolata"/>
                <a:sym typeface="Inconsolata"/>
              </a:rPr>
              <a:t>for</a:t>
            </a:r>
            <a:r>
              <a:rPr lang="en" sz="1400">
                <a:solidFill>
                  <a:schemeClr val="dk1"/>
                </a:solidFill>
              </a:rPr>
              <a:t> loop is executed on the newly sorted dictionary.</a:t>
            </a:r>
            <a:endParaRPr sz="1400">
              <a:solidFill>
                <a:schemeClr val="dk1"/>
              </a:solidFill>
            </a:endParaRPr>
          </a:p>
          <a:p>
            <a:pPr indent="0" lvl="0" marL="0" rtl="0" algn="l">
              <a:lnSpc>
                <a:spcPct val="115000"/>
              </a:lnSpc>
              <a:spcBef>
                <a:spcPts val="1000"/>
              </a:spcBef>
              <a:spcAft>
                <a:spcPts val="0"/>
              </a:spcAft>
              <a:buSzPts val="1100"/>
              <a:buNone/>
            </a:pPr>
            <a:r>
              <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for country in sorted(eu_capitals.keys()):</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solidFill>
                  <a:schemeClr val="accent3"/>
                </a:solidFill>
                <a:latin typeface="Inconsolata"/>
                <a:ea typeface="Inconsolata"/>
                <a:cs typeface="Inconsolata"/>
                <a:sym typeface="Inconsolata"/>
              </a:rPr>
              <a:t>    print(f"</a:t>
            </a:r>
            <a:r>
              <a:rPr b="1" lang="en" sz="1400">
                <a:solidFill>
                  <a:srgbClr val="2C768B"/>
                </a:solidFill>
                <a:latin typeface="Inconsolata"/>
                <a:ea typeface="Inconsolata"/>
                <a:cs typeface="Inconsolata"/>
                <a:sym typeface="Inconsolata"/>
              </a:rPr>
              <a:t>{country}</a:t>
            </a:r>
            <a:r>
              <a:rPr b="1" lang="en" sz="1400">
                <a:solidFill>
                  <a:schemeClr val="accent3"/>
                </a:solidFill>
                <a:latin typeface="Inconsolata"/>
                <a:ea typeface="Inconsolata"/>
                <a:cs typeface="Inconsolata"/>
                <a:sym typeface="Inconsolata"/>
              </a:rPr>
              <a:t>")</a:t>
            </a:r>
            <a:endParaRPr b="1" sz="1400">
              <a:solidFill>
                <a:schemeClr val="accent3"/>
              </a:solidFill>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t/>
            </a:r>
            <a:endParaRPr b="1" sz="1400">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latin typeface="Inconsolata"/>
                <a:ea typeface="Inconsolata"/>
                <a:cs typeface="Inconsolata"/>
                <a:sym typeface="Inconsolata"/>
              </a:rPr>
              <a:t>Austria</a:t>
            </a:r>
            <a:endParaRPr b="1" sz="1400">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latin typeface="Inconsolata"/>
                <a:ea typeface="Inconsolata"/>
                <a:cs typeface="Inconsolata"/>
                <a:sym typeface="Inconsolata"/>
              </a:rPr>
              <a:t>Belgium</a:t>
            </a:r>
            <a:endParaRPr b="1" sz="1400">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latin typeface="Inconsolata"/>
                <a:ea typeface="Inconsolata"/>
                <a:cs typeface="Inconsolata"/>
                <a:sym typeface="Inconsolata"/>
              </a:rPr>
              <a:t>France</a:t>
            </a:r>
            <a:endParaRPr b="1" sz="1400">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latin typeface="Inconsolata"/>
                <a:ea typeface="Inconsolata"/>
                <a:cs typeface="Inconsolata"/>
                <a:sym typeface="Inconsolata"/>
              </a:rPr>
              <a:t>Germany</a:t>
            </a:r>
            <a:endParaRPr b="1" sz="1400">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latin typeface="Inconsolata"/>
                <a:ea typeface="Inconsolata"/>
                <a:cs typeface="Inconsolata"/>
                <a:sym typeface="Inconsolata"/>
              </a:rPr>
              <a:t>Luxembourg</a:t>
            </a:r>
            <a:endParaRPr b="1" sz="1400">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latin typeface="Inconsolata"/>
                <a:ea typeface="Inconsolata"/>
                <a:cs typeface="Inconsolata"/>
                <a:sym typeface="Inconsolata"/>
              </a:rPr>
              <a:t>Monaco</a:t>
            </a:r>
            <a:endParaRPr b="1" sz="1400">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latin typeface="Inconsolata"/>
                <a:ea typeface="Inconsolata"/>
                <a:cs typeface="Inconsolata"/>
                <a:sym typeface="Inconsolata"/>
              </a:rPr>
              <a:t>Portugal</a:t>
            </a:r>
            <a:endParaRPr b="1" sz="1400">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latin typeface="Inconsolata"/>
                <a:ea typeface="Inconsolata"/>
                <a:cs typeface="Inconsolata"/>
                <a:sym typeface="Inconsolata"/>
              </a:rPr>
              <a:t>Spain</a:t>
            </a:r>
            <a:endParaRPr b="1" sz="1400">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latin typeface="Inconsolata"/>
                <a:ea typeface="Inconsolata"/>
                <a:cs typeface="Inconsolata"/>
                <a:sym typeface="Inconsolata"/>
              </a:rPr>
              <a:t>Switzerland</a:t>
            </a:r>
            <a:endParaRPr b="1" sz="1400">
              <a:latin typeface="Inconsolata"/>
              <a:ea typeface="Inconsolata"/>
              <a:cs typeface="Inconsolata"/>
              <a:sym typeface="Inconsolata"/>
            </a:endParaRPr>
          </a:p>
          <a:p>
            <a:pPr indent="0" lvl="0" marL="0" rtl="0" algn="l">
              <a:lnSpc>
                <a:spcPct val="115000"/>
              </a:lnSpc>
              <a:spcBef>
                <a:spcPts val="1000"/>
              </a:spcBef>
              <a:spcAft>
                <a:spcPts val="0"/>
              </a:spcAft>
              <a:buSzPts val="1100"/>
              <a:buNone/>
            </a:pPr>
            <a:r>
              <a:rPr b="1" lang="en" sz="1400">
                <a:latin typeface="Inconsolata"/>
                <a:ea typeface="Inconsolata"/>
                <a:cs typeface="Inconsolata"/>
                <a:sym typeface="Inconsolata"/>
              </a:rPr>
              <a:t>The Netherlands</a:t>
            </a:r>
            <a:endParaRPr b="1" sz="1400">
              <a:latin typeface="Inconsolata"/>
              <a:ea typeface="Inconsolata"/>
              <a:cs typeface="Inconsolata"/>
              <a:sym typeface="Inconsolata"/>
            </a:endParaRPr>
          </a:p>
          <a:p>
            <a:pPr indent="0" lvl="0" marL="0" rtl="0" algn="l">
              <a:lnSpc>
                <a:spcPct val="115000"/>
              </a:lnSpc>
              <a:spcBef>
                <a:spcPts val="1000"/>
              </a:spcBef>
              <a:spcAft>
                <a:spcPts val="1000"/>
              </a:spcAft>
              <a:buSzPts val="1100"/>
              <a:buNone/>
            </a:pPr>
            <a:r>
              <a:t/>
            </a:r>
            <a:endParaRPr b="1" sz="1400">
              <a:solidFill>
                <a:schemeClr val="dk1"/>
              </a:solidFill>
              <a:latin typeface="Inconsolata"/>
              <a:ea typeface="Inconsolata"/>
              <a:cs typeface="Inconsolata"/>
              <a:sym typeface="Inconsolata"/>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9" name="Google Shape;589;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0" name="Google Shape;600;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8" name="Google Shape;608;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4" name="Google Shape;614;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Char char="●"/>
            </a:pPr>
            <a:r>
              <a:rPr lang="en" sz="1400">
                <a:solidFill>
                  <a:schemeClr val="dk1"/>
                </a:solidFill>
              </a:rPr>
              <a:t>The primitive data types are integer, float, boolean, and string.</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We can use the </a:t>
            </a:r>
            <a:r>
              <a:rPr b="1" lang="en" sz="1400">
                <a:solidFill>
                  <a:schemeClr val="accent3"/>
                </a:solidFill>
                <a:latin typeface="Inconsolata"/>
                <a:ea typeface="Inconsolata"/>
                <a:cs typeface="Inconsolata"/>
                <a:sym typeface="Inconsolata"/>
              </a:rPr>
              <a:t>type()</a:t>
            </a:r>
            <a:r>
              <a:rPr lang="en" sz="1400">
                <a:solidFill>
                  <a:schemeClr val="dk1"/>
                </a:solidFill>
              </a:rPr>
              <a:t> function to tell us what type a piece of data is.</a:t>
            </a:r>
            <a:endParaRPr sz="1400">
              <a:solidFill>
                <a:schemeClr val="dk1"/>
              </a:solidFill>
            </a:endParaRPr>
          </a:p>
          <a:p>
            <a:pPr indent="0" lvl="0" marL="0" rtl="0" algn="l">
              <a:lnSpc>
                <a:spcPct val="115000"/>
              </a:lnSpc>
              <a:spcBef>
                <a:spcPts val="300"/>
              </a:spcBef>
              <a:spcAft>
                <a:spcPts val="0"/>
              </a:spcAft>
              <a:buSzPts val="1100"/>
              <a:buNone/>
            </a:pPr>
            <a:r>
              <a:t/>
            </a:r>
            <a:endParaRPr sz="1400">
              <a:solidFill>
                <a:schemeClr val="dk1"/>
              </a:solidFill>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print(type(10))</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rPr b="1" lang="en" sz="1400">
                <a:solidFill>
                  <a:schemeClr val="dk1"/>
                </a:solidFill>
                <a:latin typeface="Inconsolata"/>
                <a:ea typeface="Inconsolata"/>
                <a:cs typeface="Inconsolata"/>
                <a:sym typeface="Inconsolata"/>
              </a:rPr>
              <a:t>&lt;class 'int'&gt;</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Today we’ll focus on Lists, Tuples, and Dictionaries.</a:t>
            </a:r>
            <a:endParaRPr sz="1400">
              <a:solidFill>
                <a:schemeClr val="dk1"/>
              </a:solidFill>
            </a:endParaRPr>
          </a:p>
          <a:p>
            <a:pPr indent="0" lvl="0" marL="0" rtl="0" algn="l">
              <a:lnSpc>
                <a:spcPct val="115000"/>
              </a:lnSpc>
              <a:spcBef>
                <a:spcPts val="300"/>
              </a:spcBef>
              <a:spcAft>
                <a:spcPts val="0"/>
              </a:spcAft>
              <a:buSzPts val="1100"/>
              <a:buNone/>
            </a:pPr>
            <a:r>
              <a:t/>
            </a:r>
            <a:endParaRPr sz="1400">
              <a:solidFill>
                <a:schemeClr val="dk1"/>
              </a:solidFill>
            </a:endParaRPr>
          </a:p>
          <a:p>
            <a:pPr indent="0" lvl="0" marL="0" rtl="0" algn="l">
              <a:lnSpc>
                <a:spcPct val="100000"/>
              </a:lnSpc>
              <a:spcBef>
                <a:spcPts val="30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Char char="●"/>
            </a:pPr>
            <a:r>
              <a:rPr lang="en" sz="1400">
                <a:solidFill>
                  <a:schemeClr val="dk1"/>
                </a:solidFill>
              </a:rPr>
              <a:t>We use variables to hold data.</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The variable’s type is determined when data is assigned to it.</a:t>
            </a:r>
            <a:endParaRPr sz="1400">
              <a:solidFill>
                <a:schemeClr val="dk1"/>
              </a:solidFill>
            </a:endParaRPr>
          </a:p>
          <a:p>
            <a:pPr indent="0" lvl="0" marL="0" rtl="0" algn="l">
              <a:lnSpc>
                <a:spcPct val="100000"/>
              </a:lnSpc>
              <a:spcBef>
                <a:spcPts val="300"/>
              </a:spcBef>
              <a:spcAft>
                <a:spcPts val="0"/>
              </a:spcAft>
              <a:buSzPts val="1100"/>
              <a:buNone/>
            </a:pPr>
            <a:r>
              <a:rPr b="1" lang="en" sz="1400">
                <a:solidFill>
                  <a:srgbClr val="EA5B25"/>
                </a:solidFill>
                <a:latin typeface="Inconsolata"/>
                <a:ea typeface="Inconsolata"/>
                <a:cs typeface="Inconsolata"/>
                <a:sym typeface="Inconsolata"/>
              </a:rPr>
              <a:t>x = 10</a:t>
            </a:r>
            <a:endParaRPr b="1" sz="1400">
              <a:solidFill>
                <a:srgbClr val="EA5B25"/>
              </a:solidFill>
              <a:latin typeface="Inconsolata"/>
              <a:ea typeface="Inconsolata"/>
              <a:cs typeface="Inconsolata"/>
              <a:sym typeface="Inconsolata"/>
            </a:endParaRPr>
          </a:p>
          <a:p>
            <a:pPr indent="0" lvl="0" marL="0" rtl="0" algn="l">
              <a:lnSpc>
                <a:spcPct val="100000"/>
              </a:lnSpc>
              <a:spcBef>
                <a:spcPts val="0"/>
              </a:spcBef>
              <a:spcAft>
                <a:spcPts val="0"/>
              </a:spcAft>
              <a:buSzPts val="1100"/>
              <a:buNone/>
            </a:pPr>
            <a:r>
              <a:rPr b="1" lang="en" sz="1400">
                <a:solidFill>
                  <a:srgbClr val="EA5B25"/>
                </a:solidFill>
                <a:latin typeface="Inconsolata"/>
                <a:ea typeface="Inconsolata"/>
                <a:cs typeface="Inconsolata"/>
                <a:sym typeface="Inconsolata"/>
              </a:rPr>
              <a:t>print(type(x))</a:t>
            </a:r>
            <a:endParaRPr b="1" sz="1400">
              <a:solidFill>
                <a:srgbClr val="EA5B25"/>
              </a:solidFill>
              <a:latin typeface="Inconsolata"/>
              <a:ea typeface="Inconsolata"/>
              <a:cs typeface="Inconsolata"/>
              <a:sym typeface="Inconsolata"/>
            </a:endParaRPr>
          </a:p>
          <a:p>
            <a:pPr indent="0" lvl="0" marL="0" rtl="0" algn="l">
              <a:lnSpc>
                <a:spcPct val="100000"/>
              </a:lnSpc>
              <a:spcBef>
                <a:spcPts val="0"/>
              </a:spcBef>
              <a:spcAft>
                <a:spcPts val="0"/>
              </a:spcAft>
              <a:buSzPts val="1100"/>
              <a:buNone/>
            </a:pPr>
            <a:r>
              <a:t/>
            </a:r>
            <a:endParaRPr b="1" sz="1400">
              <a:solidFill>
                <a:srgbClr val="EA5B25"/>
              </a:solidFill>
              <a:latin typeface="Inconsolata"/>
              <a:ea typeface="Inconsolata"/>
              <a:cs typeface="Inconsolata"/>
              <a:sym typeface="Inconsolata"/>
            </a:endParaRPr>
          </a:p>
          <a:p>
            <a:pPr indent="0" lvl="0" marL="0" rtl="0" algn="l">
              <a:lnSpc>
                <a:spcPct val="100000"/>
              </a:lnSpc>
              <a:spcBef>
                <a:spcPts val="0"/>
              </a:spcBef>
              <a:spcAft>
                <a:spcPts val="0"/>
              </a:spcAft>
              <a:buSzPts val="1100"/>
              <a:buNone/>
            </a:pPr>
            <a:r>
              <a:rPr b="1" lang="en" sz="1400">
                <a:solidFill>
                  <a:schemeClr val="dk1"/>
                </a:solidFill>
                <a:latin typeface="Inconsolata"/>
                <a:ea typeface="Inconsolata"/>
                <a:cs typeface="Inconsolata"/>
                <a:sym typeface="Inconsolata"/>
              </a:rPr>
              <a:t>&lt;class 'int'&gt;</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The variable’s type can change as we assign different types of data to the variable.</a:t>
            </a:r>
            <a:endParaRPr sz="1400">
              <a:solidFill>
                <a:schemeClr val="dk1"/>
              </a:solidFill>
            </a:endParaRPr>
          </a:p>
          <a:p>
            <a:pPr indent="0" lvl="0" marL="0" rtl="0" algn="l">
              <a:lnSpc>
                <a:spcPct val="115000"/>
              </a:lnSpc>
              <a:spcBef>
                <a:spcPts val="300"/>
              </a:spcBef>
              <a:spcAft>
                <a:spcPts val="0"/>
              </a:spcAft>
              <a:buSzPts val="1100"/>
              <a:buNone/>
            </a:pPr>
            <a:r>
              <a:t/>
            </a:r>
            <a:endParaRPr sz="1400">
              <a:solidFill>
                <a:schemeClr val="dk1"/>
              </a:solidFill>
            </a:endParaRPr>
          </a:p>
          <a:p>
            <a:pPr indent="0" lvl="0" marL="0" rtl="0" algn="l">
              <a:lnSpc>
                <a:spcPct val="100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x = "Thirteen"</a:t>
            </a:r>
            <a:endParaRPr b="1" sz="1400">
              <a:solidFill>
                <a:srgbClr val="EA5B25"/>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print(type(x))</a:t>
            </a:r>
            <a:endParaRPr b="1" sz="1400">
              <a:solidFill>
                <a:srgbClr val="EA5B25"/>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SzPts val="1100"/>
              <a:buNone/>
            </a:pPr>
            <a:r>
              <a:rPr b="1" lang="en" sz="1400">
                <a:solidFill>
                  <a:schemeClr val="dk1"/>
                </a:solidFill>
                <a:latin typeface="Inconsolata"/>
                <a:ea typeface="Inconsolata"/>
                <a:cs typeface="Inconsolata"/>
                <a:sym typeface="Inconsolata"/>
              </a:rPr>
              <a:t>&lt;class 'str'&gt;</a:t>
            </a:r>
            <a:endParaRPr sz="1400">
              <a:solidFill>
                <a:schemeClr val="dk1"/>
              </a:solidFill>
            </a:endParaRPr>
          </a:p>
          <a:p>
            <a:pPr indent="0" lvl="0" marL="0" rtl="0" algn="l">
              <a:lnSpc>
                <a:spcPct val="115000"/>
              </a:lnSpc>
              <a:spcBef>
                <a:spcPts val="300"/>
              </a:spcBef>
              <a:spcAft>
                <a:spcPts val="0"/>
              </a:spcAft>
              <a:buSzPts val="1100"/>
              <a:buNone/>
            </a:pPr>
            <a:r>
              <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This makes variables reusable.</a:t>
            </a:r>
            <a:endParaRPr sz="1400">
              <a:solidFill>
                <a:schemeClr val="dk1"/>
              </a:solidFill>
            </a:endParaRPr>
          </a:p>
          <a:p>
            <a:pPr indent="0" lvl="0" marL="0" rtl="0" algn="l">
              <a:lnSpc>
                <a:spcPct val="100000"/>
              </a:lnSpc>
              <a:spcBef>
                <a:spcPts val="30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Char char="●"/>
            </a:pPr>
            <a:r>
              <a:rPr lang="en" sz="1400">
                <a:solidFill>
                  <a:schemeClr val="dk1"/>
                </a:solidFill>
              </a:rPr>
              <a:t>Conditionals allow us to check for certain conditions and determine the path forward based on the result.</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We use an </a:t>
            </a:r>
            <a:r>
              <a:rPr b="1" lang="en" sz="1400">
                <a:solidFill>
                  <a:schemeClr val="accent3"/>
                </a:solidFill>
                <a:latin typeface="Inconsolata"/>
                <a:ea typeface="Inconsolata"/>
                <a:cs typeface="Inconsolata"/>
                <a:sym typeface="Inconsolata"/>
              </a:rPr>
              <a:t>if</a:t>
            </a:r>
            <a:r>
              <a:rPr lang="en" sz="1400">
                <a:solidFill>
                  <a:schemeClr val="dk1"/>
                </a:solidFill>
              </a:rPr>
              <a:t> statement for this.</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Along with the </a:t>
            </a:r>
            <a:r>
              <a:rPr b="1" lang="en" sz="1400">
                <a:solidFill>
                  <a:schemeClr val="accent3"/>
                </a:solidFill>
                <a:latin typeface="Inconsolata"/>
                <a:ea typeface="Inconsolata"/>
                <a:cs typeface="Inconsolata"/>
                <a:sym typeface="Inconsolata"/>
              </a:rPr>
              <a:t>if</a:t>
            </a:r>
            <a:r>
              <a:rPr lang="en" sz="1400">
                <a:solidFill>
                  <a:schemeClr val="dk1"/>
                </a:solidFill>
              </a:rPr>
              <a:t> statement we can use </a:t>
            </a:r>
            <a:r>
              <a:rPr b="1" lang="en" sz="1400">
                <a:solidFill>
                  <a:schemeClr val="accent3"/>
                </a:solidFill>
                <a:latin typeface="Inconsolata"/>
                <a:ea typeface="Inconsolata"/>
                <a:cs typeface="Inconsolata"/>
                <a:sym typeface="Inconsolata"/>
              </a:rPr>
              <a:t>elif</a:t>
            </a:r>
            <a:r>
              <a:rPr lang="en" sz="1400">
                <a:solidFill>
                  <a:schemeClr val="dk1"/>
                </a:solidFill>
              </a:rPr>
              <a:t> with another condition test and / or an </a:t>
            </a:r>
            <a:r>
              <a:rPr b="1" lang="en" sz="1400">
                <a:solidFill>
                  <a:schemeClr val="accent3"/>
                </a:solidFill>
                <a:latin typeface="Inconsolata"/>
                <a:ea typeface="Inconsolata"/>
                <a:cs typeface="Inconsolata"/>
                <a:sym typeface="Inconsolata"/>
              </a:rPr>
              <a:t>else</a:t>
            </a:r>
            <a:r>
              <a:rPr lang="en" sz="1400">
                <a:solidFill>
                  <a:schemeClr val="dk1"/>
                </a:solidFill>
              </a:rPr>
              <a:t> which executes when all other conditions are </a:t>
            </a:r>
            <a:r>
              <a:rPr b="1" lang="en" sz="1400">
                <a:solidFill>
                  <a:schemeClr val="accent3"/>
                </a:solidFill>
                <a:latin typeface="Inconsolata"/>
                <a:ea typeface="Inconsolata"/>
                <a:cs typeface="Inconsolata"/>
                <a:sym typeface="Inconsolata"/>
              </a:rPr>
              <a:t>False</a:t>
            </a:r>
            <a:r>
              <a:rPr lang="en" sz="1400">
                <a:solidFill>
                  <a:schemeClr val="dk1"/>
                </a:solidFill>
              </a:rPr>
              <a:t>.</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This allows us to check data, branch our code depending on the result of the condition tests and even catch errors.</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To use an </a:t>
            </a:r>
            <a:r>
              <a:rPr b="1" lang="en" sz="1400">
                <a:solidFill>
                  <a:schemeClr val="accent3"/>
                </a:solidFill>
                <a:latin typeface="Inconsolata"/>
                <a:ea typeface="Inconsolata"/>
                <a:cs typeface="Inconsolata"/>
                <a:sym typeface="Inconsolata"/>
              </a:rPr>
              <a:t>if</a:t>
            </a:r>
            <a:r>
              <a:rPr lang="en" sz="1400">
                <a:solidFill>
                  <a:schemeClr val="dk1"/>
                </a:solidFill>
              </a:rPr>
              <a:t> statement, the </a:t>
            </a:r>
            <a:r>
              <a:rPr b="1" lang="en" sz="1400">
                <a:solidFill>
                  <a:schemeClr val="accent3"/>
                </a:solidFill>
                <a:latin typeface="Inconsolata"/>
                <a:ea typeface="Inconsolata"/>
                <a:cs typeface="Inconsolata"/>
                <a:sym typeface="Inconsolata"/>
              </a:rPr>
              <a:t>if</a:t>
            </a:r>
            <a:r>
              <a:rPr lang="en" sz="1400">
                <a:solidFill>
                  <a:schemeClr val="dk1"/>
                </a:solidFill>
              </a:rPr>
              <a:t> clause is the only part that is required; </a:t>
            </a:r>
            <a:r>
              <a:rPr b="1" lang="en" sz="1400">
                <a:solidFill>
                  <a:schemeClr val="accent3"/>
                </a:solidFill>
                <a:latin typeface="Inconsolata"/>
                <a:ea typeface="Inconsolata"/>
                <a:cs typeface="Inconsolata"/>
                <a:sym typeface="Inconsolata"/>
              </a:rPr>
              <a:t>elif</a:t>
            </a:r>
            <a:r>
              <a:rPr lang="en" sz="1400">
                <a:solidFill>
                  <a:schemeClr val="dk1"/>
                </a:solidFill>
              </a:rPr>
              <a:t> and </a:t>
            </a:r>
            <a:r>
              <a:rPr b="1" lang="en" sz="1400">
                <a:solidFill>
                  <a:schemeClr val="accent3"/>
                </a:solidFill>
                <a:latin typeface="Inconsolata"/>
                <a:ea typeface="Inconsolata"/>
                <a:cs typeface="Inconsolata"/>
                <a:sym typeface="Inconsolata"/>
              </a:rPr>
              <a:t>else</a:t>
            </a:r>
            <a:r>
              <a:rPr lang="en" sz="1400">
                <a:solidFill>
                  <a:schemeClr val="dk1"/>
                </a:solidFill>
              </a:rPr>
              <a:t> are optional.</a:t>
            </a:r>
            <a:endParaRPr sz="1400">
              <a:solidFill>
                <a:schemeClr val="dk1"/>
              </a:solidFill>
            </a:endParaRPr>
          </a:p>
          <a:p>
            <a:pPr indent="0" lvl="0" marL="0" rtl="0" algn="l">
              <a:lnSpc>
                <a:spcPct val="115000"/>
              </a:lnSpc>
              <a:spcBef>
                <a:spcPts val="300"/>
              </a:spcBef>
              <a:spcAft>
                <a:spcPts val="0"/>
              </a:spcAft>
              <a:buSzPts val="1100"/>
              <a:buNone/>
            </a:pPr>
            <a:r>
              <a:t/>
            </a:r>
            <a:endParaRPr sz="1400">
              <a:solidFill>
                <a:schemeClr val="dk1"/>
              </a:solidFill>
            </a:endParaRPr>
          </a:p>
          <a:p>
            <a:pPr indent="0" lvl="0" marL="0" rtl="0" algn="l">
              <a:lnSpc>
                <a:spcPct val="100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number = 10</a:t>
            </a:r>
            <a:endParaRPr b="1" sz="1400">
              <a:solidFill>
                <a:srgbClr val="EA5B25"/>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if number &lt; 0:</a:t>
            </a:r>
            <a:endParaRPr b="1" sz="1400">
              <a:solidFill>
                <a:srgbClr val="EA5B25"/>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print("I have a negative number.")</a:t>
            </a:r>
            <a:endParaRPr b="1" sz="1400">
              <a:solidFill>
                <a:srgbClr val="EA5B25"/>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elif number == 0:</a:t>
            </a:r>
            <a:endParaRPr b="1" sz="1400">
              <a:solidFill>
                <a:srgbClr val="EA5B25"/>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print("I have a zero.")</a:t>
            </a:r>
            <a:endParaRPr b="1" sz="1400">
              <a:solidFill>
                <a:srgbClr val="EA5B25"/>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else:</a:t>
            </a:r>
            <a:endParaRPr b="1" sz="1400">
              <a:solidFill>
                <a:srgbClr val="EA5B25"/>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print("I have a positive number.")</a:t>
            </a:r>
            <a:endParaRPr b="1" sz="1400">
              <a:solidFill>
                <a:srgbClr val="EA5B25"/>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a:t>
            </a:r>
            <a:endParaRPr b="1" sz="1400">
              <a:solidFill>
                <a:srgbClr val="EA5B25"/>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I have a positive number.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Char char="●"/>
            </a:pPr>
            <a:r>
              <a:rPr lang="en" sz="1400">
                <a:solidFill>
                  <a:schemeClr val="dk1"/>
                </a:solidFill>
              </a:rPr>
              <a:t>If we know how many times we want to perform an action, we can use a </a:t>
            </a:r>
            <a:r>
              <a:rPr b="1" lang="en" sz="1400">
                <a:solidFill>
                  <a:schemeClr val="accent3"/>
                </a:solidFill>
                <a:latin typeface="Inconsolata"/>
                <a:ea typeface="Inconsolata"/>
                <a:cs typeface="Inconsolata"/>
                <a:sym typeface="Inconsolata"/>
              </a:rPr>
              <a:t>for</a:t>
            </a:r>
            <a:r>
              <a:rPr lang="en" sz="1400">
                <a:solidFill>
                  <a:schemeClr val="dk1"/>
                </a:solidFill>
              </a:rPr>
              <a:t> loop with the </a:t>
            </a:r>
            <a:r>
              <a:rPr b="1" lang="en" sz="1400">
                <a:solidFill>
                  <a:schemeClr val="accent3"/>
                </a:solidFill>
                <a:latin typeface="Inconsolata"/>
                <a:ea typeface="Inconsolata"/>
                <a:cs typeface="Inconsolata"/>
                <a:sym typeface="Inconsolata"/>
              </a:rPr>
              <a:t>range()</a:t>
            </a:r>
            <a:r>
              <a:rPr lang="en" sz="1400">
                <a:solidFill>
                  <a:schemeClr val="dk1"/>
                </a:solidFill>
              </a:rPr>
              <a:t> function.</a:t>
            </a:r>
            <a:endParaRPr sz="1400">
              <a:solidFill>
                <a:schemeClr val="dk1"/>
              </a:solidFill>
            </a:endParaRPr>
          </a:p>
          <a:p>
            <a:pPr indent="0" lvl="0" marL="0" rtl="0" algn="l">
              <a:lnSpc>
                <a:spcPct val="100000"/>
              </a:lnSpc>
              <a:spcBef>
                <a:spcPts val="300"/>
              </a:spcBef>
              <a:spcAft>
                <a:spcPts val="0"/>
              </a:spcAft>
              <a:buSzPts val="1100"/>
              <a:buNone/>
            </a:pPr>
            <a:r>
              <a:t/>
            </a:r>
            <a:endParaRPr b="1" sz="1400">
              <a:solidFill>
                <a:srgbClr val="EA5B25"/>
              </a:solidFill>
              <a:latin typeface="Inconsolata"/>
              <a:ea typeface="Inconsolata"/>
              <a:cs typeface="Inconsolata"/>
              <a:sym typeface="Inconsolata"/>
            </a:endParaRPr>
          </a:p>
          <a:p>
            <a:pPr indent="0" lvl="0" marL="0" rtl="0" algn="l">
              <a:lnSpc>
                <a:spcPct val="100000"/>
              </a:lnSpc>
              <a:spcBef>
                <a:spcPts val="0"/>
              </a:spcBef>
              <a:spcAft>
                <a:spcPts val="0"/>
              </a:spcAft>
              <a:buSzPts val="1100"/>
              <a:buNone/>
            </a:pPr>
            <a:r>
              <a:rPr b="1" lang="en" sz="1400">
                <a:solidFill>
                  <a:srgbClr val="EA5B25"/>
                </a:solidFill>
                <a:latin typeface="Inconsolata"/>
                <a:ea typeface="Inconsolata"/>
                <a:cs typeface="Inconsolata"/>
                <a:sym typeface="Inconsolata"/>
              </a:rPr>
              <a:t>for x in range(8):</a:t>
            </a:r>
            <a:endParaRPr b="1" sz="1400">
              <a:solidFill>
                <a:srgbClr val="EA5B25"/>
              </a:solidFill>
              <a:latin typeface="Inconsolata"/>
              <a:ea typeface="Inconsolata"/>
              <a:cs typeface="Inconsolata"/>
              <a:sym typeface="Inconsolata"/>
            </a:endParaRPr>
          </a:p>
          <a:p>
            <a:pPr indent="0" lvl="0" marL="0" rtl="0" algn="l">
              <a:lnSpc>
                <a:spcPct val="100000"/>
              </a:lnSpc>
              <a:spcBef>
                <a:spcPts val="0"/>
              </a:spcBef>
              <a:spcAft>
                <a:spcPts val="0"/>
              </a:spcAft>
              <a:buSzPts val="1100"/>
              <a:buNone/>
            </a:pPr>
            <a:r>
              <a:rPr b="1" lang="en" sz="1400">
                <a:solidFill>
                  <a:srgbClr val="EA5B25"/>
                </a:solidFill>
                <a:latin typeface="Inconsolata"/>
                <a:ea typeface="Inconsolata"/>
                <a:cs typeface="Inconsolata"/>
                <a:sym typeface="Inconsolata"/>
              </a:rPr>
              <a:t>    print ("X =",x)</a:t>
            </a:r>
            <a:endParaRPr b="1" sz="1400">
              <a:solidFill>
                <a:srgbClr val="EA5B25"/>
              </a:solidFill>
              <a:latin typeface="Inconsolata"/>
              <a:ea typeface="Inconsolata"/>
              <a:cs typeface="Inconsolata"/>
              <a:sym typeface="Inconsolata"/>
            </a:endParaRPr>
          </a:p>
          <a:p>
            <a:pPr indent="0" lvl="0" marL="0" rtl="0" algn="l">
              <a:lnSpc>
                <a:spcPct val="100000"/>
              </a:lnSpc>
              <a:spcBef>
                <a:spcPts val="0"/>
              </a:spcBef>
              <a:spcAft>
                <a:spcPts val="0"/>
              </a:spcAft>
              <a:buSzPts val="1100"/>
              <a:buNone/>
            </a:pPr>
            <a:r>
              <a:t/>
            </a:r>
            <a:endParaRPr b="1" sz="1400">
              <a:solidFill>
                <a:srgbClr val="EA5B25"/>
              </a:solidFill>
              <a:latin typeface="Inconsolata"/>
              <a:ea typeface="Inconsolata"/>
              <a:cs typeface="Inconsolata"/>
              <a:sym typeface="Inconsolata"/>
            </a:endParaRPr>
          </a:p>
          <a:p>
            <a:pPr indent="0" lvl="0" marL="0" rtl="0" algn="l">
              <a:lnSpc>
                <a:spcPct val="100000"/>
              </a:lnSpc>
              <a:spcBef>
                <a:spcPts val="0"/>
              </a:spcBef>
              <a:spcAft>
                <a:spcPts val="0"/>
              </a:spcAft>
              <a:buSzPts val="1100"/>
              <a:buNone/>
            </a:pPr>
            <a:r>
              <a:rPr b="1" lang="en" sz="1400">
                <a:solidFill>
                  <a:schemeClr val="dk1"/>
                </a:solidFill>
                <a:latin typeface="Inconsolata"/>
                <a:ea typeface="Inconsolata"/>
                <a:cs typeface="Inconsolata"/>
                <a:sym typeface="Inconsolata"/>
              </a:rPr>
              <a:t>X = 0</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SzPts val="1100"/>
              <a:buNone/>
            </a:pPr>
            <a:r>
              <a:rPr b="1" lang="en" sz="1400">
                <a:solidFill>
                  <a:schemeClr val="dk1"/>
                </a:solidFill>
                <a:latin typeface="Inconsolata"/>
                <a:ea typeface="Inconsolata"/>
                <a:cs typeface="Inconsolata"/>
                <a:sym typeface="Inconsolata"/>
              </a:rPr>
              <a:t>X = 1</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SzPts val="1100"/>
              <a:buNone/>
            </a:pPr>
            <a:r>
              <a:rPr b="1" lang="en" sz="1400">
                <a:solidFill>
                  <a:schemeClr val="dk1"/>
                </a:solidFill>
                <a:latin typeface="Inconsolata"/>
                <a:ea typeface="Inconsolata"/>
                <a:cs typeface="Inconsolata"/>
                <a:sym typeface="Inconsolata"/>
              </a:rPr>
              <a:t>X = 2</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SzPts val="1100"/>
              <a:buNone/>
            </a:pPr>
            <a:r>
              <a:rPr b="1" lang="en" sz="1400">
                <a:solidFill>
                  <a:schemeClr val="dk1"/>
                </a:solidFill>
                <a:latin typeface="Inconsolata"/>
                <a:ea typeface="Inconsolata"/>
                <a:cs typeface="Inconsolata"/>
                <a:sym typeface="Inconsolata"/>
              </a:rPr>
              <a:t>X = 3</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SzPts val="1100"/>
              <a:buNone/>
            </a:pPr>
            <a:r>
              <a:rPr b="1" lang="en" sz="1400">
                <a:solidFill>
                  <a:schemeClr val="dk1"/>
                </a:solidFill>
                <a:latin typeface="Inconsolata"/>
                <a:ea typeface="Inconsolata"/>
                <a:cs typeface="Inconsolata"/>
                <a:sym typeface="Inconsolata"/>
              </a:rPr>
              <a:t>X = 4</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SzPts val="1100"/>
              <a:buNone/>
            </a:pPr>
            <a:r>
              <a:rPr b="1" lang="en" sz="1400">
                <a:solidFill>
                  <a:schemeClr val="dk1"/>
                </a:solidFill>
                <a:latin typeface="Inconsolata"/>
                <a:ea typeface="Inconsolata"/>
                <a:cs typeface="Inconsolata"/>
                <a:sym typeface="Inconsolata"/>
              </a:rPr>
              <a:t>X = 5</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SzPts val="1100"/>
              <a:buNone/>
            </a:pPr>
            <a:r>
              <a:rPr b="1" lang="en" sz="1400">
                <a:solidFill>
                  <a:schemeClr val="dk1"/>
                </a:solidFill>
                <a:latin typeface="Inconsolata"/>
                <a:ea typeface="Inconsolata"/>
                <a:cs typeface="Inconsolata"/>
                <a:sym typeface="Inconsolata"/>
              </a:rPr>
              <a:t>X = 6</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SzPts val="1100"/>
              <a:buNone/>
            </a:pPr>
            <a:r>
              <a:rPr b="1" lang="en" sz="1400">
                <a:solidFill>
                  <a:schemeClr val="dk1"/>
                </a:solidFill>
                <a:latin typeface="Inconsolata"/>
                <a:ea typeface="Inconsolata"/>
                <a:cs typeface="Inconsolata"/>
                <a:sym typeface="Inconsolata"/>
              </a:rPr>
              <a:t>X = 7</a:t>
            </a:r>
            <a:endParaRPr sz="1400">
              <a:solidFill>
                <a:schemeClr val="dk1"/>
              </a:solidFill>
            </a:endParaRPr>
          </a:p>
          <a:p>
            <a:pPr indent="0" lvl="0" marL="0" rtl="0" algn="l">
              <a:lnSpc>
                <a:spcPct val="115000"/>
              </a:lnSpc>
              <a:spcBef>
                <a:spcPts val="300"/>
              </a:spcBef>
              <a:spcAft>
                <a:spcPts val="0"/>
              </a:spcAft>
              <a:buSzPts val="1100"/>
              <a:buNone/>
            </a:pPr>
            <a:r>
              <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The </a:t>
            </a:r>
            <a:r>
              <a:rPr b="1" lang="en" sz="1400">
                <a:solidFill>
                  <a:schemeClr val="accent3"/>
                </a:solidFill>
                <a:latin typeface="Inconsolata"/>
                <a:ea typeface="Inconsolata"/>
                <a:cs typeface="Inconsolata"/>
                <a:sym typeface="Inconsolata"/>
              </a:rPr>
              <a:t>in</a:t>
            </a:r>
            <a:r>
              <a:rPr lang="en" sz="1400">
                <a:solidFill>
                  <a:schemeClr val="dk1"/>
                </a:solidFill>
              </a:rPr>
              <a:t> keyword is required because that is how we can “visit” each value in the range and assign it to </a:t>
            </a:r>
            <a:r>
              <a:rPr b="1" lang="en" sz="1400">
                <a:solidFill>
                  <a:schemeClr val="accent3"/>
                </a:solidFill>
                <a:latin typeface="Inconsolata"/>
                <a:ea typeface="Inconsolata"/>
                <a:cs typeface="Inconsolata"/>
                <a:sym typeface="Inconsolata"/>
              </a:rPr>
              <a:t>x</a:t>
            </a:r>
            <a:r>
              <a:rPr lang="en" sz="1400">
                <a:solidFill>
                  <a:schemeClr val="dk1"/>
                </a:solidFill>
              </a:rPr>
              <a:t>.</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The </a:t>
            </a:r>
            <a:r>
              <a:rPr b="1" lang="en" sz="1400">
                <a:solidFill>
                  <a:schemeClr val="accent3"/>
                </a:solidFill>
                <a:latin typeface="Inconsolata"/>
                <a:ea typeface="Inconsolata"/>
                <a:cs typeface="Inconsolata"/>
                <a:sym typeface="Inconsolata"/>
              </a:rPr>
              <a:t>range()</a:t>
            </a:r>
            <a:r>
              <a:rPr lang="en" sz="1400">
                <a:solidFill>
                  <a:schemeClr val="dk1"/>
                </a:solidFill>
              </a:rPr>
              <a:t> function is used to specify what value to start with (</a:t>
            </a:r>
            <a:r>
              <a:rPr b="1" lang="en" sz="1400">
                <a:solidFill>
                  <a:schemeClr val="accent3"/>
                </a:solidFill>
                <a:latin typeface="Inconsolata"/>
                <a:ea typeface="Inconsolata"/>
                <a:cs typeface="Inconsolata"/>
                <a:sym typeface="Inconsolata"/>
              </a:rPr>
              <a:t>0</a:t>
            </a:r>
            <a:r>
              <a:rPr lang="en" sz="1400">
                <a:solidFill>
                  <a:schemeClr val="dk1"/>
                </a:solidFill>
              </a:rPr>
              <a:t> by default), what value to end the loop on, and what “step” to use (</a:t>
            </a:r>
            <a:r>
              <a:rPr b="1" lang="en" sz="1400">
                <a:solidFill>
                  <a:schemeClr val="accent3"/>
                </a:solidFill>
                <a:latin typeface="Inconsolata"/>
                <a:ea typeface="Inconsolata"/>
                <a:cs typeface="Inconsolata"/>
                <a:sym typeface="Inconsolata"/>
              </a:rPr>
              <a:t>1</a:t>
            </a:r>
            <a:r>
              <a:rPr lang="en" sz="1400">
                <a:solidFill>
                  <a:schemeClr val="dk1"/>
                </a:solidFill>
              </a:rPr>
              <a:t> by default). The syntax for the </a:t>
            </a:r>
            <a:r>
              <a:rPr b="1" lang="en" sz="1400">
                <a:solidFill>
                  <a:schemeClr val="accent3"/>
                </a:solidFill>
                <a:latin typeface="Inconsolata"/>
                <a:ea typeface="Inconsolata"/>
                <a:cs typeface="Inconsolata"/>
                <a:sym typeface="Inconsolata"/>
              </a:rPr>
              <a:t>range()</a:t>
            </a:r>
            <a:r>
              <a:rPr lang="en" sz="1400">
                <a:solidFill>
                  <a:schemeClr val="dk1"/>
                </a:solidFill>
              </a:rPr>
              <a:t> function is:</a:t>
            </a:r>
            <a:endParaRPr sz="1400">
              <a:solidFill>
                <a:schemeClr val="dk1"/>
              </a:solidFill>
            </a:endParaRPr>
          </a:p>
          <a:p>
            <a:pPr indent="0" lvl="0" marL="0" rtl="0" algn="l">
              <a:lnSpc>
                <a:spcPct val="115000"/>
              </a:lnSpc>
              <a:spcBef>
                <a:spcPts val="300"/>
              </a:spcBef>
              <a:spcAft>
                <a:spcPts val="0"/>
              </a:spcAft>
              <a:buSzPts val="1100"/>
              <a:buNone/>
            </a:pPr>
            <a:r>
              <a:t/>
            </a:r>
            <a:endParaRPr sz="1400">
              <a:solidFill>
                <a:schemeClr val="dk1"/>
              </a:solidFill>
            </a:endParaRPr>
          </a:p>
          <a:p>
            <a:pPr indent="0" lvl="0" marL="0" rtl="0" algn="l">
              <a:lnSpc>
                <a:spcPct val="115000"/>
              </a:lnSpc>
              <a:spcBef>
                <a:spcPts val="300"/>
              </a:spcBef>
              <a:spcAft>
                <a:spcPts val="0"/>
              </a:spcAft>
              <a:buSzPts val="1100"/>
              <a:buNone/>
            </a:pPr>
            <a:r>
              <a:rPr b="1" lang="en" sz="1400">
                <a:solidFill>
                  <a:schemeClr val="accent3"/>
                </a:solidFill>
                <a:latin typeface="Inconsolata"/>
                <a:ea typeface="Inconsolata"/>
                <a:cs typeface="Inconsolata"/>
                <a:sym typeface="Inconsolata"/>
              </a:rPr>
              <a:t>range(inclusive_starting_value, exclusive_ending_value, step_value)</a:t>
            </a:r>
            <a:endParaRPr b="1" sz="1400">
              <a:solidFill>
                <a:schemeClr val="accent3"/>
              </a:solidFill>
              <a:latin typeface="Inconsolata"/>
              <a:ea typeface="Inconsolata"/>
              <a:cs typeface="Inconsolata"/>
              <a:sym typeface="Inconsolata"/>
            </a:endParaRPr>
          </a:p>
          <a:p>
            <a:pPr indent="0" lvl="0" marL="0" rtl="0" algn="l">
              <a:lnSpc>
                <a:spcPct val="115000"/>
              </a:lnSpc>
              <a:spcBef>
                <a:spcPts val="300"/>
              </a:spcBef>
              <a:spcAft>
                <a:spcPts val="0"/>
              </a:spcAft>
              <a:buSzPts val="1100"/>
              <a:buNone/>
            </a:pPr>
            <a:r>
              <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The step value allows us to skip numbers. For example, if we start at 2, end at 20, and set the step value to 2, we will visit only the even numbers.</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Remember that the ending value is the “stop value”. When it is encountered, the loop will stop.</a:t>
            </a:r>
            <a:endParaRPr sz="1400">
              <a:solidFill>
                <a:schemeClr val="dk1"/>
              </a:solidFill>
            </a:endParaRPr>
          </a:p>
          <a:p>
            <a:pPr indent="0" lvl="0" marL="0" rtl="0" algn="l">
              <a:lnSpc>
                <a:spcPct val="100000"/>
              </a:lnSpc>
              <a:spcBef>
                <a:spcPts val="30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chemeClr val="dk1"/>
              </a:buClr>
              <a:buSzPts val="1400"/>
              <a:buChar char="●"/>
            </a:pPr>
            <a:r>
              <a:rPr lang="en" sz="1400">
                <a:solidFill>
                  <a:schemeClr val="dk1"/>
                </a:solidFill>
              </a:rPr>
              <a:t>If we don’t know how many times we want to perform an action or we would like to repeat an action until some condition is </a:t>
            </a:r>
            <a:r>
              <a:rPr b="1" lang="en" sz="1400">
                <a:solidFill>
                  <a:schemeClr val="accent3"/>
                </a:solidFill>
                <a:latin typeface="Inconsolata"/>
                <a:ea typeface="Inconsolata"/>
                <a:cs typeface="Inconsolata"/>
                <a:sym typeface="Inconsolata"/>
              </a:rPr>
              <a:t>True</a:t>
            </a:r>
            <a:r>
              <a:rPr lang="en" sz="1400">
                <a:solidFill>
                  <a:schemeClr val="dk1"/>
                </a:solidFill>
              </a:rPr>
              <a:t>, we can use a </a:t>
            </a:r>
            <a:r>
              <a:rPr b="1" lang="en" sz="1400">
                <a:solidFill>
                  <a:schemeClr val="accent3"/>
                </a:solidFill>
                <a:latin typeface="Inconsolata"/>
                <a:ea typeface="Inconsolata"/>
                <a:cs typeface="Inconsolata"/>
                <a:sym typeface="Inconsolata"/>
              </a:rPr>
              <a:t>while</a:t>
            </a:r>
            <a:r>
              <a:rPr lang="en" sz="1400">
                <a:solidFill>
                  <a:schemeClr val="dk1"/>
                </a:solidFill>
              </a:rPr>
              <a:t> loop.</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The </a:t>
            </a:r>
            <a:r>
              <a:rPr b="1" lang="en" sz="1400">
                <a:solidFill>
                  <a:schemeClr val="accent3"/>
                </a:solidFill>
                <a:latin typeface="Inconsolata"/>
                <a:ea typeface="Inconsolata"/>
                <a:cs typeface="Inconsolata"/>
                <a:sym typeface="Inconsolata"/>
              </a:rPr>
              <a:t>while</a:t>
            </a:r>
            <a:r>
              <a:rPr lang="en" sz="1400">
                <a:solidFill>
                  <a:schemeClr val="dk1"/>
                </a:solidFill>
              </a:rPr>
              <a:t> clause contains the condition to test and as long as it’s </a:t>
            </a:r>
            <a:r>
              <a:rPr b="1" lang="en" sz="1400">
                <a:solidFill>
                  <a:schemeClr val="accent3"/>
                </a:solidFill>
                <a:latin typeface="Inconsolata"/>
                <a:ea typeface="Inconsolata"/>
                <a:cs typeface="Inconsolata"/>
                <a:sym typeface="Inconsolata"/>
              </a:rPr>
              <a:t>True</a:t>
            </a:r>
            <a:r>
              <a:rPr lang="en" sz="1400">
                <a:solidFill>
                  <a:schemeClr val="dk1"/>
                </a:solidFill>
              </a:rPr>
              <a:t> the loop will run.</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Within the loop, we need to have code that will cause that condition to be </a:t>
            </a:r>
            <a:r>
              <a:rPr b="1" lang="en" sz="1400">
                <a:solidFill>
                  <a:schemeClr val="accent3"/>
                </a:solidFill>
                <a:latin typeface="Inconsolata"/>
                <a:ea typeface="Inconsolata"/>
                <a:cs typeface="Inconsolata"/>
                <a:sym typeface="Inconsolata"/>
              </a:rPr>
              <a:t>False</a:t>
            </a:r>
            <a:r>
              <a:rPr lang="en" sz="1400">
                <a:solidFill>
                  <a:schemeClr val="dk1"/>
                </a:solidFill>
              </a:rPr>
              <a:t>.</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Watch out for infinite loops. If we don’t change the condition to </a:t>
            </a:r>
            <a:r>
              <a:rPr b="1" lang="en" sz="1400">
                <a:solidFill>
                  <a:schemeClr val="accent3"/>
                </a:solidFill>
                <a:latin typeface="Inconsolata"/>
                <a:ea typeface="Inconsolata"/>
                <a:cs typeface="Inconsolata"/>
                <a:sym typeface="Inconsolata"/>
              </a:rPr>
              <a:t>False</a:t>
            </a:r>
            <a:r>
              <a:rPr lang="en" sz="1400">
                <a:solidFill>
                  <a:schemeClr val="dk1"/>
                </a:solidFill>
              </a:rPr>
              <a:t> within the </a:t>
            </a:r>
            <a:r>
              <a:rPr b="1" lang="en" sz="1400">
                <a:solidFill>
                  <a:schemeClr val="accent3"/>
                </a:solidFill>
                <a:latin typeface="Inconsolata"/>
                <a:ea typeface="Inconsolata"/>
                <a:cs typeface="Inconsolata"/>
                <a:sym typeface="Inconsolata"/>
              </a:rPr>
              <a:t>while</a:t>
            </a:r>
            <a:r>
              <a:rPr lang="en" sz="1400">
                <a:solidFill>
                  <a:schemeClr val="dk1"/>
                </a:solidFill>
              </a:rPr>
              <a:t> loop it will run forever.</a:t>
            </a:r>
            <a:endParaRPr sz="1400">
              <a:solidFill>
                <a:schemeClr val="dk1"/>
              </a:solidFill>
            </a:endParaRPr>
          </a:p>
          <a:p>
            <a:pPr indent="-317500" lvl="0" marL="457200" rtl="0" algn="l">
              <a:lnSpc>
                <a:spcPct val="115000"/>
              </a:lnSpc>
              <a:spcBef>
                <a:spcPts val="300"/>
              </a:spcBef>
              <a:spcAft>
                <a:spcPts val="0"/>
              </a:spcAft>
              <a:buClr>
                <a:schemeClr val="dk1"/>
              </a:buClr>
              <a:buSzPts val="1400"/>
              <a:buChar char="●"/>
            </a:pPr>
            <a:r>
              <a:rPr lang="en" sz="1400">
                <a:solidFill>
                  <a:schemeClr val="dk1"/>
                </a:solidFill>
              </a:rPr>
              <a:t>Also watch out for dead code. If the condition to test is already </a:t>
            </a:r>
            <a:r>
              <a:rPr b="1" lang="en" sz="1400">
                <a:solidFill>
                  <a:schemeClr val="accent3"/>
                </a:solidFill>
                <a:latin typeface="Inconsolata"/>
                <a:ea typeface="Inconsolata"/>
                <a:cs typeface="Inconsolata"/>
                <a:sym typeface="Inconsolata"/>
              </a:rPr>
              <a:t>False</a:t>
            </a:r>
            <a:r>
              <a:rPr lang="en" sz="1400">
                <a:solidFill>
                  <a:schemeClr val="dk1"/>
                </a:solidFill>
              </a:rPr>
              <a:t> when we arrive at the </a:t>
            </a:r>
            <a:r>
              <a:rPr b="1" lang="en" sz="1400">
                <a:solidFill>
                  <a:schemeClr val="accent3"/>
                </a:solidFill>
                <a:latin typeface="Inconsolata"/>
                <a:ea typeface="Inconsolata"/>
                <a:cs typeface="Inconsolata"/>
                <a:sym typeface="Inconsolata"/>
              </a:rPr>
              <a:t>while</a:t>
            </a:r>
            <a:r>
              <a:rPr lang="en" sz="1400">
                <a:solidFill>
                  <a:schemeClr val="dk1"/>
                </a:solidFill>
              </a:rPr>
              <a:t> loop, the loop will not run.</a:t>
            </a:r>
            <a:endParaRPr sz="1400">
              <a:solidFill>
                <a:schemeClr val="dk1"/>
              </a:solidFill>
            </a:endParaRPr>
          </a:p>
          <a:p>
            <a:pPr indent="0" lvl="0" marL="0" rtl="0" algn="l">
              <a:lnSpc>
                <a:spcPct val="115000"/>
              </a:lnSpc>
              <a:spcBef>
                <a:spcPts val="300"/>
              </a:spcBef>
              <a:spcAft>
                <a:spcPts val="0"/>
              </a:spcAft>
              <a:buSzPts val="1100"/>
              <a:buNone/>
            </a:pPr>
            <a:r>
              <a:t/>
            </a:r>
            <a:endParaRPr sz="1400">
              <a:solidFill>
                <a:schemeClr val="dk1"/>
              </a:solidFill>
            </a:endParaRPr>
          </a:p>
          <a:p>
            <a:pPr indent="0" lvl="0" marL="0" rtl="0" algn="l">
              <a:lnSpc>
                <a:spcPct val="100000"/>
              </a:lnSpc>
              <a:spcBef>
                <a:spcPts val="30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user_input = None</a:t>
            </a:r>
            <a:endParaRPr b="1" sz="1400">
              <a:solidFill>
                <a:srgbClr val="EA5B25"/>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keep_going = True</a:t>
            </a:r>
            <a:endParaRPr b="1" sz="1400">
              <a:solidFill>
                <a:srgbClr val="EA5B25"/>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counter = 0</a:t>
            </a:r>
            <a:endParaRPr b="1" sz="1400">
              <a:solidFill>
                <a:srgbClr val="EA5B25"/>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while keep_going:</a:t>
            </a:r>
            <a:endParaRPr b="1" sz="1400">
              <a:solidFill>
                <a:srgbClr val="EA5B25"/>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counter += 1</a:t>
            </a:r>
            <a:endParaRPr b="1" sz="1400">
              <a:solidFill>
                <a:srgbClr val="EA5B25"/>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user_input = input("Keep going? (x to end): ")</a:t>
            </a:r>
            <a:endParaRPr b="1" sz="1400">
              <a:solidFill>
                <a:srgbClr val="EA5B25"/>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if user_input == "X" or user_input == 'x':</a:t>
            </a:r>
            <a:endParaRPr b="1" sz="1400">
              <a:solidFill>
                <a:srgbClr val="EA5B25"/>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        keep_going = False</a:t>
            </a:r>
            <a:endParaRPr b="1" sz="1400">
              <a:solidFill>
                <a:srgbClr val="EA5B25"/>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rgbClr val="EA5B25"/>
                </a:solidFill>
                <a:latin typeface="Inconsolata"/>
                <a:ea typeface="Inconsolata"/>
                <a:cs typeface="Inconsolata"/>
                <a:sym typeface="Inconsolata"/>
              </a:rPr>
              <a:t>print(f"I ran </a:t>
            </a:r>
            <a:r>
              <a:rPr b="1" lang="en" sz="1400">
                <a:solidFill>
                  <a:srgbClr val="2C768B"/>
                </a:solidFill>
                <a:latin typeface="Inconsolata"/>
                <a:ea typeface="Inconsolata"/>
                <a:cs typeface="Inconsolata"/>
                <a:sym typeface="Inconsolata"/>
              </a:rPr>
              <a:t>{counter}</a:t>
            </a:r>
            <a:r>
              <a:rPr b="1" lang="en" sz="1400">
                <a:solidFill>
                  <a:srgbClr val="EA5B25"/>
                </a:solidFill>
                <a:latin typeface="Inconsolata"/>
                <a:ea typeface="Inconsolata"/>
                <a:cs typeface="Inconsolata"/>
                <a:sym typeface="Inconsolata"/>
              </a:rPr>
              <a:t> times. See ya!")</a:t>
            </a:r>
            <a:endParaRPr b="1" sz="1400">
              <a:solidFill>
                <a:srgbClr val="EA5B25"/>
              </a:solidFill>
              <a:latin typeface="Inconsolata"/>
              <a:ea typeface="Inconsolata"/>
              <a:cs typeface="Inconsolata"/>
              <a:sym typeface="Inconsolata"/>
            </a:endParaRPr>
          </a:p>
          <a:p>
            <a:pPr indent="0" lvl="0" marL="0" rtl="0" algn="l">
              <a:lnSpc>
                <a:spcPct val="100000"/>
              </a:lnSpc>
              <a:spcBef>
                <a:spcPts val="0"/>
              </a:spcBef>
              <a:spcAft>
                <a:spcPts val="0"/>
              </a:spcAft>
              <a:buSzPts val="1100"/>
              <a:buNone/>
            </a:pPr>
            <a:r>
              <a:t/>
            </a:r>
            <a:endParaRPr b="1" sz="1400">
              <a:solidFill>
                <a:srgbClr val="EA5B25"/>
              </a:solidFill>
              <a:latin typeface="Inconsolata"/>
              <a:ea typeface="Inconsolata"/>
              <a:cs typeface="Inconsolata"/>
              <a:sym typeface="Inconsolata"/>
            </a:endParaRPr>
          </a:p>
          <a:p>
            <a:pPr indent="0" lvl="0" marL="0" rtl="0" algn="l">
              <a:lnSpc>
                <a:spcPct val="100000"/>
              </a:lnSpc>
              <a:spcBef>
                <a:spcPts val="0"/>
              </a:spcBef>
              <a:spcAft>
                <a:spcPts val="0"/>
              </a:spcAft>
              <a:buSzPts val="1100"/>
              <a:buNone/>
            </a:pPr>
            <a:r>
              <a:t/>
            </a:r>
            <a:endParaRPr b="1" sz="1400">
              <a:solidFill>
                <a:srgbClr val="EA5B25"/>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Keep going? (x to end): 4</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Keep going? (x to end): fr</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Keep going? (x to end): 8j</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Keep going? (x to end): X</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Clr>
                <a:schemeClr val="dk1"/>
              </a:buClr>
              <a:buSzPts val="1100"/>
              <a:buFont typeface="Arial"/>
              <a:buNone/>
            </a:pPr>
            <a:r>
              <a:rPr b="1" lang="en" sz="1400">
                <a:solidFill>
                  <a:schemeClr val="dk1"/>
                </a:solidFill>
                <a:latin typeface="Inconsolata"/>
                <a:ea typeface="Inconsolata"/>
                <a:cs typeface="Inconsolata"/>
                <a:sym typeface="Inconsolata"/>
              </a:rPr>
              <a:t>I ran 29 times. See ya!</a:t>
            </a:r>
            <a:endParaRPr b="1" sz="1400">
              <a:solidFill>
                <a:schemeClr val="dk1"/>
              </a:solidFill>
              <a:latin typeface="Inconsolata"/>
              <a:ea typeface="Inconsolata"/>
              <a:cs typeface="Inconsolata"/>
              <a:sym typeface="Inconsolata"/>
            </a:endParaRPr>
          </a:p>
          <a:p>
            <a:pPr indent="0" lvl="0" marL="0" rtl="0" algn="l">
              <a:lnSpc>
                <a:spcPct val="100000"/>
              </a:lnSpc>
              <a:spcBef>
                <a:spcPts val="0"/>
              </a:spcBef>
              <a:spcAft>
                <a:spcPts val="0"/>
              </a:spcAft>
              <a:buSzPts val="1100"/>
              <a:buNone/>
            </a:pPr>
            <a:r>
              <a:t/>
            </a:r>
            <a:endParaRPr b="1" sz="1400">
              <a:solidFill>
                <a:schemeClr val="dk1"/>
              </a:solidFill>
              <a:latin typeface="Inconsolata"/>
              <a:ea typeface="Inconsolata"/>
              <a:cs typeface="Inconsolata"/>
              <a:sym typeface="Inconsolata"/>
            </a:endParaRPr>
          </a:p>
          <a:p>
            <a:pPr indent="0" lvl="0" marL="0" rtl="0" algn="l">
              <a:lnSpc>
                <a:spcPct val="115000"/>
              </a:lnSpc>
              <a:spcBef>
                <a:spcPts val="300"/>
              </a:spcBef>
              <a:spcAft>
                <a:spcPts val="300"/>
              </a:spcAft>
              <a:buSzPts val="1100"/>
              <a:buNone/>
            </a:pPr>
            <a:r>
              <a:t/>
            </a:r>
            <a:endParaRPr b="1" sz="1400">
              <a:solidFill>
                <a:srgbClr val="EA5B25"/>
              </a:solidFill>
              <a:latin typeface="Inconsolata"/>
              <a:ea typeface="Inconsolata"/>
              <a:cs typeface="Inconsolata"/>
              <a:sym typeface="Inconsolat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spTree>
      <p:nvGrpSpPr>
        <p:cNvPr id="12" name="Shape 12"/>
        <p:cNvGrpSpPr/>
        <p:nvPr/>
      </p:nvGrpSpPr>
      <p:grpSpPr>
        <a:xfrm>
          <a:off x="0" y="0"/>
          <a:ext cx="0" cy="0"/>
          <a:chOff x="0" y="0"/>
          <a:chExt cx="0" cy="0"/>
        </a:xfrm>
      </p:grpSpPr>
      <p:sp>
        <p:nvSpPr>
          <p:cNvPr id="13" name="Google Shape;13;p39"/>
          <p:cNvSpPr txBox="1"/>
          <p:nvPr>
            <p:ph type="ctrTitle"/>
          </p:nvPr>
        </p:nvSpPr>
        <p:spPr>
          <a:xfrm>
            <a:off x="311700" y="1239060"/>
            <a:ext cx="6089100" cy="1776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accent1"/>
              </a:buClr>
              <a:buSzPts val="5200"/>
              <a:buNone/>
              <a:defRPr sz="5200">
                <a:solidFill>
                  <a:schemeClr val="accent1"/>
                </a:solidFill>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
        <p:nvSpPr>
          <p:cNvPr id="14" name="Google Shape;14;p39"/>
          <p:cNvSpPr txBox="1"/>
          <p:nvPr>
            <p:ph idx="1" type="subTitle"/>
          </p:nvPr>
        </p:nvSpPr>
        <p:spPr>
          <a:xfrm>
            <a:off x="311700" y="3015350"/>
            <a:ext cx="6089100" cy="792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1"/>
              </a:buClr>
              <a:buSzPts val="2800"/>
              <a:buNone/>
              <a:defRPr sz="2800">
                <a:solidFill>
                  <a:schemeClr val="accent1"/>
                </a:solidFill>
              </a:defRPr>
            </a:lvl1pPr>
            <a:lvl2pPr lvl="1" algn="ctr">
              <a:lnSpc>
                <a:spcPct val="100000"/>
              </a:lnSpc>
              <a:spcBef>
                <a:spcPts val="0"/>
              </a:spcBef>
              <a:spcAft>
                <a:spcPts val="0"/>
              </a:spcAft>
              <a:buClr>
                <a:schemeClr val="accent1"/>
              </a:buClr>
              <a:buSzPts val="2800"/>
              <a:buNone/>
              <a:defRPr sz="2800">
                <a:solidFill>
                  <a:schemeClr val="accent1"/>
                </a:solidFill>
              </a:defRPr>
            </a:lvl2pPr>
            <a:lvl3pPr lvl="2" algn="ctr">
              <a:lnSpc>
                <a:spcPct val="100000"/>
              </a:lnSpc>
              <a:spcBef>
                <a:spcPts val="0"/>
              </a:spcBef>
              <a:spcAft>
                <a:spcPts val="0"/>
              </a:spcAft>
              <a:buClr>
                <a:schemeClr val="accent1"/>
              </a:buClr>
              <a:buSzPts val="2800"/>
              <a:buNone/>
              <a:defRPr sz="2800">
                <a:solidFill>
                  <a:schemeClr val="accent1"/>
                </a:solidFill>
              </a:defRPr>
            </a:lvl3pPr>
            <a:lvl4pPr lvl="3" algn="ctr">
              <a:lnSpc>
                <a:spcPct val="100000"/>
              </a:lnSpc>
              <a:spcBef>
                <a:spcPts val="0"/>
              </a:spcBef>
              <a:spcAft>
                <a:spcPts val="0"/>
              </a:spcAft>
              <a:buClr>
                <a:schemeClr val="accent1"/>
              </a:buClr>
              <a:buSzPts val="2800"/>
              <a:buNone/>
              <a:defRPr sz="2800">
                <a:solidFill>
                  <a:schemeClr val="accent1"/>
                </a:solidFill>
              </a:defRPr>
            </a:lvl4pPr>
            <a:lvl5pPr lvl="4" algn="ctr">
              <a:lnSpc>
                <a:spcPct val="100000"/>
              </a:lnSpc>
              <a:spcBef>
                <a:spcPts val="0"/>
              </a:spcBef>
              <a:spcAft>
                <a:spcPts val="0"/>
              </a:spcAft>
              <a:buClr>
                <a:schemeClr val="accent1"/>
              </a:buClr>
              <a:buSzPts val="2800"/>
              <a:buNone/>
              <a:defRPr sz="2800">
                <a:solidFill>
                  <a:schemeClr val="accent1"/>
                </a:solidFill>
              </a:defRPr>
            </a:lvl5pPr>
            <a:lvl6pPr lvl="5" algn="ctr">
              <a:lnSpc>
                <a:spcPct val="100000"/>
              </a:lnSpc>
              <a:spcBef>
                <a:spcPts val="0"/>
              </a:spcBef>
              <a:spcAft>
                <a:spcPts val="0"/>
              </a:spcAft>
              <a:buClr>
                <a:schemeClr val="accent1"/>
              </a:buClr>
              <a:buSzPts val="2800"/>
              <a:buNone/>
              <a:defRPr sz="2800">
                <a:solidFill>
                  <a:schemeClr val="accent1"/>
                </a:solidFill>
              </a:defRPr>
            </a:lvl6pPr>
            <a:lvl7pPr lvl="6" algn="ctr">
              <a:lnSpc>
                <a:spcPct val="100000"/>
              </a:lnSpc>
              <a:spcBef>
                <a:spcPts val="0"/>
              </a:spcBef>
              <a:spcAft>
                <a:spcPts val="0"/>
              </a:spcAft>
              <a:buClr>
                <a:schemeClr val="accent1"/>
              </a:buClr>
              <a:buSzPts val="2800"/>
              <a:buNone/>
              <a:defRPr sz="2800">
                <a:solidFill>
                  <a:schemeClr val="accent1"/>
                </a:solidFill>
              </a:defRPr>
            </a:lvl7pPr>
            <a:lvl8pPr lvl="7" algn="ctr">
              <a:lnSpc>
                <a:spcPct val="100000"/>
              </a:lnSpc>
              <a:spcBef>
                <a:spcPts val="0"/>
              </a:spcBef>
              <a:spcAft>
                <a:spcPts val="0"/>
              </a:spcAft>
              <a:buClr>
                <a:schemeClr val="accent1"/>
              </a:buClr>
              <a:buSzPts val="2800"/>
              <a:buNone/>
              <a:defRPr sz="2800">
                <a:solidFill>
                  <a:schemeClr val="accent1"/>
                </a:solidFill>
              </a:defRPr>
            </a:lvl8pPr>
            <a:lvl9pPr lvl="8" algn="ctr">
              <a:lnSpc>
                <a:spcPct val="100000"/>
              </a:lnSpc>
              <a:spcBef>
                <a:spcPts val="0"/>
              </a:spcBef>
              <a:spcAft>
                <a:spcPts val="0"/>
              </a:spcAft>
              <a:buClr>
                <a:schemeClr val="accent1"/>
              </a:buClr>
              <a:buSzPts val="2800"/>
              <a:buNone/>
              <a:defRPr sz="2800">
                <a:solidFill>
                  <a:schemeClr val="accent1"/>
                </a:solidFill>
              </a:defRPr>
            </a:lvl9pPr>
          </a:lstStyle>
          <a:p/>
        </p:txBody>
      </p:sp>
      <p:sp>
        <p:nvSpPr>
          <p:cNvPr id="15" name="Google Shape;15;p39"/>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grpSp>
        <p:nvGrpSpPr>
          <p:cNvPr id="16" name="Google Shape;16;p39"/>
          <p:cNvGrpSpPr/>
          <p:nvPr/>
        </p:nvGrpSpPr>
        <p:grpSpPr>
          <a:xfrm>
            <a:off x="311726" y="342910"/>
            <a:ext cx="2560425" cy="520904"/>
            <a:chOff x="311726" y="342910"/>
            <a:chExt cx="2560425" cy="520904"/>
          </a:xfrm>
        </p:grpSpPr>
        <p:sp>
          <p:nvSpPr>
            <p:cNvPr id="17" name="Google Shape;17;p39"/>
            <p:cNvSpPr/>
            <p:nvPr/>
          </p:nvSpPr>
          <p:spPr>
            <a:xfrm>
              <a:off x="311726" y="342910"/>
              <a:ext cx="2560425" cy="520904"/>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 name="Google Shape;18;p39"/>
            <p:cNvPicPr preferRelativeResize="0"/>
            <p:nvPr/>
          </p:nvPicPr>
          <p:blipFill rotWithShape="1">
            <a:blip r:embed="rId2">
              <a:alphaModFix/>
            </a:blip>
            <a:srcRect b="0" l="377" r="386" t="0"/>
            <a:stretch/>
          </p:blipFill>
          <p:spPr>
            <a:xfrm>
              <a:off x="391788" y="382839"/>
              <a:ext cx="2400300" cy="441046"/>
            </a:xfrm>
            <a:prstGeom prst="rect">
              <a:avLst/>
            </a:prstGeom>
            <a:noFill/>
            <a:ln>
              <a:noFill/>
            </a:ln>
          </p:spPr>
        </p:pic>
      </p:grpSp>
      <p:sp>
        <p:nvSpPr>
          <p:cNvPr id="19" name="Google Shape;19;p39"/>
          <p:cNvSpPr/>
          <p:nvPr/>
        </p:nvSpPr>
        <p:spPr>
          <a:xfrm>
            <a:off x="8417710" y="342892"/>
            <a:ext cx="412800" cy="57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9"/>
          <p:cNvSpPr/>
          <p:nvPr/>
        </p:nvSpPr>
        <p:spPr>
          <a:xfrm>
            <a:off x="7000" y="-7000"/>
            <a:ext cx="9144000" cy="255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9"/>
          <p:cNvSpPr/>
          <p:nvPr/>
        </p:nvSpPr>
        <p:spPr>
          <a:xfrm>
            <a:off x="0" y="0"/>
            <a:ext cx="219600" cy="5154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9"/>
          <p:cNvSpPr/>
          <p:nvPr/>
        </p:nvSpPr>
        <p:spPr>
          <a:xfrm>
            <a:off x="8931400" y="0"/>
            <a:ext cx="219600" cy="5154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9"/>
          <p:cNvSpPr/>
          <p:nvPr/>
        </p:nvSpPr>
        <p:spPr>
          <a:xfrm>
            <a:off x="7000" y="4798125"/>
            <a:ext cx="9144000" cy="356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9"/>
          <p:cNvSpPr/>
          <p:nvPr/>
        </p:nvSpPr>
        <p:spPr>
          <a:xfrm>
            <a:off x="6400750" y="2400375"/>
            <a:ext cx="2743242" cy="2743120"/>
          </a:xfrm>
          <a:custGeom>
            <a:rect b="b" l="l" r="r" t="t"/>
            <a:pathLst>
              <a:path extrusionOk="0" h="73145" w="73158">
                <a:moveTo>
                  <a:pt x="73158" y="73107"/>
                </a:moveTo>
                <a:lnTo>
                  <a:pt x="73158" y="0"/>
                </a:lnTo>
                <a:lnTo>
                  <a:pt x="0" y="73145"/>
                </a:lnTo>
                <a:close/>
              </a:path>
            </a:pathLst>
          </a:custGeom>
          <a:solidFill>
            <a:schemeClr val="accent1"/>
          </a:solidFill>
          <a:ln>
            <a:noFill/>
          </a:ln>
        </p:spPr>
      </p:sp>
      <p:sp>
        <p:nvSpPr>
          <p:cNvPr id="25" name="Google Shape;25;p39"/>
          <p:cNvSpPr txBox="1"/>
          <p:nvPr/>
        </p:nvSpPr>
        <p:spPr>
          <a:xfrm rot="-2700000">
            <a:off x="6647467" y="3651017"/>
            <a:ext cx="2757716" cy="554513"/>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65"/>
              <a:buFont typeface="Arial"/>
              <a:buNone/>
            </a:pPr>
            <a:r>
              <a:rPr b="1" i="0" lang="en" sz="1000" u="none" cap="none" strike="noStrike">
                <a:solidFill>
                  <a:schemeClr val="lt1"/>
                </a:solidFill>
                <a:latin typeface="Assistant"/>
                <a:ea typeface="Assistant"/>
                <a:cs typeface="Assistant"/>
                <a:sym typeface="Assistant"/>
              </a:rPr>
              <a:t>We use tech to connect human potential and opportunity with dignity &amp; humility   </a:t>
            </a:r>
            <a:endParaRPr b="1" i="0" sz="1000" u="none" cap="none" strike="noStrike">
              <a:solidFill>
                <a:schemeClr val="lt1"/>
              </a:solidFill>
              <a:latin typeface="Assistant"/>
              <a:ea typeface="Assistant"/>
              <a:cs typeface="Assistant"/>
              <a:sym typeface="Assistant"/>
            </a:endParaRPr>
          </a:p>
        </p:txBody>
      </p:sp>
      <p:sp>
        <p:nvSpPr>
          <p:cNvPr id="26" name="Google Shape;26;p39"/>
          <p:cNvSpPr/>
          <p:nvPr/>
        </p:nvSpPr>
        <p:spPr>
          <a:xfrm>
            <a:off x="8414775" y="4244650"/>
            <a:ext cx="418647" cy="418572"/>
          </a:xfrm>
          <a:custGeom>
            <a:rect b="b" l="l" r="r" t="t"/>
            <a:pathLst>
              <a:path extrusionOk="0" h="73145" w="73158">
                <a:moveTo>
                  <a:pt x="73158" y="73107"/>
                </a:moveTo>
                <a:lnTo>
                  <a:pt x="73158" y="0"/>
                </a:lnTo>
                <a:lnTo>
                  <a:pt x="0" y="73145"/>
                </a:lnTo>
                <a:close/>
              </a:path>
            </a:pathLst>
          </a:custGeom>
          <a:solidFill>
            <a:schemeClr val="accent4"/>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
    <p:spTree>
      <p:nvGrpSpPr>
        <p:cNvPr id="72" name="Shape 72"/>
        <p:cNvGrpSpPr/>
        <p:nvPr/>
      </p:nvGrpSpPr>
      <p:grpSpPr>
        <a:xfrm>
          <a:off x="0" y="0"/>
          <a:ext cx="0" cy="0"/>
          <a:chOff x="0" y="0"/>
          <a:chExt cx="0" cy="0"/>
        </a:xfrm>
      </p:grpSpPr>
      <p:sp>
        <p:nvSpPr>
          <p:cNvPr id="73" name="Google Shape;73;p48"/>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4" name="Google Shape;74;p48"/>
          <p:cNvSpPr txBox="1"/>
          <p:nvPr>
            <p:ph idx="1" type="body"/>
          </p:nvPr>
        </p:nvSpPr>
        <p:spPr>
          <a:xfrm>
            <a:off x="311700" y="1005850"/>
            <a:ext cx="2679600" cy="3657300"/>
          </a:xfrm>
          <a:prstGeom prst="rect">
            <a:avLst/>
          </a:prstGeom>
          <a:solidFill>
            <a:schemeClr val="accent3"/>
          </a:solid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000"/>
              </a:spcBef>
              <a:spcAft>
                <a:spcPts val="0"/>
              </a:spcAft>
              <a:buSzPts val="1200"/>
              <a:buChar char="○"/>
              <a:defRPr sz="1200"/>
            </a:lvl2pPr>
            <a:lvl3pPr indent="-304800" lvl="2" marL="1371600" algn="l">
              <a:lnSpc>
                <a:spcPct val="115000"/>
              </a:lnSpc>
              <a:spcBef>
                <a:spcPts val="1000"/>
              </a:spcBef>
              <a:spcAft>
                <a:spcPts val="0"/>
              </a:spcAft>
              <a:buSzPts val="1200"/>
              <a:buChar char="■"/>
              <a:defRPr sz="1200"/>
            </a:lvl3pPr>
            <a:lvl4pPr indent="-304800" lvl="3" marL="1828800" algn="l">
              <a:lnSpc>
                <a:spcPct val="115000"/>
              </a:lnSpc>
              <a:spcBef>
                <a:spcPts val="1000"/>
              </a:spcBef>
              <a:spcAft>
                <a:spcPts val="0"/>
              </a:spcAft>
              <a:buSzPts val="1200"/>
              <a:buChar char="●"/>
              <a:defRPr sz="1200"/>
            </a:lvl4pPr>
            <a:lvl5pPr indent="-304800" lvl="4" marL="2286000" algn="l">
              <a:lnSpc>
                <a:spcPct val="115000"/>
              </a:lnSpc>
              <a:spcBef>
                <a:spcPts val="1000"/>
              </a:spcBef>
              <a:spcAft>
                <a:spcPts val="0"/>
              </a:spcAft>
              <a:buSzPts val="1200"/>
              <a:buChar char="○"/>
              <a:defRPr sz="1200"/>
            </a:lvl5pPr>
            <a:lvl6pPr indent="-304800" lvl="5" marL="2743200" algn="l">
              <a:lnSpc>
                <a:spcPct val="115000"/>
              </a:lnSpc>
              <a:spcBef>
                <a:spcPts val="1000"/>
              </a:spcBef>
              <a:spcAft>
                <a:spcPts val="0"/>
              </a:spcAft>
              <a:buSzPts val="1200"/>
              <a:buChar char="■"/>
              <a:defRPr sz="1200"/>
            </a:lvl6pPr>
            <a:lvl7pPr indent="-304800" lvl="6" marL="3200400" algn="l">
              <a:lnSpc>
                <a:spcPct val="115000"/>
              </a:lnSpc>
              <a:spcBef>
                <a:spcPts val="1000"/>
              </a:spcBef>
              <a:spcAft>
                <a:spcPts val="0"/>
              </a:spcAft>
              <a:buSzPts val="1200"/>
              <a:buChar char="●"/>
              <a:defRPr sz="1200"/>
            </a:lvl7pPr>
            <a:lvl8pPr indent="-304800" lvl="7" marL="3657600" algn="l">
              <a:lnSpc>
                <a:spcPct val="115000"/>
              </a:lnSpc>
              <a:spcBef>
                <a:spcPts val="1000"/>
              </a:spcBef>
              <a:spcAft>
                <a:spcPts val="0"/>
              </a:spcAft>
              <a:buSzPts val="1200"/>
              <a:buChar char="○"/>
              <a:defRPr sz="1200"/>
            </a:lvl8pPr>
            <a:lvl9pPr indent="-304800" lvl="8" marL="4114800" algn="l">
              <a:lnSpc>
                <a:spcPct val="115000"/>
              </a:lnSpc>
              <a:spcBef>
                <a:spcPts val="1000"/>
              </a:spcBef>
              <a:spcAft>
                <a:spcPts val="1000"/>
              </a:spcAft>
              <a:buSzPts val="1200"/>
              <a:buChar char="■"/>
              <a:defRPr sz="1200"/>
            </a:lvl9pPr>
          </a:lstStyle>
          <a:p/>
        </p:txBody>
      </p:sp>
      <p:sp>
        <p:nvSpPr>
          <p:cNvPr id="75" name="Google Shape;75;p48"/>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
        <p:nvSpPr>
          <p:cNvPr id="76" name="Google Shape;76;p48"/>
          <p:cNvSpPr txBox="1"/>
          <p:nvPr>
            <p:ph idx="2" type="body"/>
          </p:nvPr>
        </p:nvSpPr>
        <p:spPr>
          <a:xfrm>
            <a:off x="6152700" y="1005850"/>
            <a:ext cx="2679600" cy="3657300"/>
          </a:xfrm>
          <a:prstGeom prst="rect">
            <a:avLst/>
          </a:prstGeom>
          <a:solidFill>
            <a:schemeClr val="accent3"/>
          </a:solid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000"/>
              </a:spcBef>
              <a:spcAft>
                <a:spcPts val="0"/>
              </a:spcAft>
              <a:buSzPts val="1200"/>
              <a:buChar char="○"/>
              <a:defRPr sz="1200"/>
            </a:lvl2pPr>
            <a:lvl3pPr indent="-304800" lvl="2" marL="1371600" algn="l">
              <a:lnSpc>
                <a:spcPct val="115000"/>
              </a:lnSpc>
              <a:spcBef>
                <a:spcPts val="1000"/>
              </a:spcBef>
              <a:spcAft>
                <a:spcPts val="0"/>
              </a:spcAft>
              <a:buSzPts val="1200"/>
              <a:buChar char="■"/>
              <a:defRPr sz="1200"/>
            </a:lvl3pPr>
            <a:lvl4pPr indent="-304800" lvl="3" marL="1828800" algn="l">
              <a:lnSpc>
                <a:spcPct val="115000"/>
              </a:lnSpc>
              <a:spcBef>
                <a:spcPts val="1000"/>
              </a:spcBef>
              <a:spcAft>
                <a:spcPts val="0"/>
              </a:spcAft>
              <a:buSzPts val="1200"/>
              <a:buChar char="●"/>
              <a:defRPr sz="1200"/>
            </a:lvl4pPr>
            <a:lvl5pPr indent="-304800" lvl="4" marL="2286000" algn="l">
              <a:lnSpc>
                <a:spcPct val="115000"/>
              </a:lnSpc>
              <a:spcBef>
                <a:spcPts val="1000"/>
              </a:spcBef>
              <a:spcAft>
                <a:spcPts val="0"/>
              </a:spcAft>
              <a:buSzPts val="1200"/>
              <a:buChar char="○"/>
              <a:defRPr sz="1200"/>
            </a:lvl5pPr>
            <a:lvl6pPr indent="-304800" lvl="5" marL="2743200" algn="l">
              <a:lnSpc>
                <a:spcPct val="115000"/>
              </a:lnSpc>
              <a:spcBef>
                <a:spcPts val="1000"/>
              </a:spcBef>
              <a:spcAft>
                <a:spcPts val="0"/>
              </a:spcAft>
              <a:buSzPts val="1200"/>
              <a:buChar char="■"/>
              <a:defRPr sz="1200"/>
            </a:lvl6pPr>
            <a:lvl7pPr indent="-304800" lvl="6" marL="3200400" algn="l">
              <a:lnSpc>
                <a:spcPct val="115000"/>
              </a:lnSpc>
              <a:spcBef>
                <a:spcPts val="1000"/>
              </a:spcBef>
              <a:spcAft>
                <a:spcPts val="0"/>
              </a:spcAft>
              <a:buSzPts val="1200"/>
              <a:buChar char="●"/>
              <a:defRPr sz="1200"/>
            </a:lvl7pPr>
            <a:lvl8pPr indent="-304800" lvl="7" marL="3657600" algn="l">
              <a:lnSpc>
                <a:spcPct val="115000"/>
              </a:lnSpc>
              <a:spcBef>
                <a:spcPts val="1000"/>
              </a:spcBef>
              <a:spcAft>
                <a:spcPts val="0"/>
              </a:spcAft>
              <a:buSzPts val="1200"/>
              <a:buChar char="○"/>
              <a:defRPr sz="1200"/>
            </a:lvl8pPr>
            <a:lvl9pPr indent="-304800" lvl="8" marL="4114800" algn="l">
              <a:lnSpc>
                <a:spcPct val="115000"/>
              </a:lnSpc>
              <a:spcBef>
                <a:spcPts val="1000"/>
              </a:spcBef>
              <a:spcAft>
                <a:spcPts val="1000"/>
              </a:spcAft>
              <a:buSzPts val="1200"/>
              <a:buChar char="■"/>
              <a:defRPr sz="1200"/>
            </a:lvl9pPr>
          </a:lstStyle>
          <a:p/>
        </p:txBody>
      </p:sp>
      <p:sp>
        <p:nvSpPr>
          <p:cNvPr id="77" name="Google Shape;77;p48"/>
          <p:cNvSpPr txBox="1"/>
          <p:nvPr>
            <p:ph idx="3" type="body"/>
          </p:nvPr>
        </p:nvSpPr>
        <p:spPr>
          <a:xfrm>
            <a:off x="3232200" y="1005850"/>
            <a:ext cx="2679600" cy="3657300"/>
          </a:xfrm>
          <a:prstGeom prst="rect">
            <a:avLst/>
          </a:prstGeom>
          <a:solidFill>
            <a:schemeClr val="accent3"/>
          </a:solid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000"/>
              </a:spcBef>
              <a:spcAft>
                <a:spcPts val="0"/>
              </a:spcAft>
              <a:buSzPts val="1200"/>
              <a:buChar char="○"/>
              <a:defRPr sz="1200"/>
            </a:lvl2pPr>
            <a:lvl3pPr indent="-304800" lvl="2" marL="1371600" algn="l">
              <a:lnSpc>
                <a:spcPct val="115000"/>
              </a:lnSpc>
              <a:spcBef>
                <a:spcPts val="1000"/>
              </a:spcBef>
              <a:spcAft>
                <a:spcPts val="0"/>
              </a:spcAft>
              <a:buSzPts val="1200"/>
              <a:buChar char="■"/>
              <a:defRPr sz="1200"/>
            </a:lvl3pPr>
            <a:lvl4pPr indent="-304800" lvl="3" marL="1828800" algn="l">
              <a:lnSpc>
                <a:spcPct val="115000"/>
              </a:lnSpc>
              <a:spcBef>
                <a:spcPts val="1000"/>
              </a:spcBef>
              <a:spcAft>
                <a:spcPts val="0"/>
              </a:spcAft>
              <a:buSzPts val="1200"/>
              <a:buChar char="●"/>
              <a:defRPr sz="1200"/>
            </a:lvl4pPr>
            <a:lvl5pPr indent="-304800" lvl="4" marL="2286000" algn="l">
              <a:lnSpc>
                <a:spcPct val="115000"/>
              </a:lnSpc>
              <a:spcBef>
                <a:spcPts val="1000"/>
              </a:spcBef>
              <a:spcAft>
                <a:spcPts val="0"/>
              </a:spcAft>
              <a:buSzPts val="1200"/>
              <a:buChar char="○"/>
              <a:defRPr sz="1200"/>
            </a:lvl5pPr>
            <a:lvl6pPr indent="-304800" lvl="5" marL="2743200" algn="l">
              <a:lnSpc>
                <a:spcPct val="115000"/>
              </a:lnSpc>
              <a:spcBef>
                <a:spcPts val="1000"/>
              </a:spcBef>
              <a:spcAft>
                <a:spcPts val="0"/>
              </a:spcAft>
              <a:buSzPts val="1200"/>
              <a:buChar char="■"/>
              <a:defRPr sz="1200"/>
            </a:lvl6pPr>
            <a:lvl7pPr indent="-304800" lvl="6" marL="3200400" algn="l">
              <a:lnSpc>
                <a:spcPct val="115000"/>
              </a:lnSpc>
              <a:spcBef>
                <a:spcPts val="1000"/>
              </a:spcBef>
              <a:spcAft>
                <a:spcPts val="0"/>
              </a:spcAft>
              <a:buSzPts val="1200"/>
              <a:buChar char="●"/>
              <a:defRPr sz="1200"/>
            </a:lvl7pPr>
            <a:lvl8pPr indent="-304800" lvl="7" marL="3657600" algn="l">
              <a:lnSpc>
                <a:spcPct val="115000"/>
              </a:lnSpc>
              <a:spcBef>
                <a:spcPts val="1000"/>
              </a:spcBef>
              <a:spcAft>
                <a:spcPts val="0"/>
              </a:spcAft>
              <a:buSzPts val="1200"/>
              <a:buChar char="○"/>
              <a:defRPr sz="1200"/>
            </a:lvl8pPr>
            <a:lvl9pPr indent="-304800" lvl="8" marL="4114800" algn="l">
              <a:lnSpc>
                <a:spcPct val="115000"/>
              </a:lnSpc>
              <a:spcBef>
                <a:spcPts val="1000"/>
              </a:spcBef>
              <a:spcAft>
                <a:spcPts val="1000"/>
              </a:spcAft>
              <a:buSzPts val="1200"/>
              <a:buChar char="■"/>
              <a:defRPr sz="1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1">
    <p:spTree>
      <p:nvGrpSpPr>
        <p:cNvPr id="78" name="Shape 78"/>
        <p:cNvGrpSpPr/>
        <p:nvPr/>
      </p:nvGrpSpPr>
      <p:grpSpPr>
        <a:xfrm>
          <a:off x="0" y="0"/>
          <a:ext cx="0" cy="0"/>
          <a:chOff x="0" y="0"/>
          <a:chExt cx="0" cy="0"/>
        </a:xfrm>
      </p:grpSpPr>
      <p:sp>
        <p:nvSpPr>
          <p:cNvPr id="79" name="Google Shape;79;p49"/>
          <p:cNvSpPr txBox="1"/>
          <p:nvPr>
            <p:ph type="ctrTitle"/>
          </p:nvPr>
        </p:nvSpPr>
        <p:spPr>
          <a:xfrm>
            <a:off x="311725" y="1243584"/>
            <a:ext cx="6089100" cy="1776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accent1"/>
              </a:buClr>
              <a:buSzPts val="5200"/>
              <a:buNone/>
              <a:defRPr sz="5200">
                <a:solidFill>
                  <a:schemeClr val="accent1"/>
                </a:solidFill>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
        <p:nvSpPr>
          <p:cNvPr id="80" name="Google Shape;80;p49"/>
          <p:cNvSpPr txBox="1"/>
          <p:nvPr>
            <p:ph idx="1" type="subTitle"/>
          </p:nvPr>
        </p:nvSpPr>
        <p:spPr>
          <a:xfrm>
            <a:off x="311725" y="3019874"/>
            <a:ext cx="6089100" cy="792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1"/>
              </a:buClr>
              <a:buSzPts val="2800"/>
              <a:buNone/>
              <a:defRPr sz="2800">
                <a:solidFill>
                  <a:schemeClr val="accent1"/>
                </a:solidFill>
              </a:defRPr>
            </a:lvl1pPr>
            <a:lvl2pPr lvl="1" algn="ctr">
              <a:lnSpc>
                <a:spcPct val="100000"/>
              </a:lnSpc>
              <a:spcBef>
                <a:spcPts val="0"/>
              </a:spcBef>
              <a:spcAft>
                <a:spcPts val="0"/>
              </a:spcAft>
              <a:buClr>
                <a:schemeClr val="accent1"/>
              </a:buClr>
              <a:buSzPts val="2800"/>
              <a:buNone/>
              <a:defRPr sz="2800">
                <a:solidFill>
                  <a:schemeClr val="accent1"/>
                </a:solidFill>
              </a:defRPr>
            </a:lvl2pPr>
            <a:lvl3pPr lvl="2" algn="ctr">
              <a:lnSpc>
                <a:spcPct val="100000"/>
              </a:lnSpc>
              <a:spcBef>
                <a:spcPts val="0"/>
              </a:spcBef>
              <a:spcAft>
                <a:spcPts val="0"/>
              </a:spcAft>
              <a:buClr>
                <a:schemeClr val="accent1"/>
              </a:buClr>
              <a:buSzPts val="2800"/>
              <a:buNone/>
              <a:defRPr sz="2800">
                <a:solidFill>
                  <a:schemeClr val="accent1"/>
                </a:solidFill>
              </a:defRPr>
            </a:lvl3pPr>
            <a:lvl4pPr lvl="3" algn="ctr">
              <a:lnSpc>
                <a:spcPct val="100000"/>
              </a:lnSpc>
              <a:spcBef>
                <a:spcPts val="0"/>
              </a:spcBef>
              <a:spcAft>
                <a:spcPts val="0"/>
              </a:spcAft>
              <a:buClr>
                <a:schemeClr val="accent1"/>
              </a:buClr>
              <a:buSzPts val="2800"/>
              <a:buNone/>
              <a:defRPr sz="2800">
                <a:solidFill>
                  <a:schemeClr val="accent1"/>
                </a:solidFill>
              </a:defRPr>
            </a:lvl4pPr>
            <a:lvl5pPr lvl="4" algn="ctr">
              <a:lnSpc>
                <a:spcPct val="100000"/>
              </a:lnSpc>
              <a:spcBef>
                <a:spcPts val="0"/>
              </a:spcBef>
              <a:spcAft>
                <a:spcPts val="0"/>
              </a:spcAft>
              <a:buClr>
                <a:schemeClr val="accent1"/>
              </a:buClr>
              <a:buSzPts val="2800"/>
              <a:buNone/>
              <a:defRPr sz="2800">
                <a:solidFill>
                  <a:schemeClr val="accent1"/>
                </a:solidFill>
              </a:defRPr>
            </a:lvl5pPr>
            <a:lvl6pPr lvl="5" algn="ctr">
              <a:lnSpc>
                <a:spcPct val="100000"/>
              </a:lnSpc>
              <a:spcBef>
                <a:spcPts val="0"/>
              </a:spcBef>
              <a:spcAft>
                <a:spcPts val="0"/>
              </a:spcAft>
              <a:buClr>
                <a:schemeClr val="accent1"/>
              </a:buClr>
              <a:buSzPts val="2800"/>
              <a:buNone/>
              <a:defRPr sz="2800">
                <a:solidFill>
                  <a:schemeClr val="accent1"/>
                </a:solidFill>
              </a:defRPr>
            </a:lvl6pPr>
            <a:lvl7pPr lvl="6" algn="ctr">
              <a:lnSpc>
                <a:spcPct val="100000"/>
              </a:lnSpc>
              <a:spcBef>
                <a:spcPts val="0"/>
              </a:spcBef>
              <a:spcAft>
                <a:spcPts val="0"/>
              </a:spcAft>
              <a:buClr>
                <a:schemeClr val="accent1"/>
              </a:buClr>
              <a:buSzPts val="2800"/>
              <a:buNone/>
              <a:defRPr sz="2800">
                <a:solidFill>
                  <a:schemeClr val="accent1"/>
                </a:solidFill>
              </a:defRPr>
            </a:lvl7pPr>
            <a:lvl8pPr lvl="7" algn="ctr">
              <a:lnSpc>
                <a:spcPct val="100000"/>
              </a:lnSpc>
              <a:spcBef>
                <a:spcPts val="0"/>
              </a:spcBef>
              <a:spcAft>
                <a:spcPts val="0"/>
              </a:spcAft>
              <a:buClr>
                <a:schemeClr val="accent1"/>
              </a:buClr>
              <a:buSzPts val="2800"/>
              <a:buNone/>
              <a:defRPr sz="2800">
                <a:solidFill>
                  <a:schemeClr val="accent1"/>
                </a:solidFill>
              </a:defRPr>
            </a:lvl8pPr>
            <a:lvl9pPr lvl="8" algn="ctr">
              <a:lnSpc>
                <a:spcPct val="100000"/>
              </a:lnSpc>
              <a:spcBef>
                <a:spcPts val="0"/>
              </a:spcBef>
              <a:spcAft>
                <a:spcPts val="0"/>
              </a:spcAft>
              <a:buClr>
                <a:schemeClr val="accent1"/>
              </a:buClr>
              <a:buSzPts val="2800"/>
              <a:buNone/>
              <a:defRPr sz="2800">
                <a:solidFill>
                  <a:schemeClr val="accent1"/>
                </a:solidFill>
              </a:defRPr>
            </a:lvl9pPr>
          </a:lstStyle>
          <a:p/>
        </p:txBody>
      </p:sp>
      <p:sp>
        <p:nvSpPr>
          <p:cNvPr id="81" name="Google Shape;81;p49"/>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49"/>
          <p:cNvSpPr/>
          <p:nvPr/>
        </p:nvSpPr>
        <p:spPr>
          <a:xfrm>
            <a:off x="0" y="1243584"/>
            <a:ext cx="128100" cy="2568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9"/>
          <p:cNvSpPr/>
          <p:nvPr/>
        </p:nvSpPr>
        <p:spPr>
          <a:xfrm>
            <a:off x="6400750" y="2400375"/>
            <a:ext cx="2743242" cy="2743120"/>
          </a:xfrm>
          <a:custGeom>
            <a:rect b="b" l="l" r="r" t="t"/>
            <a:pathLst>
              <a:path extrusionOk="0" h="73145" w="73158">
                <a:moveTo>
                  <a:pt x="73158" y="73107"/>
                </a:moveTo>
                <a:lnTo>
                  <a:pt x="73158" y="0"/>
                </a:lnTo>
                <a:lnTo>
                  <a:pt x="0" y="73145"/>
                </a:lnTo>
                <a:close/>
              </a:path>
            </a:pathLst>
          </a:custGeom>
          <a:solidFill>
            <a:schemeClr val="accent1"/>
          </a:solidFill>
          <a:ln>
            <a:noFill/>
          </a:ln>
        </p:spPr>
      </p:sp>
      <p:sp>
        <p:nvSpPr>
          <p:cNvPr id="84" name="Google Shape;84;p49"/>
          <p:cNvSpPr txBox="1"/>
          <p:nvPr/>
        </p:nvSpPr>
        <p:spPr>
          <a:xfrm rot="-2700000">
            <a:off x="6647467" y="3651017"/>
            <a:ext cx="2757716" cy="554513"/>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65"/>
              <a:buFont typeface="Arial"/>
              <a:buNone/>
            </a:pPr>
            <a:r>
              <a:rPr b="1" i="0" lang="en" sz="1000" u="none" cap="none" strike="noStrike">
                <a:solidFill>
                  <a:schemeClr val="lt1"/>
                </a:solidFill>
                <a:latin typeface="Assistant"/>
                <a:ea typeface="Assistant"/>
                <a:cs typeface="Assistant"/>
                <a:sym typeface="Assistant"/>
              </a:rPr>
              <a:t>We use tech to connect human potential and opportunity with dignity &amp; humility   </a:t>
            </a:r>
            <a:endParaRPr b="1" i="0" sz="1000" u="none" cap="none" strike="noStrike">
              <a:solidFill>
                <a:schemeClr val="lt1"/>
              </a:solidFill>
              <a:latin typeface="Assistant"/>
              <a:ea typeface="Assistant"/>
              <a:cs typeface="Assistant"/>
              <a:sym typeface="Assistant"/>
            </a:endParaRPr>
          </a:p>
        </p:txBody>
      </p:sp>
      <p:sp>
        <p:nvSpPr>
          <p:cNvPr id="85" name="Google Shape;85;p49"/>
          <p:cNvSpPr/>
          <p:nvPr/>
        </p:nvSpPr>
        <p:spPr>
          <a:xfrm>
            <a:off x="8414775" y="4244650"/>
            <a:ext cx="418647" cy="418572"/>
          </a:xfrm>
          <a:custGeom>
            <a:rect b="b" l="l" r="r" t="t"/>
            <a:pathLst>
              <a:path extrusionOk="0" h="73145" w="73158">
                <a:moveTo>
                  <a:pt x="73158" y="73107"/>
                </a:moveTo>
                <a:lnTo>
                  <a:pt x="73158" y="0"/>
                </a:lnTo>
                <a:lnTo>
                  <a:pt x="0" y="73145"/>
                </a:lnTo>
                <a:close/>
              </a:path>
            </a:pathLst>
          </a:custGeom>
          <a:solidFill>
            <a:schemeClr val="accent4"/>
          </a:solidFill>
          <a:ln>
            <a:noFill/>
          </a:ln>
        </p:spPr>
      </p:sp>
      <p:sp>
        <p:nvSpPr>
          <p:cNvPr id="86" name="Google Shape;86;p49"/>
          <p:cNvSpPr/>
          <p:nvPr/>
        </p:nvSpPr>
        <p:spPr>
          <a:xfrm>
            <a:off x="8417710" y="342892"/>
            <a:ext cx="412800" cy="576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7" name="Google Shape;87;p49"/>
          <p:cNvGrpSpPr/>
          <p:nvPr/>
        </p:nvGrpSpPr>
        <p:grpSpPr>
          <a:xfrm>
            <a:off x="311726" y="342910"/>
            <a:ext cx="2560500" cy="520800"/>
            <a:chOff x="311726" y="342910"/>
            <a:chExt cx="2560500" cy="520800"/>
          </a:xfrm>
        </p:grpSpPr>
        <p:sp>
          <p:nvSpPr>
            <p:cNvPr id="88" name="Google Shape;88;p49"/>
            <p:cNvSpPr/>
            <p:nvPr/>
          </p:nvSpPr>
          <p:spPr>
            <a:xfrm>
              <a:off x="311726" y="342910"/>
              <a:ext cx="2560500" cy="520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9" name="Google Shape;89;p49"/>
            <p:cNvPicPr preferRelativeResize="0"/>
            <p:nvPr/>
          </p:nvPicPr>
          <p:blipFill rotWithShape="1">
            <a:blip r:embed="rId2">
              <a:alphaModFix/>
            </a:blip>
            <a:srcRect b="0" l="377" r="386" t="0"/>
            <a:stretch/>
          </p:blipFill>
          <p:spPr>
            <a:xfrm>
              <a:off x="391788" y="382839"/>
              <a:ext cx="2400300" cy="441046"/>
            </a:xfrm>
            <a:prstGeom prst="rect">
              <a:avLst/>
            </a:prstGeom>
            <a:noFill/>
            <a:ln>
              <a:noFill/>
            </a:ln>
          </p:spPr>
        </p:pic>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1">
    <p:spTree>
      <p:nvGrpSpPr>
        <p:cNvPr id="90" name="Shape 90"/>
        <p:cNvGrpSpPr/>
        <p:nvPr/>
      </p:nvGrpSpPr>
      <p:grpSpPr>
        <a:xfrm>
          <a:off x="0" y="0"/>
          <a:ext cx="0" cy="0"/>
          <a:chOff x="0" y="0"/>
          <a:chExt cx="0" cy="0"/>
        </a:xfrm>
      </p:grpSpPr>
      <p:sp>
        <p:nvSpPr>
          <p:cNvPr id="91" name="Google Shape;91;p50"/>
          <p:cNvSpPr/>
          <p:nvPr/>
        </p:nvSpPr>
        <p:spPr>
          <a:xfrm>
            <a:off x="7000" y="4663225"/>
            <a:ext cx="9144000" cy="491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50"/>
          <p:cNvSpPr/>
          <p:nvPr/>
        </p:nvSpPr>
        <p:spPr>
          <a:xfrm>
            <a:off x="7000" y="-7000"/>
            <a:ext cx="9144000" cy="349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50"/>
          <p:cNvSpPr/>
          <p:nvPr/>
        </p:nvSpPr>
        <p:spPr>
          <a:xfrm>
            <a:off x="0" y="0"/>
            <a:ext cx="311700" cy="51549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50"/>
          <p:cNvSpPr/>
          <p:nvPr/>
        </p:nvSpPr>
        <p:spPr>
          <a:xfrm>
            <a:off x="8839300" y="0"/>
            <a:ext cx="311700" cy="51549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50"/>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50"/>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0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000"/>
              </a:spcAft>
              <a:buSzPts val="1400"/>
              <a:buChar char="■"/>
              <a:defRPr/>
            </a:lvl9pPr>
          </a:lstStyle>
          <a:p/>
        </p:txBody>
      </p:sp>
      <p:sp>
        <p:nvSpPr>
          <p:cNvPr id="97" name="Google Shape;97;p50"/>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_1">
    <p:spTree>
      <p:nvGrpSpPr>
        <p:cNvPr id="98" name="Shape 98"/>
        <p:cNvGrpSpPr/>
        <p:nvPr/>
      </p:nvGrpSpPr>
      <p:grpSpPr>
        <a:xfrm>
          <a:off x="0" y="0"/>
          <a:ext cx="0" cy="0"/>
          <a:chOff x="0" y="0"/>
          <a:chExt cx="0" cy="0"/>
        </a:xfrm>
      </p:grpSpPr>
      <p:sp>
        <p:nvSpPr>
          <p:cNvPr id="99" name="Google Shape;99;p51"/>
          <p:cNvSpPr/>
          <p:nvPr/>
        </p:nvSpPr>
        <p:spPr>
          <a:xfrm>
            <a:off x="7000" y="4663225"/>
            <a:ext cx="9144000" cy="4917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51"/>
          <p:cNvSpPr/>
          <p:nvPr/>
        </p:nvSpPr>
        <p:spPr>
          <a:xfrm>
            <a:off x="7000" y="-7000"/>
            <a:ext cx="9144000" cy="3498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51"/>
          <p:cNvSpPr/>
          <p:nvPr/>
        </p:nvSpPr>
        <p:spPr>
          <a:xfrm>
            <a:off x="0" y="0"/>
            <a:ext cx="311700" cy="51549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51"/>
          <p:cNvSpPr/>
          <p:nvPr/>
        </p:nvSpPr>
        <p:spPr>
          <a:xfrm>
            <a:off x="8839300" y="0"/>
            <a:ext cx="311700" cy="51549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51"/>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51"/>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0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000"/>
              </a:spcAft>
              <a:buSzPts val="1400"/>
              <a:buChar char="■"/>
              <a:defRPr/>
            </a:lvl9pPr>
          </a:lstStyle>
          <a:p/>
        </p:txBody>
      </p:sp>
      <p:sp>
        <p:nvSpPr>
          <p:cNvPr id="105" name="Google Shape;105;p51"/>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6" name="Shape 106"/>
        <p:cNvGrpSpPr/>
        <p:nvPr/>
      </p:nvGrpSpPr>
      <p:grpSpPr>
        <a:xfrm>
          <a:off x="0" y="0"/>
          <a:ext cx="0" cy="0"/>
          <a:chOff x="0" y="0"/>
          <a:chExt cx="0" cy="0"/>
        </a:xfrm>
      </p:grpSpPr>
      <p:sp>
        <p:nvSpPr>
          <p:cNvPr id="107" name="Google Shape;107;p52"/>
          <p:cNvSpPr txBox="1"/>
          <p:nvPr>
            <p:ph type="title"/>
          </p:nvPr>
        </p:nvSpPr>
        <p:spPr>
          <a:xfrm>
            <a:off x="311700" y="342900"/>
            <a:ext cx="2808000" cy="866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8" name="Google Shape;108;p52"/>
          <p:cNvSpPr txBox="1"/>
          <p:nvPr>
            <p:ph idx="1" type="body"/>
          </p:nvPr>
        </p:nvSpPr>
        <p:spPr>
          <a:xfrm>
            <a:off x="311700" y="1209300"/>
            <a:ext cx="2808000" cy="34539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000"/>
              </a:spcBef>
              <a:spcAft>
                <a:spcPts val="0"/>
              </a:spcAft>
              <a:buSzPts val="1200"/>
              <a:buChar char="○"/>
              <a:defRPr sz="1200"/>
            </a:lvl2pPr>
            <a:lvl3pPr indent="-304800" lvl="2" marL="1371600" algn="l">
              <a:lnSpc>
                <a:spcPct val="115000"/>
              </a:lnSpc>
              <a:spcBef>
                <a:spcPts val="1000"/>
              </a:spcBef>
              <a:spcAft>
                <a:spcPts val="0"/>
              </a:spcAft>
              <a:buSzPts val="1200"/>
              <a:buChar char="■"/>
              <a:defRPr sz="1200"/>
            </a:lvl3pPr>
            <a:lvl4pPr indent="-304800" lvl="3" marL="1828800" algn="l">
              <a:lnSpc>
                <a:spcPct val="115000"/>
              </a:lnSpc>
              <a:spcBef>
                <a:spcPts val="1000"/>
              </a:spcBef>
              <a:spcAft>
                <a:spcPts val="0"/>
              </a:spcAft>
              <a:buSzPts val="1200"/>
              <a:buChar char="●"/>
              <a:defRPr sz="1200"/>
            </a:lvl4pPr>
            <a:lvl5pPr indent="-304800" lvl="4" marL="2286000" algn="l">
              <a:lnSpc>
                <a:spcPct val="115000"/>
              </a:lnSpc>
              <a:spcBef>
                <a:spcPts val="1000"/>
              </a:spcBef>
              <a:spcAft>
                <a:spcPts val="0"/>
              </a:spcAft>
              <a:buSzPts val="1200"/>
              <a:buChar char="○"/>
              <a:defRPr sz="1200"/>
            </a:lvl5pPr>
            <a:lvl6pPr indent="-304800" lvl="5" marL="2743200" algn="l">
              <a:lnSpc>
                <a:spcPct val="115000"/>
              </a:lnSpc>
              <a:spcBef>
                <a:spcPts val="1000"/>
              </a:spcBef>
              <a:spcAft>
                <a:spcPts val="0"/>
              </a:spcAft>
              <a:buSzPts val="1200"/>
              <a:buChar char="■"/>
              <a:defRPr sz="1200"/>
            </a:lvl6pPr>
            <a:lvl7pPr indent="-304800" lvl="6" marL="3200400" algn="l">
              <a:lnSpc>
                <a:spcPct val="115000"/>
              </a:lnSpc>
              <a:spcBef>
                <a:spcPts val="1000"/>
              </a:spcBef>
              <a:spcAft>
                <a:spcPts val="0"/>
              </a:spcAft>
              <a:buSzPts val="1200"/>
              <a:buChar char="●"/>
              <a:defRPr sz="1200"/>
            </a:lvl7pPr>
            <a:lvl8pPr indent="-304800" lvl="7" marL="3657600" algn="l">
              <a:lnSpc>
                <a:spcPct val="115000"/>
              </a:lnSpc>
              <a:spcBef>
                <a:spcPts val="1000"/>
              </a:spcBef>
              <a:spcAft>
                <a:spcPts val="0"/>
              </a:spcAft>
              <a:buSzPts val="1200"/>
              <a:buChar char="○"/>
              <a:defRPr sz="1200"/>
            </a:lvl8pPr>
            <a:lvl9pPr indent="-304800" lvl="8" marL="4114800" algn="l">
              <a:lnSpc>
                <a:spcPct val="115000"/>
              </a:lnSpc>
              <a:spcBef>
                <a:spcPts val="1000"/>
              </a:spcBef>
              <a:spcAft>
                <a:spcPts val="1000"/>
              </a:spcAft>
              <a:buSzPts val="1200"/>
              <a:buChar char="■"/>
              <a:defRPr sz="1200"/>
            </a:lvl9pPr>
          </a:lstStyle>
          <a:p/>
        </p:txBody>
      </p:sp>
      <p:sp>
        <p:nvSpPr>
          <p:cNvPr id="109" name="Google Shape;109;p52"/>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0" name="Shape 110"/>
        <p:cNvGrpSpPr/>
        <p:nvPr/>
      </p:nvGrpSpPr>
      <p:grpSpPr>
        <a:xfrm>
          <a:off x="0" y="0"/>
          <a:ext cx="0" cy="0"/>
          <a:chOff x="0" y="0"/>
          <a:chExt cx="0" cy="0"/>
        </a:xfrm>
      </p:grpSpPr>
      <p:sp>
        <p:nvSpPr>
          <p:cNvPr id="111" name="Google Shape;111;p53"/>
          <p:cNvSpPr txBox="1"/>
          <p:nvPr>
            <p:ph type="title"/>
          </p:nvPr>
        </p:nvSpPr>
        <p:spPr>
          <a:xfrm>
            <a:off x="311700" y="342900"/>
            <a:ext cx="6541800" cy="43206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12" name="Google Shape;112;p53"/>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3" name="Shape 113"/>
        <p:cNvGrpSpPr/>
        <p:nvPr/>
      </p:nvGrpSpPr>
      <p:grpSpPr>
        <a:xfrm>
          <a:off x="0" y="0"/>
          <a:ext cx="0" cy="0"/>
          <a:chOff x="0" y="0"/>
          <a:chExt cx="0" cy="0"/>
        </a:xfrm>
      </p:grpSpPr>
      <p:sp>
        <p:nvSpPr>
          <p:cNvPr id="114" name="Google Shape;114;p54"/>
          <p:cNvSpPr txBox="1"/>
          <p:nvPr>
            <p:ph idx="1" type="body"/>
          </p:nvPr>
        </p:nvSpPr>
        <p:spPr>
          <a:xfrm>
            <a:off x="311700" y="4663200"/>
            <a:ext cx="7082100" cy="4803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000"/>
              <a:buNone/>
              <a:defRPr sz="1000"/>
            </a:lvl1pPr>
          </a:lstStyle>
          <a:p/>
        </p:txBody>
      </p:sp>
      <p:sp>
        <p:nvSpPr>
          <p:cNvPr id="115" name="Google Shape;115;p54"/>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
    <p:spTree>
      <p:nvGrpSpPr>
        <p:cNvPr id="116" name="Shape 116"/>
        <p:cNvGrpSpPr/>
        <p:nvPr/>
      </p:nvGrpSpPr>
      <p:grpSpPr>
        <a:xfrm>
          <a:off x="0" y="0"/>
          <a:ext cx="0" cy="0"/>
          <a:chOff x="0" y="0"/>
          <a:chExt cx="0" cy="0"/>
        </a:xfrm>
      </p:grpSpPr>
      <p:sp>
        <p:nvSpPr>
          <p:cNvPr id="117" name="Google Shape;117;p55"/>
          <p:cNvSpPr txBox="1"/>
          <p:nvPr>
            <p:ph hasCustomPrompt="1" type="title"/>
          </p:nvPr>
        </p:nvSpPr>
        <p:spPr>
          <a:xfrm>
            <a:off x="311700" y="898300"/>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accent4"/>
              </a:buClr>
              <a:buSzPts val="12000"/>
              <a:buNone/>
              <a:defRPr sz="12000">
                <a:solidFill>
                  <a:schemeClr val="accent4"/>
                </a:solidFill>
              </a:defRPr>
            </a:lvl1pPr>
            <a:lvl2pPr lvl="1" algn="ctr">
              <a:lnSpc>
                <a:spcPct val="100000"/>
              </a:lnSpc>
              <a:spcBef>
                <a:spcPts val="0"/>
              </a:spcBef>
              <a:spcAft>
                <a:spcPts val="0"/>
              </a:spcAft>
              <a:buClr>
                <a:schemeClr val="accent4"/>
              </a:buClr>
              <a:buSzPts val="12000"/>
              <a:buNone/>
              <a:defRPr sz="12000">
                <a:solidFill>
                  <a:schemeClr val="accent4"/>
                </a:solidFill>
              </a:defRPr>
            </a:lvl2pPr>
            <a:lvl3pPr lvl="2" algn="ctr">
              <a:lnSpc>
                <a:spcPct val="100000"/>
              </a:lnSpc>
              <a:spcBef>
                <a:spcPts val="0"/>
              </a:spcBef>
              <a:spcAft>
                <a:spcPts val="0"/>
              </a:spcAft>
              <a:buClr>
                <a:schemeClr val="accent4"/>
              </a:buClr>
              <a:buSzPts val="12000"/>
              <a:buNone/>
              <a:defRPr sz="12000">
                <a:solidFill>
                  <a:schemeClr val="accent4"/>
                </a:solidFill>
              </a:defRPr>
            </a:lvl3pPr>
            <a:lvl4pPr lvl="3" algn="ctr">
              <a:lnSpc>
                <a:spcPct val="100000"/>
              </a:lnSpc>
              <a:spcBef>
                <a:spcPts val="0"/>
              </a:spcBef>
              <a:spcAft>
                <a:spcPts val="0"/>
              </a:spcAft>
              <a:buClr>
                <a:schemeClr val="accent4"/>
              </a:buClr>
              <a:buSzPts val="12000"/>
              <a:buNone/>
              <a:defRPr sz="12000">
                <a:solidFill>
                  <a:schemeClr val="accent4"/>
                </a:solidFill>
              </a:defRPr>
            </a:lvl4pPr>
            <a:lvl5pPr lvl="4" algn="ctr">
              <a:lnSpc>
                <a:spcPct val="100000"/>
              </a:lnSpc>
              <a:spcBef>
                <a:spcPts val="0"/>
              </a:spcBef>
              <a:spcAft>
                <a:spcPts val="0"/>
              </a:spcAft>
              <a:buClr>
                <a:schemeClr val="accent4"/>
              </a:buClr>
              <a:buSzPts val="12000"/>
              <a:buNone/>
              <a:defRPr sz="12000">
                <a:solidFill>
                  <a:schemeClr val="accent4"/>
                </a:solidFill>
              </a:defRPr>
            </a:lvl5pPr>
            <a:lvl6pPr lvl="5" algn="ctr">
              <a:lnSpc>
                <a:spcPct val="100000"/>
              </a:lnSpc>
              <a:spcBef>
                <a:spcPts val="0"/>
              </a:spcBef>
              <a:spcAft>
                <a:spcPts val="0"/>
              </a:spcAft>
              <a:buClr>
                <a:schemeClr val="accent4"/>
              </a:buClr>
              <a:buSzPts val="12000"/>
              <a:buNone/>
              <a:defRPr sz="12000">
                <a:solidFill>
                  <a:schemeClr val="accent4"/>
                </a:solidFill>
              </a:defRPr>
            </a:lvl6pPr>
            <a:lvl7pPr lvl="6" algn="ctr">
              <a:lnSpc>
                <a:spcPct val="100000"/>
              </a:lnSpc>
              <a:spcBef>
                <a:spcPts val="0"/>
              </a:spcBef>
              <a:spcAft>
                <a:spcPts val="0"/>
              </a:spcAft>
              <a:buClr>
                <a:schemeClr val="accent4"/>
              </a:buClr>
              <a:buSzPts val="12000"/>
              <a:buNone/>
              <a:defRPr sz="12000">
                <a:solidFill>
                  <a:schemeClr val="accent4"/>
                </a:solidFill>
              </a:defRPr>
            </a:lvl7pPr>
            <a:lvl8pPr lvl="7" algn="ctr">
              <a:lnSpc>
                <a:spcPct val="100000"/>
              </a:lnSpc>
              <a:spcBef>
                <a:spcPts val="0"/>
              </a:spcBef>
              <a:spcAft>
                <a:spcPts val="0"/>
              </a:spcAft>
              <a:buClr>
                <a:schemeClr val="accent4"/>
              </a:buClr>
              <a:buSzPts val="12000"/>
              <a:buNone/>
              <a:defRPr sz="12000">
                <a:solidFill>
                  <a:schemeClr val="accent4"/>
                </a:solidFill>
              </a:defRPr>
            </a:lvl8pPr>
            <a:lvl9pPr lvl="8" algn="ctr">
              <a:lnSpc>
                <a:spcPct val="100000"/>
              </a:lnSpc>
              <a:spcBef>
                <a:spcPts val="0"/>
              </a:spcBef>
              <a:spcAft>
                <a:spcPts val="0"/>
              </a:spcAft>
              <a:buClr>
                <a:schemeClr val="accent4"/>
              </a:buClr>
              <a:buSzPts val="12000"/>
              <a:buNone/>
              <a:defRPr sz="12000">
                <a:solidFill>
                  <a:schemeClr val="accent4"/>
                </a:solidFill>
              </a:defRPr>
            </a:lvl9pPr>
          </a:lstStyle>
          <a:p>
            <a:r>
              <a:t>xx%</a:t>
            </a:r>
          </a:p>
        </p:txBody>
      </p:sp>
      <p:sp>
        <p:nvSpPr>
          <p:cNvPr id="118" name="Google Shape;118;p55"/>
          <p:cNvSpPr txBox="1"/>
          <p:nvPr>
            <p:ph idx="1" type="body"/>
          </p:nvPr>
        </p:nvSpPr>
        <p:spPr>
          <a:xfrm>
            <a:off x="311700" y="2944400"/>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000"/>
              </a:spcBef>
              <a:spcAft>
                <a:spcPts val="0"/>
              </a:spcAft>
              <a:buSzPts val="1400"/>
              <a:buChar char="○"/>
              <a:defRPr/>
            </a:lvl2pPr>
            <a:lvl3pPr indent="-317500" lvl="2" marL="1371600" algn="ctr">
              <a:lnSpc>
                <a:spcPct val="115000"/>
              </a:lnSpc>
              <a:spcBef>
                <a:spcPts val="1000"/>
              </a:spcBef>
              <a:spcAft>
                <a:spcPts val="0"/>
              </a:spcAft>
              <a:buSzPts val="1400"/>
              <a:buChar char="■"/>
              <a:defRPr/>
            </a:lvl3pPr>
            <a:lvl4pPr indent="-317500" lvl="3" marL="1828800" algn="ctr">
              <a:lnSpc>
                <a:spcPct val="115000"/>
              </a:lnSpc>
              <a:spcBef>
                <a:spcPts val="1000"/>
              </a:spcBef>
              <a:spcAft>
                <a:spcPts val="0"/>
              </a:spcAft>
              <a:buSzPts val="1400"/>
              <a:buChar char="●"/>
              <a:defRPr/>
            </a:lvl4pPr>
            <a:lvl5pPr indent="-317500" lvl="4" marL="2286000" algn="ctr">
              <a:lnSpc>
                <a:spcPct val="115000"/>
              </a:lnSpc>
              <a:spcBef>
                <a:spcPts val="1000"/>
              </a:spcBef>
              <a:spcAft>
                <a:spcPts val="0"/>
              </a:spcAft>
              <a:buSzPts val="1400"/>
              <a:buChar char="○"/>
              <a:defRPr/>
            </a:lvl5pPr>
            <a:lvl6pPr indent="-317500" lvl="5" marL="2743200" algn="ctr">
              <a:lnSpc>
                <a:spcPct val="115000"/>
              </a:lnSpc>
              <a:spcBef>
                <a:spcPts val="1000"/>
              </a:spcBef>
              <a:spcAft>
                <a:spcPts val="0"/>
              </a:spcAft>
              <a:buSzPts val="1400"/>
              <a:buChar char="■"/>
              <a:defRPr/>
            </a:lvl6pPr>
            <a:lvl7pPr indent="-317500" lvl="6" marL="3200400" algn="ctr">
              <a:lnSpc>
                <a:spcPct val="115000"/>
              </a:lnSpc>
              <a:spcBef>
                <a:spcPts val="1000"/>
              </a:spcBef>
              <a:spcAft>
                <a:spcPts val="0"/>
              </a:spcAft>
              <a:buSzPts val="1400"/>
              <a:buChar char="●"/>
              <a:defRPr/>
            </a:lvl7pPr>
            <a:lvl8pPr indent="-317500" lvl="7" marL="3657600" algn="ctr">
              <a:lnSpc>
                <a:spcPct val="115000"/>
              </a:lnSpc>
              <a:spcBef>
                <a:spcPts val="1000"/>
              </a:spcBef>
              <a:spcAft>
                <a:spcPts val="0"/>
              </a:spcAft>
              <a:buSzPts val="1400"/>
              <a:buChar char="○"/>
              <a:defRPr/>
            </a:lvl8pPr>
            <a:lvl9pPr indent="-317500" lvl="8" marL="4114800" algn="ctr">
              <a:lnSpc>
                <a:spcPct val="115000"/>
              </a:lnSpc>
              <a:spcBef>
                <a:spcPts val="1000"/>
              </a:spcBef>
              <a:spcAft>
                <a:spcPts val="1000"/>
              </a:spcAft>
              <a:buSzPts val="1400"/>
              <a:buChar char="■"/>
              <a:defRPr/>
            </a:lvl9pPr>
          </a:lstStyle>
          <a:p/>
        </p:txBody>
      </p:sp>
      <p:sp>
        <p:nvSpPr>
          <p:cNvPr id="119" name="Google Shape;119;p55"/>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2">
  <p:cSld name="BIG_NUMBER_1">
    <p:spTree>
      <p:nvGrpSpPr>
        <p:cNvPr id="120" name="Shape 120"/>
        <p:cNvGrpSpPr/>
        <p:nvPr/>
      </p:nvGrpSpPr>
      <p:grpSpPr>
        <a:xfrm>
          <a:off x="0" y="0"/>
          <a:ext cx="0" cy="0"/>
          <a:chOff x="0" y="0"/>
          <a:chExt cx="0" cy="0"/>
        </a:xfrm>
      </p:grpSpPr>
      <p:sp>
        <p:nvSpPr>
          <p:cNvPr id="121" name="Google Shape;121;p56"/>
          <p:cNvSpPr txBox="1"/>
          <p:nvPr>
            <p:ph type="title"/>
          </p:nvPr>
        </p:nvSpPr>
        <p:spPr>
          <a:xfrm>
            <a:off x="311700" y="898300"/>
            <a:ext cx="24165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accent4"/>
              </a:buClr>
              <a:buSzPts val="7200"/>
              <a:buNone/>
              <a:defRPr sz="7200">
                <a:solidFill>
                  <a:schemeClr val="accent4"/>
                </a:solidFill>
              </a:defRPr>
            </a:lvl1pPr>
            <a:lvl2pPr lvl="1" algn="ctr">
              <a:lnSpc>
                <a:spcPct val="100000"/>
              </a:lnSpc>
              <a:spcBef>
                <a:spcPts val="0"/>
              </a:spcBef>
              <a:spcAft>
                <a:spcPts val="0"/>
              </a:spcAft>
              <a:buClr>
                <a:schemeClr val="accent4"/>
              </a:buClr>
              <a:buSzPts val="7200"/>
              <a:buNone/>
              <a:defRPr sz="7200">
                <a:solidFill>
                  <a:schemeClr val="accent4"/>
                </a:solidFill>
              </a:defRPr>
            </a:lvl2pPr>
            <a:lvl3pPr lvl="2" algn="ctr">
              <a:lnSpc>
                <a:spcPct val="100000"/>
              </a:lnSpc>
              <a:spcBef>
                <a:spcPts val="0"/>
              </a:spcBef>
              <a:spcAft>
                <a:spcPts val="0"/>
              </a:spcAft>
              <a:buClr>
                <a:schemeClr val="accent4"/>
              </a:buClr>
              <a:buSzPts val="7200"/>
              <a:buNone/>
              <a:defRPr sz="7200">
                <a:solidFill>
                  <a:schemeClr val="accent4"/>
                </a:solidFill>
              </a:defRPr>
            </a:lvl3pPr>
            <a:lvl4pPr lvl="3" algn="ctr">
              <a:lnSpc>
                <a:spcPct val="100000"/>
              </a:lnSpc>
              <a:spcBef>
                <a:spcPts val="0"/>
              </a:spcBef>
              <a:spcAft>
                <a:spcPts val="0"/>
              </a:spcAft>
              <a:buClr>
                <a:schemeClr val="accent4"/>
              </a:buClr>
              <a:buSzPts val="7200"/>
              <a:buNone/>
              <a:defRPr sz="7200">
                <a:solidFill>
                  <a:schemeClr val="accent4"/>
                </a:solidFill>
              </a:defRPr>
            </a:lvl4pPr>
            <a:lvl5pPr lvl="4" algn="ctr">
              <a:lnSpc>
                <a:spcPct val="100000"/>
              </a:lnSpc>
              <a:spcBef>
                <a:spcPts val="0"/>
              </a:spcBef>
              <a:spcAft>
                <a:spcPts val="0"/>
              </a:spcAft>
              <a:buClr>
                <a:schemeClr val="accent4"/>
              </a:buClr>
              <a:buSzPts val="7200"/>
              <a:buNone/>
              <a:defRPr sz="7200">
                <a:solidFill>
                  <a:schemeClr val="accent4"/>
                </a:solidFill>
              </a:defRPr>
            </a:lvl5pPr>
            <a:lvl6pPr lvl="5" algn="ctr">
              <a:lnSpc>
                <a:spcPct val="100000"/>
              </a:lnSpc>
              <a:spcBef>
                <a:spcPts val="0"/>
              </a:spcBef>
              <a:spcAft>
                <a:spcPts val="0"/>
              </a:spcAft>
              <a:buClr>
                <a:schemeClr val="accent4"/>
              </a:buClr>
              <a:buSzPts val="7200"/>
              <a:buNone/>
              <a:defRPr sz="7200">
                <a:solidFill>
                  <a:schemeClr val="accent4"/>
                </a:solidFill>
              </a:defRPr>
            </a:lvl6pPr>
            <a:lvl7pPr lvl="6" algn="ctr">
              <a:lnSpc>
                <a:spcPct val="100000"/>
              </a:lnSpc>
              <a:spcBef>
                <a:spcPts val="0"/>
              </a:spcBef>
              <a:spcAft>
                <a:spcPts val="0"/>
              </a:spcAft>
              <a:buClr>
                <a:schemeClr val="accent4"/>
              </a:buClr>
              <a:buSzPts val="7200"/>
              <a:buNone/>
              <a:defRPr sz="7200">
                <a:solidFill>
                  <a:schemeClr val="accent4"/>
                </a:solidFill>
              </a:defRPr>
            </a:lvl7pPr>
            <a:lvl8pPr lvl="7" algn="ctr">
              <a:lnSpc>
                <a:spcPct val="100000"/>
              </a:lnSpc>
              <a:spcBef>
                <a:spcPts val="0"/>
              </a:spcBef>
              <a:spcAft>
                <a:spcPts val="0"/>
              </a:spcAft>
              <a:buClr>
                <a:schemeClr val="accent4"/>
              </a:buClr>
              <a:buSzPts val="7200"/>
              <a:buNone/>
              <a:defRPr sz="7200">
                <a:solidFill>
                  <a:schemeClr val="accent4"/>
                </a:solidFill>
              </a:defRPr>
            </a:lvl8pPr>
            <a:lvl9pPr lvl="8" algn="ctr">
              <a:lnSpc>
                <a:spcPct val="100000"/>
              </a:lnSpc>
              <a:spcBef>
                <a:spcPts val="0"/>
              </a:spcBef>
              <a:spcAft>
                <a:spcPts val="0"/>
              </a:spcAft>
              <a:buClr>
                <a:schemeClr val="accent4"/>
              </a:buClr>
              <a:buSzPts val="7200"/>
              <a:buNone/>
              <a:defRPr sz="7200">
                <a:solidFill>
                  <a:schemeClr val="accent4"/>
                </a:solidFill>
              </a:defRPr>
            </a:lvl9pPr>
          </a:lstStyle>
          <a:p/>
        </p:txBody>
      </p:sp>
      <p:sp>
        <p:nvSpPr>
          <p:cNvPr id="122" name="Google Shape;122;p56"/>
          <p:cNvSpPr txBox="1"/>
          <p:nvPr>
            <p:ph idx="1" type="body"/>
          </p:nvPr>
        </p:nvSpPr>
        <p:spPr>
          <a:xfrm>
            <a:off x="311700" y="2944400"/>
            <a:ext cx="24165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000"/>
              </a:spcBef>
              <a:spcAft>
                <a:spcPts val="0"/>
              </a:spcAft>
              <a:buSzPts val="1400"/>
              <a:buChar char="○"/>
              <a:defRPr/>
            </a:lvl2pPr>
            <a:lvl3pPr indent="-317500" lvl="2" marL="1371600" algn="ctr">
              <a:lnSpc>
                <a:spcPct val="115000"/>
              </a:lnSpc>
              <a:spcBef>
                <a:spcPts val="1000"/>
              </a:spcBef>
              <a:spcAft>
                <a:spcPts val="0"/>
              </a:spcAft>
              <a:buSzPts val="1400"/>
              <a:buChar char="■"/>
              <a:defRPr/>
            </a:lvl3pPr>
            <a:lvl4pPr indent="-317500" lvl="3" marL="1828800" algn="ctr">
              <a:lnSpc>
                <a:spcPct val="115000"/>
              </a:lnSpc>
              <a:spcBef>
                <a:spcPts val="1000"/>
              </a:spcBef>
              <a:spcAft>
                <a:spcPts val="0"/>
              </a:spcAft>
              <a:buSzPts val="1400"/>
              <a:buChar char="●"/>
              <a:defRPr/>
            </a:lvl4pPr>
            <a:lvl5pPr indent="-317500" lvl="4" marL="2286000" algn="ctr">
              <a:lnSpc>
                <a:spcPct val="115000"/>
              </a:lnSpc>
              <a:spcBef>
                <a:spcPts val="1000"/>
              </a:spcBef>
              <a:spcAft>
                <a:spcPts val="0"/>
              </a:spcAft>
              <a:buSzPts val="1400"/>
              <a:buChar char="○"/>
              <a:defRPr/>
            </a:lvl5pPr>
            <a:lvl6pPr indent="-317500" lvl="5" marL="2743200" algn="ctr">
              <a:lnSpc>
                <a:spcPct val="115000"/>
              </a:lnSpc>
              <a:spcBef>
                <a:spcPts val="1000"/>
              </a:spcBef>
              <a:spcAft>
                <a:spcPts val="0"/>
              </a:spcAft>
              <a:buSzPts val="1400"/>
              <a:buChar char="■"/>
              <a:defRPr/>
            </a:lvl6pPr>
            <a:lvl7pPr indent="-317500" lvl="6" marL="3200400" algn="ctr">
              <a:lnSpc>
                <a:spcPct val="115000"/>
              </a:lnSpc>
              <a:spcBef>
                <a:spcPts val="1000"/>
              </a:spcBef>
              <a:spcAft>
                <a:spcPts val="0"/>
              </a:spcAft>
              <a:buSzPts val="1400"/>
              <a:buChar char="●"/>
              <a:defRPr/>
            </a:lvl7pPr>
            <a:lvl8pPr indent="-317500" lvl="7" marL="3657600" algn="ctr">
              <a:lnSpc>
                <a:spcPct val="115000"/>
              </a:lnSpc>
              <a:spcBef>
                <a:spcPts val="1000"/>
              </a:spcBef>
              <a:spcAft>
                <a:spcPts val="0"/>
              </a:spcAft>
              <a:buSzPts val="1400"/>
              <a:buChar char="○"/>
              <a:defRPr/>
            </a:lvl8pPr>
            <a:lvl9pPr indent="-317500" lvl="8" marL="4114800" algn="ctr">
              <a:lnSpc>
                <a:spcPct val="115000"/>
              </a:lnSpc>
              <a:spcBef>
                <a:spcPts val="1000"/>
              </a:spcBef>
              <a:spcAft>
                <a:spcPts val="1000"/>
              </a:spcAft>
              <a:buSzPts val="1400"/>
              <a:buChar char="■"/>
              <a:defRPr/>
            </a:lvl9pPr>
          </a:lstStyle>
          <a:p/>
        </p:txBody>
      </p:sp>
      <p:sp>
        <p:nvSpPr>
          <p:cNvPr id="123" name="Google Shape;123;p56"/>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
        <p:nvSpPr>
          <p:cNvPr id="124" name="Google Shape;124;p56"/>
          <p:cNvSpPr txBox="1"/>
          <p:nvPr>
            <p:ph idx="2" type="title"/>
          </p:nvPr>
        </p:nvSpPr>
        <p:spPr>
          <a:xfrm>
            <a:off x="6415800" y="898300"/>
            <a:ext cx="24165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accent4"/>
              </a:buClr>
              <a:buSzPts val="7200"/>
              <a:buNone/>
              <a:defRPr sz="7200">
                <a:solidFill>
                  <a:schemeClr val="accent4"/>
                </a:solidFill>
              </a:defRPr>
            </a:lvl1pPr>
            <a:lvl2pPr lvl="1" algn="ctr">
              <a:lnSpc>
                <a:spcPct val="100000"/>
              </a:lnSpc>
              <a:spcBef>
                <a:spcPts val="0"/>
              </a:spcBef>
              <a:spcAft>
                <a:spcPts val="0"/>
              </a:spcAft>
              <a:buClr>
                <a:schemeClr val="accent4"/>
              </a:buClr>
              <a:buSzPts val="7200"/>
              <a:buNone/>
              <a:defRPr sz="7200">
                <a:solidFill>
                  <a:schemeClr val="accent4"/>
                </a:solidFill>
              </a:defRPr>
            </a:lvl2pPr>
            <a:lvl3pPr lvl="2" algn="ctr">
              <a:lnSpc>
                <a:spcPct val="100000"/>
              </a:lnSpc>
              <a:spcBef>
                <a:spcPts val="0"/>
              </a:spcBef>
              <a:spcAft>
                <a:spcPts val="0"/>
              </a:spcAft>
              <a:buClr>
                <a:schemeClr val="accent4"/>
              </a:buClr>
              <a:buSzPts val="7200"/>
              <a:buNone/>
              <a:defRPr sz="7200">
                <a:solidFill>
                  <a:schemeClr val="accent4"/>
                </a:solidFill>
              </a:defRPr>
            </a:lvl3pPr>
            <a:lvl4pPr lvl="3" algn="ctr">
              <a:lnSpc>
                <a:spcPct val="100000"/>
              </a:lnSpc>
              <a:spcBef>
                <a:spcPts val="0"/>
              </a:spcBef>
              <a:spcAft>
                <a:spcPts val="0"/>
              </a:spcAft>
              <a:buClr>
                <a:schemeClr val="accent4"/>
              </a:buClr>
              <a:buSzPts val="7200"/>
              <a:buNone/>
              <a:defRPr sz="7200">
                <a:solidFill>
                  <a:schemeClr val="accent4"/>
                </a:solidFill>
              </a:defRPr>
            </a:lvl4pPr>
            <a:lvl5pPr lvl="4" algn="ctr">
              <a:lnSpc>
                <a:spcPct val="100000"/>
              </a:lnSpc>
              <a:spcBef>
                <a:spcPts val="0"/>
              </a:spcBef>
              <a:spcAft>
                <a:spcPts val="0"/>
              </a:spcAft>
              <a:buClr>
                <a:schemeClr val="accent4"/>
              </a:buClr>
              <a:buSzPts val="7200"/>
              <a:buNone/>
              <a:defRPr sz="7200">
                <a:solidFill>
                  <a:schemeClr val="accent4"/>
                </a:solidFill>
              </a:defRPr>
            </a:lvl5pPr>
            <a:lvl6pPr lvl="5" algn="ctr">
              <a:lnSpc>
                <a:spcPct val="100000"/>
              </a:lnSpc>
              <a:spcBef>
                <a:spcPts val="0"/>
              </a:spcBef>
              <a:spcAft>
                <a:spcPts val="0"/>
              </a:spcAft>
              <a:buClr>
                <a:schemeClr val="accent4"/>
              </a:buClr>
              <a:buSzPts val="7200"/>
              <a:buNone/>
              <a:defRPr sz="7200">
                <a:solidFill>
                  <a:schemeClr val="accent4"/>
                </a:solidFill>
              </a:defRPr>
            </a:lvl6pPr>
            <a:lvl7pPr lvl="6" algn="ctr">
              <a:lnSpc>
                <a:spcPct val="100000"/>
              </a:lnSpc>
              <a:spcBef>
                <a:spcPts val="0"/>
              </a:spcBef>
              <a:spcAft>
                <a:spcPts val="0"/>
              </a:spcAft>
              <a:buClr>
                <a:schemeClr val="accent4"/>
              </a:buClr>
              <a:buSzPts val="7200"/>
              <a:buNone/>
              <a:defRPr sz="7200">
                <a:solidFill>
                  <a:schemeClr val="accent4"/>
                </a:solidFill>
              </a:defRPr>
            </a:lvl7pPr>
            <a:lvl8pPr lvl="7" algn="ctr">
              <a:lnSpc>
                <a:spcPct val="100000"/>
              </a:lnSpc>
              <a:spcBef>
                <a:spcPts val="0"/>
              </a:spcBef>
              <a:spcAft>
                <a:spcPts val="0"/>
              </a:spcAft>
              <a:buClr>
                <a:schemeClr val="accent4"/>
              </a:buClr>
              <a:buSzPts val="7200"/>
              <a:buNone/>
              <a:defRPr sz="7200">
                <a:solidFill>
                  <a:schemeClr val="accent4"/>
                </a:solidFill>
              </a:defRPr>
            </a:lvl8pPr>
            <a:lvl9pPr lvl="8" algn="ctr">
              <a:lnSpc>
                <a:spcPct val="100000"/>
              </a:lnSpc>
              <a:spcBef>
                <a:spcPts val="0"/>
              </a:spcBef>
              <a:spcAft>
                <a:spcPts val="0"/>
              </a:spcAft>
              <a:buClr>
                <a:schemeClr val="accent4"/>
              </a:buClr>
              <a:buSzPts val="7200"/>
              <a:buNone/>
              <a:defRPr sz="7200">
                <a:solidFill>
                  <a:schemeClr val="accent4"/>
                </a:solidFill>
              </a:defRPr>
            </a:lvl9pPr>
          </a:lstStyle>
          <a:p/>
        </p:txBody>
      </p:sp>
      <p:sp>
        <p:nvSpPr>
          <p:cNvPr id="125" name="Google Shape;125;p56"/>
          <p:cNvSpPr txBox="1"/>
          <p:nvPr>
            <p:ph idx="3" type="body"/>
          </p:nvPr>
        </p:nvSpPr>
        <p:spPr>
          <a:xfrm>
            <a:off x="6415800" y="2944400"/>
            <a:ext cx="24165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000"/>
              </a:spcBef>
              <a:spcAft>
                <a:spcPts val="0"/>
              </a:spcAft>
              <a:buSzPts val="1400"/>
              <a:buChar char="○"/>
              <a:defRPr/>
            </a:lvl2pPr>
            <a:lvl3pPr indent="-317500" lvl="2" marL="1371600" algn="ctr">
              <a:lnSpc>
                <a:spcPct val="115000"/>
              </a:lnSpc>
              <a:spcBef>
                <a:spcPts val="1000"/>
              </a:spcBef>
              <a:spcAft>
                <a:spcPts val="0"/>
              </a:spcAft>
              <a:buSzPts val="1400"/>
              <a:buChar char="■"/>
              <a:defRPr/>
            </a:lvl3pPr>
            <a:lvl4pPr indent="-317500" lvl="3" marL="1828800" algn="ctr">
              <a:lnSpc>
                <a:spcPct val="115000"/>
              </a:lnSpc>
              <a:spcBef>
                <a:spcPts val="1000"/>
              </a:spcBef>
              <a:spcAft>
                <a:spcPts val="0"/>
              </a:spcAft>
              <a:buSzPts val="1400"/>
              <a:buChar char="●"/>
              <a:defRPr/>
            </a:lvl4pPr>
            <a:lvl5pPr indent="-317500" lvl="4" marL="2286000" algn="ctr">
              <a:lnSpc>
                <a:spcPct val="115000"/>
              </a:lnSpc>
              <a:spcBef>
                <a:spcPts val="1000"/>
              </a:spcBef>
              <a:spcAft>
                <a:spcPts val="0"/>
              </a:spcAft>
              <a:buSzPts val="1400"/>
              <a:buChar char="○"/>
              <a:defRPr/>
            </a:lvl5pPr>
            <a:lvl6pPr indent="-317500" lvl="5" marL="2743200" algn="ctr">
              <a:lnSpc>
                <a:spcPct val="115000"/>
              </a:lnSpc>
              <a:spcBef>
                <a:spcPts val="1000"/>
              </a:spcBef>
              <a:spcAft>
                <a:spcPts val="0"/>
              </a:spcAft>
              <a:buSzPts val="1400"/>
              <a:buChar char="■"/>
              <a:defRPr/>
            </a:lvl6pPr>
            <a:lvl7pPr indent="-317500" lvl="6" marL="3200400" algn="ctr">
              <a:lnSpc>
                <a:spcPct val="115000"/>
              </a:lnSpc>
              <a:spcBef>
                <a:spcPts val="1000"/>
              </a:spcBef>
              <a:spcAft>
                <a:spcPts val="0"/>
              </a:spcAft>
              <a:buSzPts val="1400"/>
              <a:buChar char="●"/>
              <a:defRPr/>
            </a:lvl7pPr>
            <a:lvl8pPr indent="-317500" lvl="7" marL="3657600" algn="ctr">
              <a:lnSpc>
                <a:spcPct val="115000"/>
              </a:lnSpc>
              <a:spcBef>
                <a:spcPts val="1000"/>
              </a:spcBef>
              <a:spcAft>
                <a:spcPts val="0"/>
              </a:spcAft>
              <a:buSzPts val="1400"/>
              <a:buChar char="○"/>
              <a:defRPr/>
            </a:lvl8pPr>
            <a:lvl9pPr indent="-317500" lvl="8" marL="4114800" algn="ctr">
              <a:lnSpc>
                <a:spcPct val="115000"/>
              </a:lnSpc>
              <a:spcBef>
                <a:spcPts val="1000"/>
              </a:spcBef>
              <a:spcAft>
                <a:spcPts val="1000"/>
              </a:spcAft>
              <a:buSzPts val="1400"/>
              <a:buChar char="■"/>
              <a:defRPr/>
            </a:lvl9pPr>
          </a:lstStyle>
          <a:p/>
        </p:txBody>
      </p:sp>
      <p:sp>
        <p:nvSpPr>
          <p:cNvPr id="126" name="Google Shape;126;p56"/>
          <p:cNvSpPr txBox="1"/>
          <p:nvPr>
            <p:ph idx="4" type="title"/>
          </p:nvPr>
        </p:nvSpPr>
        <p:spPr>
          <a:xfrm>
            <a:off x="3363750" y="898300"/>
            <a:ext cx="24165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accent4"/>
              </a:buClr>
              <a:buSzPts val="7200"/>
              <a:buNone/>
              <a:defRPr sz="7200">
                <a:solidFill>
                  <a:schemeClr val="accent4"/>
                </a:solidFill>
              </a:defRPr>
            </a:lvl1pPr>
            <a:lvl2pPr lvl="1" algn="ctr">
              <a:lnSpc>
                <a:spcPct val="100000"/>
              </a:lnSpc>
              <a:spcBef>
                <a:spcPts val="0"/>
              </a:spcBef>
              <a:spcAft>
                <a:spcPts val="0"/>
              </a:spcAft>
              <a:buClr>
                <a:schemeClr val="accent4"/>
              </a:buClr>
              <a:buSzPts val="7200"/>
              <a:buNone/>
              <a:defRPr sz="7200">
                <a:solidFill>
                  <a:schemeClr val="accent4"/>
                </a:solidFill>
              </a:defRPr>
            </a:lvl2pPr>
            <a:lvl3pPr lvl="2" algn="ctr">
              <a:lnSpc>
                <a:spcPct val="100000"/>
              </a:lnSpc>
              <a:spcBef>
                <a:spcPts val="0"/>
              </a:spcBef>
              <a:spcAft>
                <a:spcPts val="0"/>
              </a:spcAft>
              <a:buClr>
                <a:schemeClr val="accent4"/>
              </a:buClr>
              <a:buSzPts val="7200"/>
              <a:buNone/>
              <a:defRPr sz="7200">
                <a:solidFill>
                  <a:schemeClr val="accent4"/>
                </a:solidFill>
              </a:defRPr>
            </a:lvl3pPr>
            <a:lvl4pPr lvl="3" algn="ctr">
              <a:lnSpc>
                <a:spcPct val="100000"/>
              </a:lnSpc>
              <a:spcBef>
                <a:spcPts val="0"/>
              </a:spcBef>
              <a:spcAft>
                <a:spcPts val="0"/>
              </a:spcAft>
              <a:buClr>
                <a:schemeClr val="accent4"/>
              </a:buClr>
              <a:buSzPts val="7200"/>
              <a:buNone/>
              <a:defRPr sz="7200">
                <a:solidFill>
                  <a:schemeClr val="accent4"/>
                </a:solidFill>
              </a:defRPr>
            </a:lvl4pPr>
            <a:lvl5pPr lvl="4" algn="ctr">
              <a:lnSpc>
                <a:spcPct val="100000"/>
              </a:lnSpc>
              <a:spcBef>
                <a:spcPts val="0"/>
              </a:spcBef>
              <a:spcAft>
                <a:spcPts val="0"/>
              </a:spcAft>
              <a:buClr>
                <a:schemeClr val="accent4"/>
              </a:buClr>
              <a:buSzPts val="7200"/>
              <a:buNone/>
              <a:defRPr sz="7200">
                <a:solidFill>
                  <a:schemeClr val="accent4"/>
                </a:solidFill>
              </a:defRPr>
            </a:lvl5pPr>
            <a:lvl6pPr lvl="5" algn="ctr">
              <a:lnSpc>
                <a:spcPct val="100000"/>
              </a:lnSpc>
              <a:spcBef>
                <a:spcPts val="0"/>
              </a:spcBef>
              <a:spcAft>
                <a:spcPts val="0"/>
              </a:spcAft>
              <a:buClr>
                <a:schemeClr val="accent4"/>
              </a:buClr>
              <a:buSzPts val="7200"/>
              <a:buNone/>
              <a:defRPr sz="7200">
                <a:solidFill>
                  <a:schemeClr val="accent4"/>
                </a:solidFill>
              </a:defRPr>
            </a:lvl6pPr>
            <a:lvl7pPr lvl="6" algn="ctr">
              <a:lnSpc>
                <a:spcPct val="100000"/>
              </a:lnSpc>
              <a:spcBef>
                <a:spcPts val="0"/>
              </a:spcBef>
              <a:spcAft>
                <a:spcPts val="0"/>
              </a:spcAft>
              <a:buClr>
                <a:schemeClr val="accent4"/>
              </a:buClr>
              <a:buSzPts val="7200"/>
              <a:buNone/>
              <a:defRPr sz="7200">
                <a:solidFill>
                  <a:schemeClr val="accent4"/>
                </a:solidFill>
              </a:defRPr>
            </a:lvl7pPr>
            <a:lvl8pPr lvl="7" algn="ctr">
              <a:lnSpc>
                <a:spcPct val="100000"/>
              </a:lnSpc>
              <a:spcBef>
                <a:spcPts val="0"/>
              </a:spcBef>
              <a:spcAft>
                <a:spcPts val="0"/>
              </a:spcAft>
              <a:buClr>
                <a:schemeClr val="accent4"/>
              </a:buClr>
              <a:buSzPts val="7200"/>
              <a:buNone/>
              <a:defRPr sz="7200">
                <a:solidFill>
                  <a:schemeClr val="accent4"/>
                </a:solidFill>
              </a:defRPr>
            </a:lvl8pPr>
            <a:lvl9pPr lvl="8" algn="ctr">
              <a:lnSpc>
                <a:spcPct val="100000"/>
              </a:lnSpc>
              <a:spcBef>
                <a:spcPts val="0"/>
              </a:spcBef>
              <a:spcAft>
                <a:spcPts val="0"/>
              </a:spcAft>
              <a:buClr>
                <a:schemeClr val="accent4"/>
              </a:buClr>
              <a:buSzPts val="7200"/>
              <a:buNone/>
              <a:defRPr sz="7200">
                <a:solidFill>
                  <a:schemeClr val="accent4"/>
                </a:solidFill>
              </a:defRPr>
            </a:lvl9pPr>
          </a:lstStyle>
          <a:p/>
        </p:txBody>
      </p:sp>
      <p:sp>
        <p:nvSpPr>
          <p:cNvPr id="127" name="Google Shape;127;p56"/>
          <p:cNvSpPr txBox="1"/>
          <p:nvPr>
            <p:ph idx="5" type="body"/>
          </p:nvPr>
        </p:nvSpPr>
        <p:spPr>
          <a:xfrm>
            <a:off x="3363750" y="2944400"/>
            <a:ext cx="24165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000"/>
              </a:spcBef>
              <a:spcAft>
                <a:spcPts val="0"/>
              </a:spcAft>
              <a:buSzPts val="1400"/>
              <a:buChar char="○"/>
              <a:defRPr/>
            </a:lvl2pPr>
            <a:lvl3pPr indent="-317500" lvl="2" marL="1371600" algn="ctr">
              <a:lnSpc>
                <a:spcPct val="115000"/>
              </a:lnSpc>
              <a:spcBef>
                <a:spcPts val="1000"/>
              </a:spcBef>
              <a:spcAft>
                <a:spcPts val="0"/>
              </a:spcAft>
              <a:buSzPts val="1400"/>
              <a:buChar char="■"/>
              <a:defRPr/>
            </a:lvl3pPr>
            <a:lvl4pPr indent="-317500" lvl="3" marL="1828800" algn="ctr">
              <a:lnSpc>
                <a:spcPct val="115000"/>
              </a:lnSpc>
              <a:spcBef>
                <a:spcPts val="1000"/>
              </a:spcBef>
              <a:spcAft>
                <a:spcPts val="0"/>
              </a:spcAft>
              <a:buSzPts val="1400"/>
              <a:buChar char="●"/>
              <a:defRPr/>
            </a:lvl4pPr>
            <a:lvl5pPr indent="-317500" lvl="4" marL="2286000" algn="ctr">
              <a:lnSpc>
                <a:spcPct val="115000"/>
              </a:lnSpc>
              <a:spcBef>
                <a:spcPts val="1000"/>
              </a:spcBef>
              <a:spcAft>
                <a:spcPts val="0"/>
              </a:spcAft>
              <a:buSzPts val="1400"/>
              <a:buChar char="○"/>
              <a:defRPr/>
            </a:lvl5pPr>
            <a:lvl6pPr indent="-317500" lvl="5" marL="2743200" algn="ctr">
              <a:lnSpc>
                <a:spcPct val="115000"/>
              </a:lnSpc>
              <a:spcBef>
                <a:spcPts val="1000"/>
              </a:spcBef>
              <a:spcAft>
                <a:spcPts val="0"/>
              </a:spcAft>
              <a:buSzPts val="1400"/>
              <a:buChar char="■"/>
              <a:defRPr/>
            </a:lvl6pPr>
            <a:lvl7pPr indent="-317500" lvl="6" marL="3200400" algn="ctr">
              <a:lnSpc>
                <a:spcPct val="115000"/>
              </a:lnSpc>
              <a:spcBef>
                <a:spcPts val="1000"/>
              </a:spcBef>
              <a:spcAft>
                <a:spcPts val="0"/>
              </a:spcAft>
              <a:buSzPts val="1400"/>
              <a:buChar char="●"/>
              <a:defRPr/>
            </a:lvl7pPr>
            <a:lvl8pPr indent="-317500" lvl="7" marL="3657600" algn="ctr">
              <a:lnSpc>
                <a:spcPct val="115000"/>
              </a:lnSpc>
              <a:spcBef>
                <a:spcPts val="1000"/>
              </a:spcBef>
              <a:spcAft>
                <a:spcPts val="0"/>
              </a:spcAft>
              <a:buSzPts val="1400"/>
              <a:buChar char="○"/>
              <a:defRPr/>
            </a:lvl8pPr>
            <a:lvl9pPr indent="-317500" lvl="8" marL="4114800" algn="ctr">
              <a:lnSpc>
                <a:spcPct val="115000"/>
              </a:lnSpc>
              <a:spcBef>
                <a:spcPts val="1000"/>
              </a:spcBef>
              <a:spcAft>
                <a:spcPts val="100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57"/>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type="tx">
  <p:cSld name="TITLE_AND_BODY">
    <p:spTree>
      <p:nvGrpSpPr>
        <p:cNvPr id="27" name="Shape 27"/>
        <p:cNvGrpSpPr/>
        <p:nvPr/>
      </p:nvGrpSpPr>
      <p:grpSpPr>
        <a:xfrm>
          <a:off x="0" y="0"/>
          <a:ext cx="0" cy="0"/>
          <a:chOff x="0" y="0"/>
          <a:chExt cx="0" cy="0"/>
        </a:xfrm>
      </p:grpSpPr>
      <p:sp>
        <p:nvSpPr>
          <p:cNvPr id="28" name="Google Shape;28;p40"/>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40"/>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0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000"/>
              </a:spcAft>
              <a:buSzPts val="1400"/>
              <a:buChar char="■"/>
              <a:defRPr/>
            </a:lvl9pPr>
          </a:lstStyle>
          <a:p/>
        </p:txBody>
      </p:sp>
      <p:sp>
        <p:nvSpPr>
          <p:cNvPr id="30" name="Google Shape;30;p40"/>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showMasterSp="0">
  <p:cSld name="Title &amp; Photo 3">
    <p:spTree>
      <p:nvGrpSpPr>
        <p:cNvPr id="130" name="Shape 130"/>
        <p:cNvGrpSpPr/>
        <p:nvPr/>
      </p:nvGrpSpPr>
      <p:grpSpPr>
        <a:xfrm>
          <a:off x="0" y="0"/>
          <a:ext cx="0" cy="0"/>
          <a:chOff x="0" y="0"/>
          <a:chExt cx="0" cy="0"/>
        </a:xfrm>
      </p:grpSpPr>
      <p:pic>
        <p:nvPicPr>
          <p:cNvPr descr="Image" id="131" name="Google Shape;131;p58"/>
          <p:cNvPicPr preferRelativeResize="0"/>
          <p:nvPr/>
        </p:nvPicPr>
        <p:blipFill rotWithShape="1">
          <a:blip r:embed="rId2">
            <a:alphaModFix/>
          </a:blip>
          <a:srcRect b="32491" l="0" r="0" t="0"/>
          <a:stretch/>
        </p:blipFill>
        <p:spPr>
          <a:xfrm>
            <a:off x="4769994" y="2861771"/>
            <a:ext cx="4401160" cy="2308212"/>
          </a:xfrm>
          <a:prstGeom prst="rect">
            <a:avLst/>
          </a:prstGeom>
          <a:noFill/>
          <a:ln>
            <a:noFill/>
          </a:ln>
        </p:spPr>
      </p:pic>
      <p:pic>
        <p:nvPicPr>
          <p:cNvPr descr="Image" id="132" name="Google Shape;132;p58"/>
          <p:cNvPicPr preferRelativeResize="0"/>
          <p:nvPr/>
        </p:nvPicPr>
        <p:blipFill rotWithShape="1">
          <a:blip r:embed="rId3">
            <a:alphaModFix/>
          </a:blip>
          <a:srcRect b="0" l="0" r="0" t="0"/>
          <a:stretch/>
        </p:blipFill>
        <p:spPr>
          <a:xfrm>
            <a:off x="129616" y="111414"/>
            <a:ext cx="1366303" cy="2592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41"/>
          <p:cNvSpPr/>
          <p:nvPr/>
        </p:nvSpPr>
        <p:spPr>
          <a:xfrm>
            <a:off x="4572000" y="0"/>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1"/>
          <p:cNvSpPr txBox="1"/>
          <p:nvPr>
            <p:ph type="title"/>
          </p:nvPr>
        </p:nvSpPr>
        <p:spPr>
          <a:xfrm>
            <a:off x="311700" y="679950"/>
            <a:ext cx="3999000" cy="22704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sz="4200"/>
            </a:lvl1pPr>
            <a:lvl2pPr lvl="1" algn="ctr">
              <a:lnSpc>
                <a:spcPct val="100000"/>
              </a:lnSpc>
              <a:spcBef>
                <a:spcPts val="0"/>
              </a:spcBef>
              <a:spcAft>
                <a:spcPts val="0"/>
              </a:spcAft>
              <a:buSzPts val="4200"/>
              <a:buFont typeface="Assistant"/>
              <a:buNone/>
              <a:defRPr b="1" sz="4200">
                <a:latin typeface="Assistant"/>
                <a:ea typeface="Assistant"/>
                <a:cs typeface="Assistant"/>
                <a:sym typeface="Assistant"/>
              </a:defRPr>
            </a:lvl2pPr>
            <a:lvl3pPr lvl="2" algn="ctr">
              <a:lnSpc>
                <a:spcPct val="100000"/>
              </a:lnSpc>
              <a:spcBef>
                <a:spcPts val="0"/>
              </a:spcBef>
              <a:spcAft>
                <a:spcPts val="0"/>
              </a:spcAft>
              <a:buSzPts val="4200"/>
              <a:buFont typeface="Assistant"/>
              <a:buNone/>
              <a:defRPr b="1" sz="4200">
                <a:latin typeface="Assistant"/>
                <a:ea typeface="Assistant"/>
                <a:cs typeface="Assistant"/>
                <a:sym typeface="Assistant"/>
              </a:defRPr>
            </a:lvl3pPr>
            <a:lvl4pPr lvl="3" algn="ctr">
              <a:lnSpc>
                <a:spcPct val="100000"/>
              </a:lnSpc>
              <a:spcBef>
                <a:spcPts val="0"/>
              </a:spcBef>
              <a:spcAft>
                <a:spcPts val="0"/>
              </a:spcAft>
              <a:buSzPts val="4200"/>
              <a:buFont typeface="Assistant"/>
              <a:buNone/>
              <a:defRPr b="1" sz="4200">
                <a:latin typeface="Assistant"/>
                <a:ea typeface="Assistant"/>
                <a:cs typeface="Assistant"/>
                <a:sym typeface="Assistant"/>
              </a:defRPr>
            </a:lvl4pPr>
            <a:lvl5pPr lvl="4" algn="ctr">
              <a:lnSpc>
                <a:spcPct val="100000"/>
              </a:lnSpc>
              <a:spcBef>
                <a:spcPts val="0"/>
              </a:spcBef>
              <a:spcAft>
                <a:spcPts val="0"/>
              </a:spcAft>
              <a:buSzPts val="4200"/>
              <a:buFont typeface="Assistant"/>
              <a:buNone/>
              <a:defRPr b="1" sz="4200">
                <a:latin typeface="Assistant"/>
                <a:ea typeface="Assistant"/>
                <a:cs typeface="Assistant"/>
                <a:sym typeface="Assistant"/>
              </a:defRPr>
            </a:lvl5pPr>
            <a:lvl6pPr lvl="5" algn="ctr">
              <a:lnSpc>
                <a:spcPct val="100000"/>
              </a:lnSpc>
              <a:spcBef>
                <a:spcPts val="0"/>
              </a:spcBef>
              <a:spcAft>
                <a:spcPts val="0"/>
              </a:spcAft>
              <a:buSzPts val="4200"/>
              <a:buFont typeface="Assistant"/>
              <a:buNone/>
              <a:defRPr b="1" sz="4200">
                <a:latin typeface="Assistant"/>
                <a:ea typeface="Assistant"/>
                <a:cs typeface="Assistant"/>
                <a:sym typeface="Assistant"/>
              </a:defRPr>
            </a:lvl6pPr>
            <a:lvl7pPr lvl="6" algn="ctr">
              <a:lnSpc>
                <a:spcPct val="100000"/>
              </a:lnSpc>
              <a:spcBef>
                <a:spcPts val="0"/>
              </a:spcBef>
              <a:spcAft>
                <a:spcPts val="0"/>
              </a:spcAft>
              <a:buSzPts val="4200"/>
              <a:buFont typeface="Assistant"/>
              <a:buNone/>
              <a:defRPr b="1" sz="4200">
                <a:latin typeface="Assistant"/>
                <a:ea typeface="Assistant"/>
                <a:cs typeface="Assistant"/>
                <a:sym typeface="Assistant"/>
              </a:defRPr>
            </a:lvl7pPr>
            <a:lvl8pPr lvl="7" algn="ctr">
              <a:lnSpc>
                <a:spcPct val="100000"/>
              </a:lnSpc>
              <a:spcBef>
                <a:spcPts val="0"/>
              </a:spcBef>
              <a:spcAft>
                <a:spcPts val="0"/>
              </a:spcAft>
              <a:buSzPts val="4200"/>
              <a:buFont typeface="Assistant"/>
              <a:buNone/>
              <a:defRPr b="1" sz="4200">
                <a:latin typeface="Assistant"/>
                <a:ea typeface="Assistant"/>
                <a:cs typeface="Assistant"/>
                <a:sym typeface="Assistant"/>
              </a:defRPr>
            </a:lvl8pPr>
            <a:lvl9pPr lvl="8" algn="ctr">
              <a:lnSpc>
                <a:spcPct val="100000"/>
              </a:lnSpc>
              <a:spcBef>
                <a:spcPts val="0"/>
              </a:spcBef>
              <a:spcAft>
                <a:spcPts val="0"/>
              </a:spcAft>
              <a:buSzPts val="4200"/>
              <a:buFont typeface="Assistant"/>
              <a:buNone/>
              <a:defRPr b="1" sz="4200">
                <a:latin typeface="Assistant"/>
                <a:ea typeface="Assistant"/>
                <a:cs typeface="Assistant"/>
                <a:sym typeface="Assistant"/>
              </a:defRPr>
            </a:lvl9pPr>
          </a:lstStyle>
          <a:p/>
        </p:txBody>
      </p:sp>
      <p:sp>
        <p:nvSpPr>
          <p:cNvPr id="34" name="Google Shape;34;p41"/>
          <p:cNvSpPr txBox="1"/>
          <p:nvPr>
            <p:ph idx="1" type="subTitle"/>
          </p:nvPr>
        </p:nvSpPr>
        <p:spPr>
          <a:xfrm>
            <a:off x="311700" y="2950350"/>
            <a:ext cx="3999000" cy="1235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5" name="Google Shape;35;p41"/>
          <p:cNvSpPr txBox="1"/>
          <p:nvPr>
            <p:ph idx="2" type="body"/>
          </p:nvPr>
        </p:nvSpPr>
        <p:spPr>
          <a:xfrm>
            <a:off x="4939500" y="342900"/>
            <a:ext cx="3419400" cy="41796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000"/>
              </a:spcBef>
              <a:spcAft>
                <a:spcPts val="0"/>
              </a:spcAft>
              <a:buClr>
                <a:schemeClr val="lt1"/>
              </a:buClr>
              <a:buSzPts val="1400"/>
              <a:buChar char="○"/>
              <a:defRPr>
                <a:solidFill>
                  <a:schemeClr val="lt1"/>
                </a:solidFill>
              </a:defRPr>
            </a:lvl2pPr>
            <a:lvl3pPr indent="-317500" lvl="2" marL="1371600" algn="l">
              <a:lnSpc>
                <a:spcPct val="115000"/>
              </a:lnSpc>
              <a:spcBef>
                <a:spcPts val="1000"/>
              </a:spcBef>
              <a:spcAft>
                <a:spcPts val="0"/>
              </a:spcAft>
              <a:buClr>
                <a:schemeClr val="lt1"/>
              </a:buClr>
              <a:buSzPts val="1400"/>
              <a:buChar char="■"/>
              <a:defRPr>
                <a:solidFill>
                  <a:schemeClr val="lt1"/>
                </a:solidFill>
              </a:defRPr>
            </a:lvl3pPr>
            <a:lvl4pPr indent="-317500" lvl="3" marL="1828800" algn="l">
              <a:lnSpc>
                <a:spcPct val="115000"/>
              </a:lnSpc>
              <a:spcBef>
                <a:spcPts val="1000"/>
              </a:spcBef>
              <a:spcAft>
                <a:spcPts val="0"/>
              </a:spcAft>
              <a:buClr>
                <a:schemeClr val="lt1"/>
              </a:buClr>
              <a:buSzPts val="1400"/>
              <a:buChar char="●"/>
              <a:defRPr>
                <a:solidFill>
                  <a:schemeClr val="lt1"/>
                </a:solidFill>
              </a:defRPr>
            </a:lvl4pPr>
            <a:lvl5pPr indent="-317500" lvl="4" marL="2286000" algn="l">
              <a:lnSpc>
                <a:spcPct val="115000"/>
              </a:lnSpc>
              <a:spcBef>
                <a:spcPts val="1000"/>
              </a:spcBef>
              <a:spcAft>
                <a:spcPts val="0"/>
              </a:spcAft>
              <a:buClr>
                <a:schemeClr val="lt1"/>
              </a:buClr>
              <a:buSzPts val="1400"/>
              <a:buChar char="○"/>
              <a:defRPr>
                <a:solidFill>
                  <a:schemeClr val="lt1"/>
                </a:solidFill>
              </a:defRPr>
            </a:lvl5pPr>
            <a:lvl6pPr indent="-317500" lvl="5" marL="2743200" algn="l">
              <a:lnSpc>
                <a:spcPct val="115000"/>
              </a:lnSpc>
              <a:spcBef>
                <a:spcPts val="1000"/>
              </a:spcBef>
              <a:spcAft>
                <a:spcPts val="0"/>
              </a:spcAft>
              <a:buClr>
                <a:schemeClr val="lt1"/>
              </a:buClr>
              <a:buSzPts val="1400"/>
              <a:buChar char="■"/>
              <a:defRPr>
                <a:solidFill>
                  <a:schemeClr val="lt1"/>
                </a:solidFill>
              </a:defRPr>
            </a:lvl6pPr>
            <a:lvl7pPr indent="-317500" lvl="6" marL="3200400" algn="l">
              <a:lnSpc>
                <a:spcPct val="115000"/>
              </a:lnSpc>
              <a:spcBef>
                <a:spcPts val="1000"/>
              </a:spcBef>
              <a:spcAft>
                <a:spcPts val="0"/>
              </a:spcAft>
              <a:buClr>
                <a:schemeClr val="lt1"/>
              </a:buClr>
              <a:buSzPts val="1400"/>
              <a:buChar char="●"/>
              <a:defRPr>
                <a:solidFill>
                  <a:schemeClr val="lt1"/>
                </a:solidFill>
              </a:defRPr>
            </a:lvl7pPr>
            <a:lvl8pPr indent="-317500" lvl="7" marL="3657600" algn="l">
              <a:lnSpc>
                <a:spcPct val="115000"/>
              </a:lnSpc>
              <a:spcBef>
                <a:spcPts val="1000"/>
              </a:spcBef>
              <a:spcAft>
                <a:spcPts val="0"/>
              </a:spcAft>
              <a:buClr>
                <a:schemeClr val="lt1"/>
              </a:buClr>
              <a:buSzPts val="1400"/>
              <a:buChar char="○"/>
              <a:defRPr>
                <a:solidFill>
                  <a:schemeClr val="lt1"/>
                </a:solidFill>
              </a:defRPr>
            </a:lvl8pPr>
            <a:lvl9pPr indent="-317500" lvl="8" marL="4114800" algn="l">
              <a:lnSpc>
                <a:spcPct val="115000"/>
              </a:lnSpc>
              <a:spcBef>
                <a:spcPts val="1000"/>
              </a:spcBef>
              <a:spcAft>
                <a:spcPts val="1000"/>
              </a:spcAft>
              <a:buClr>
                <a:schemeClr val="lt1"/>
              </a:buClr>
              <a:buSzPts val="1400"/>
              <a:buChar char="■"/>
              <a:defRPr>
                <a:solidFill>
                  <a:schemeClr val="lt1"/>
                </a:solidFill>
              </a:defRPr>
            </a:lvl9pPr>
          </a:lstStyle>
          <a:p/>
        </p:txBody>
      </p:sp>
      <p:sp>
        <p:nvSpPr>
          <p:cNvPr id="36" name="Google Shape;36;p41"/>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bg>
      <p:bgPr>
        <a:noFill/>
      </p:bgPr>
    </p:bg>
    <p:spTree>
      <p:nvGrpSpPr>
        <p:cNvPr id="37" name="Shape 37"/>
        <p:cNvGrpSpPr/>
        <p:nvPr/>
      </p:nvGrpSpPr>
      <p:grpSpPr>
        <a:xfrm>
          <a:off x="0" y="0"/>
          <a:ext cx="0" cy="0"/>
          <a:chOff x="0" y="0"/>
          <a:chExt cx="0" cy="0"/>
        </a:xfrm>
      </p:grpSpPr>
      <p:sp>
        <p:nvSpPr>
          <p:cNvPr id="38" name="Google Shape;38;p42"/>
          <p:cNvSpPr/>
          <p:nvPr/>
        </p:nvSpPr>
        <p:spPr>
          <a:xfrm>
            <a:off x="7000" y="4663225"/>
            <a:ext cx="9144000" cy="4917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2"/>
          <p:cNvSpPr/>
          <p:nvPr/>
        </p:nvSpPr>
        <p:spPr>
          <a:xfrm>
            <a:off x="7000" y="-7000"/>
            <a:ext cx="9144000" cy="3498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2"/>
          <p:cNvSpPr/>
          <p:nvPr/>
        </p:nvSpPr>
        <p:spPr>
          <a:xfrm>
            <a:off x="0" y="0"/>
            <a:ext cx="311700" cy="51549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2"/>
          <p:cNvSpPr/>
          <p:nvPr/>
        </p:nvSpPr>
        <p:spPr>
          <a:xfrm>
            <a:off x="8839300" y="0"/>
            <a:ext cx="311700" cy="51549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3" name="Google Shape;43;p42"/>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bg>
      <p:bgPr>
        <a:noFill/>
      </p:bgPr>
    </p:bg>
    <p:spTree>
      <p:nvGrpSpPr>
        <p:cNvPr id="44" name="Shape 44"/>
        <p:cNvGrpSpPr/>
        <p:nvPr/>
      </p:nvGrpSpPr>
      <p:grpSpPr>
        <a:xfrm>
          <a:off x="0" y="0"/>
          <a:ext cx="0" cy="0"/>
          <a:chOff x="0" y="0"/>
          <a:chExt cx="0" cy="0"/>
        </a:xfrm>
      </p:grpSpPr>
      <p:sp>
        <p:nvSpPr>
          <p:cNvPr id="45" name="Google Shape;45;p43"/>
          <p:cNvSpPr/>
          <p:nvPr/>
        </p:nvSpPr>
        <p:spPr>
          <a:xfrm>
            <a:off x="7000" y="4663200"/>
            <a:ext cx="9144000" cy="491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3"/>
          <p:cNvSpPr/>
          <p:nvPr/>
        </p:nvSpPr>
        <p:spPr>
          <a:xfrm>
            <a:off x="7000" y="-7000"/>
            <a:ext cx="9144000" cy="3498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3"/>
          <p:cNvSpPr/>
          <p:nvPr/>
        </p:nvSpPr>
        <p:spPr>
          <a:xfrm>
            <a:off x="0" y="0"/>
            <a:ext cx="311700" cy="5154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3"/>
          <p:cNvSpPr/>
          <p:nvPr/>
        </p:nvSpPr>
        <p:spPr>
          <a:xfrm>
            <a:off x="8839300" y="0"/>
            <a:ext cx="311700" cy="5154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3"/>
          <p:cNvSpPr txBox="1"/>
          <p:nvPr>
            <p:ph type="title"/>
          </p:nvPr>
        </p:nvSpPr>
        <p:spPr>
          <a:xfrm>
            <a:off x="311700" y="214884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0" name="Google Shape;50;p43"/>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and contact">
  <p:cSld name="MAIN_POINT_1">
    <p:spTree>
      <p:nvGrpSpPr>
        <p:cNvPr id="51" name="Shape 51"/>
        <p:cNvGrpSpPr/>
        <p:nvPr/>
      </p:nvGrpSpPr>
      <p:grpSpPr>
        <a:xfrm>
          <a:off x="0" y="0"/>
          <a:ext cx="0" cy="0"/>
          <a:chOff x="0" y="0"/>
          <a:chExt cx="0" cy="0"/>
        </a:xfrm>
      </p:grpSpPr>
      <p:sp>
        <p:nvSpPr>
          <p:cNvPr id="52" name="Google Shape;52;p44"/>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grpSp>
        <p:nvGrpSpPr>
          <p:cNvPr id="53" name="Google Shape;53;p44"/>
          <p:cNvGrpSpPr/>
          <p:nvPr/>
        </p:nvGrpSpPr>
        <p:grpSpPr>
          <a:xfrm rot="2700000">
            <a:off x="585683" y="481417"/>
            <a:ext cx="694882" cy="564848"/>
            <a:chOff x="919500" y="1916075"/>
            <a:chExt cx="1067700" cy="867900"/>
          </a:xfrm>
        </p:grpSpPr>
        <p:sp>
          <p:nvSpPr>
            <p:cNvPr id="54" name="Google Shape;54;p44"/>
            <p:cNvSpPr/>
            <p:nvPr/>
          </p:nvSpPr>
          <p:spPr>
            <a:xfrm>
              <a:off x="919500" y="1992275"/>
              <a:ext cx="915300" cy="7917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44"/>
            <p:cNvSpPr/>
            <p:nvPr/>
          </p:nvSpPr>
          <p:spPr>
            <a:xfrm>
              <a:off x="1071900" y="191607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 name="Google Shape;56;p44"/>
          <p:cNvGrpSpPr/>
          <p:nvPr/>
        </p:nvGrpSpPr>
        <p:grpSpPr>
          <a:xfrm rot="8100000">
            <a:off x="7746888" y="3437645"/>
            <a:ext cx="912919" cy="742084"/>
            <a:chOff x="521400" y="3135325"/>
            <a:chExt cx="1067700" cy="867900"/>
          </a:xfrm>
        </p:grpSpPr>
        <p:sp>
          <p:nvSpPr>
            <p:cNvPr id="57" name="Google Shape;57;p44"/>
            <p:cNvSpPr/>
            <p:nvPr/>
          </p:nvSpPr>
          <p:spPr>
            <a:xfrm>
              <a:off x="521400" y="3211525"/>
              <a:ext cx="915300" cy="791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4"/>
            <p:cNvSpPr/>
            <p:nvPr/>
          </p:nvSpPr>
          <p:spPr>
            <a:xfrm>
              <a:off x="673800" y="313532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44"/>
          <p:cNvSpPr txBox="1"/>
          <p:nvPr>
            <p:ph type="title"/>
          </p:nvPr>
        </p:nvSpPr>
        <p:spPr>
          <a:xfrm>
            <a:off x="311700" y="342900"/>
            <a:ext cx="8100000" cy="20940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accent1"/>
              </a:buClr>
              <a:buSzPts val="4800"/>
              <a:buNone/>
              <a:defRPr sz="4800">
                <a:solidFill>
                  <a:schemeClr val="accent1"/>
                </a:solidFill>
              </a:defRPr>
            </a:lvl1pPr>
            <a:lvl2pPr lvl="1"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2pPr>
            <a:lvl3pPr lvl="2"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3pPr>
            <a:lvl4pPr lvl="3"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4pPr>
            <a:lvl5pPr lvl="4"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5pPr>
            <a:lvl6pPr lvl="5"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6pPr>
            <a:lvl7pPr lvl="6"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7pPr>
            <a:lvl8pPr lvl="7"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8pPr>
            <a:lvl9pPr lvl="8" algn="l">
              <a:lnSpc>
                <a:spcPct val="100000"/>
              </a:lnSpc>
              <a:spcBef>
                <a:spcPts val="0"/>
              </a:spcBef>
              <a:spcAft>
                <a:spcPts val="0"/>
              </a:spcAft>
              <a:buClr>
                <a:schemeClr val="accent1"/>
              </a:buClr>
              <a:buSzPts val="4800"/>
              <a:buFont typeface="Assistant"/>
              <a:buNone/>
              <a:defRPr sz="4800">
                <a:solidFill>
                  <a:schemeClr val="accent1"/>
                </a:solidFill>
                <a:latin typeface="Assistant"/>
                <a:ea typeface="Assistant"/>
                <a:cs typeface="Assistant"/>
                <a:sym typeface="Assistan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type="secHead">
  <p:cSld name="SECTION_HEADER">
    <p:bg>
      <p:bgPr>
        <a:noFill/>
      </p:bgPr>
    </p:bg>
    <p:spTree>
      <p:nvGrpSpPr>
        <p:cNvPr id="60" name="Shape 60"/>
        <p:cNvGrpSpPr/>
        <p:nvPr/>
      </p:nvGrpSpPr>
      <p:grpSpPr>
        <a:xfrm>
          <a:off x="0" y="0"/>
          <a:ext cx="0" cy="0"/>
          <a:chOff x="0" y="0"/>
          <a:chExt cx="0" cy="0"/>
        </a:xfrm>
      </p:grpSpPr>
      <p:sp>
        <p:nvSpPr>
          <p:cNvPr id="61" name="Google Shape;61;p45"/>
          <p:cNvSpPr/>
          <p:nvPr/>
        </p:nvSpPr>
        <p:spPr>
          <a:xfrm>
            <a:off x="0" y="0"/>
            <a:ext cx="9144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
        <p:nvSpPr>
          <p:cNvPr id="63" name="Google Shape;63;p45"/>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4" name="Shape 64"/>
        <p:cNvGrpSpPr/>
        <p:nvPr/>
      </p:nvGrpSpPr>
      <p:grpSpPr>
        <a:xfrm>
          <a:off x="0" y="0"/>
          <a:ext cx="0" cy="0"/>
          <a:chOff x="0" y="0"/>
          <a:chExt cx="0" cy="0"/>
        </a:xfrm>
      </p:grpSpPr>
      <p:sp>
        <p:nvSpPr>
          <p:cNvPr id="65" name="Google Shape;65;p46"/>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6" name="Google Shape;66;p46"/>
          <p:cNvSpPr txBox="1"/>
          <p:nvPr>
            <p:ph idx="1" type="body"/>
          </p:nvPr>
        </p:nvSpPr>
        <p:spPr>
          <a:xfrm>
            <a:off x="311700" y="1005850"/>
            <a:ext cx="3999900" cy="3657300"/>
          </a:xfrm>
          <a:prstGeom prst="rect">
            <a:avLst/>
          </a:prstGeom>
          <a:solidFill>
            <a:schemeClr val="accent3"/>
          </a:solid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000"/>
              </a:spcBef>
              <a:spcAft>
                <a:spcPts val="0"/>
              </a:spcAft>
              <a:buSzPts val="1200"/>
              <a:buChar char="○"/>
              <a:defRPr sz="1200"/>
            </a:lvl2pPr>
            <a:lvl3pPr indent="-304800" lvl="2" marL="1371600" algn="l">
              <a:lnSpc>
                <a:spcPct val="115000"/>
              </a:lnSpc>
              <a:spcBef>
                <a:spcPts val="1000"/>
              </a:spcBef>
              <a:spcAft>
                <a:spcPts val="0"/>
              </a:spcAft>
              <a:buSzPts val="1200"/>
              <a:buChar char="■"/>
              <a:defRPr sz="1200"/>
            </a:lvl3pPr>
            <a:lvl4pPr indent="-304800" lvl="3" marL="1828800" algn="l">
              <a:lnSpc>
                <a:spcPct val="115000"/>
              </a:lnSpc>
              <a:spcBef>
                <a:spcPts val="1000"/>
              </a:spcBef>
              <a:spcAft>
                <a:spcPts val="0"/>
              </a:spcAft>
              <a:buSzPts val="1200"/>
              <a:buChar char="●"/>
              <a:defRPr sz="1200"/>
            </a:lvl4pPr>
            <a:lvl5pPr indent="-304800" lvl="4" marL="2286000" algn="l">
              <a:lnSpc>
                <a:spcPct val="115000"/>
              </a:lnSpc>
              <a:spcBef>
                <a:spcPts val="1000"/>
              </a:spcBef>
              <a:spcAft>
                <a:spcPts val="0"/>
              </a:spcAft>
              <a:buSzPts val="1200"/>
              <a:buChar char="○"/>
              <a:defRPr sz="1200"/>
            </a:lvl5pPr>
            <a:lvl6pPr indent="-304800" lvl="5" marL="2743200" algn="l">
              <a:lnSpc>
                <a:spcPct val="115000"/>
              </a:lnSpc>
              <a:spcBef>
                <a:spcPts val="1000"/>
              </a:spcBef>
              <a:spcAft>
                <a:spcPts val="0"/>
              </a:spcAft>
              <a:buSzPts val="1200"/>
              <a:buChar char="■"/>
              <a:defRPr sz="1200"/>
            </a:lvl6pPr>
            <a:lvl7pPr indent="-304800" lvl="6" marL="3200400" algn="l">
              <a:lnSpc>
                <a:spcPct val="115000"/>
              </a:lnSpc>
              <a:spcBef>
                <a:spcPts val="1000"/>
              </a:spcBef>
              <a:spcAft>
                <a:spcPts val="0"/>
              </a:spcAft>
              <a:buSzPts val="1200"/>
              <a:buChar char="●"/>
              <a:defRPr sz="1200"/>
            </a:lvl7pPr>
            <a:lvl8pPr indent="-304800" lvl="7" marL="3657600" algn="l">
              <a:lnSpc>
                <a:spcPct val="115000"/>
              </a:lnSpc>
              <a:spcBef>
                <a:spcPts val="1000"/>
              </a:spcBef>
              <a:spcAft>
                <a:spcPts val="0"/>
              </a:spcAft>
              <a:buSzPts val="1200"/>
              <a:buChar char="○"/>
              <a:defRPr sz="1200"/>
            </a:lvl8pPr>
            <a:lvl9pPr indent="-304800" lvl="8" marL="4114800" algn="l">
              <a:lnSpc>
                <a:spcPct val="115000"/>
              </a:lnSpc>
              <a:spcBef>
                <a:spcPts val="1000"/>
              </a:spcBef>
              <a:spcAft>
                <a:spcPts val="1000"/>
              </a:spcAft>
              <a:buSzPts val="1200"/>
              <a:buChar char="■"/>
              <a:defRPr sz="1200"/>
            </a:lvl9pPr>
          </a:lstStyle>
          <a:p/>
        </p:txBody>
      </p:sp>
      <p:sp>
        <p:nvSpPr>
          <p:cNvPr id="67" name="Google Shape;67;p46"/>
          <p:cNvSpPr txBox="1"/>
          <p:nvPr>
            <p:ph idx="2" type="body"/>
          </p:nvPr>
        </p:nvSpPr>
        <p:spPr>
          <a:xfrm>
            <a:off x="4832400" y="1005850"/>
            <a:ext cx="3999900" cy="3657300"/>
          </a:xfrm>
          <a:prstGeom prst="rect">
            <a:avLst/>
          </a:prstGeom>
          <a:solidFill>
            <a:schemeClr val="accent3"/>
          </a:solid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000"/>
              </a:spcBef>
              <a:spcAft>
                <a:spcPts val="0"/>
              </a:spcAft>
              <a:buSzPts val="1200"/>
              <a:buChar char="○"/>
              <a:defRPr sz="1200"/>
            </a:lvl2pPr>
            <a:lvl3pPr indent="-304800" lvl="2" marL="1371600" algn="l">
              <a:lnSpc>
                <a:spcPct val="115000"/>
              </a:lnSpc>
              <a:spcBef>
                <a:spcPts val="1000"/>
              </a:spcBef>
              <a:spcAft>
                <a:spcPts val="0"/>
              </a:spcAft>
              <a:buSzPts val="1200"/>
              <a:buChar char="■"/>
              <a:defRPr sz="1200"/>
            </a:lvl3pPr>
            <a:lvl4pPr indent="-304800" lvl="3" marL="1828800" algn="l">
              <a:lnSpc>
                <a:spcPct val="115000"/>
              </a:lnSpc>
              <a:spcBef>
                <a:spcPts val="1000"/>
              </a:spcBef>
              <a:spcAft>
                <a:spcPts val="0"/>
              </a:spcAft>
              <a:buSzPts val="1200"/>
              <a:buChar char="●"/>
              <a:defRPr sz="1200"/>
            </a:lvl4pPr>
            <a:lvl5pPr indent="-304800" lvl="4" marL="2286000" algn="l">
              <a:lnSpc>
                <a:spcPct val="115000"/>
              </a:lnSpc>
              <a:spcBef>
                <a:spcPts val="1000"/>
              </a:spcBef>
              <a:spcAft>
                <a:spcPts val="0"/>
              </a:spcAft>
              <a:buSzPts val="1200"/>
              <a:buChar char="○"/>
              <a:defRPr sz="1200"/>
            </a:lvl5pPr>
            <a:lvl6pPr indent="-304800" lvl="5" marL="2743200" algn="l">
              <a:lnSpc>
                <a:spcPct val="115000"/>
              </a:lnSpc>
              <a:spcBef>
                <a:spcPts val="1000"/>
              </a:spcBef>
              <a:spcAft>
                <a:spcPts val="0"/>
              </a:spcAft>
              <a:buSzPts val="1200"/>
              <a:buChar char="■"/>
              <a:defRPr sz="1200"/>
            </a:lvl6pPr>
            <a:lvl7pPr indent="-304800" lvl="6" marL="3200400" algn="l">
              <a:lnSpc>
                <a:spcPct val="115000"/>
              </a:lnSpc>
              <a:spcBef>
                <a:spcPts val="1000"/>
              </a:spcBef>
              <a:spcAft>
                <a:spcPts val="0"/>
              </a:spcAft>
              <a:buSzPts val="1200"/>
              <a:buChar char="●"/>
              <a:defRPr sz="1200"/>
            </a:lvl7pPr>
            <a:lvl8pPr indent="-304800" lvl="7" marL="3657600" algn="l">
              <a:lnSpc>
                <a:spcPct val="115000"/>
              </a:lnSpc>
              <a:spcBef>
                <a:spcPts val="1000"/>
              </a:spcBef>
              <a:spcAft>
                <a:spcPts val="0"/>
              </a:spcAft>
              <a:buSzPts val="1200"/>
              <a:buChar char="○"/>
              <a:defRPr sz="1200"/>
            </a:lvl8pPr>
            <a:lvl9pPr indent="-304800" lvl="8" marL="4114800" algn="l">
              <a:lnSpc>
                <a:spcPct val="115000"/>
              </a:lnSpc>
              <a:spcBef>
                <a:spcPts val="1000"/>
              </a:spcBef>
              <a:spcAft>
                <a:spcPts val="1000"/>
              </a:spcAft>
              <a:buSzPts val="1200"/>
              <a:buChar char="■"/>
              <a:defRPr sz="1200"/>
            </a:lvl9pPr>
          </a:lstStyle>
          <a:p/>
        </p:txBody>
      </p:sp>
      <p:sp>
        <p:nvSpPr>
          <p:cNvPr id="68" name="Google Shape;68;p46"/>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 name="Shape 69"/>
        <p:cNvGrpSpPr/>
        <p:nvPr/>
      </p:nvGrpSpPr>
      <p:grpSpPr>
        <a:xfrm>
          <a:off x="0" y="0"/>
          <a:ext cx="0" cy="0"/>
          <a:chOff x="0" y="0"/>
          <a:chExt cx="0" cy="0"/>
        </a:xfrm>
      </p:grpSpPr>
      <p:sp>
        <p:nvSpPr>
          <p:cNvPr id="70" name="Google Shape;70;p47"/>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1" name="Google Shape;71;p47"/>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2.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8"/>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ssistant"/>
              <a:buNone/>
              <a:defRPr b="1" i="0" sz="2800" u="none" cap="none" strike="noStrike">
                <a:solidFill>
                  <a:schemeClr val="dk1"/>
                </a:solidFill>
                <a:latin typeface="Assistant"/>
                <a:ea typeface="Assistant"/>
                <a:cs typeface="Assistant"/>
                <a:sym typeface="Assistant"/>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8"/>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Assistant"/>
              <a:buChar char="●"/>
              <a:defRPr b="0" i="0" sz="1800" u="none" cap="none" strike="noStrike">
                <a:solidFill>
                  <a:schemeClr val="dk1"/>
                </a:solidFill>
                <a:latin typeface="Assistant"/>
                <a:ea typeface="Assistant"/>
                <a:cs typeface="Assistant"/>
                <a:sym typeface="Assistant"/>
              </a:defRPr>
            </a:lvl1pPr>
            <a:lvl2pPr indent="-317500" lvl="1" marL="9144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2pPr>
            <a:lvl3pPr indent="-317500" lvl="2" marL="13716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3pPr>
            <a:lvl4pPr indent="-317500" lvl="3" marL="18288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4pPr>
            <a:lvl5pPr indent="-317500" lvl="4" marL="22860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5pPr>
            <a:lvl6pPr indent="-317500" lvl="5" marL="27432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6pPr>
            <a:lvl7pPr indent="-317500" lvl="6" marL="32004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7pPr>
            <a:lvl8pPr indent="-317500" lvl="7" marL="3657600" marR="0" rtl="0" algn="l">
              <a:lnSpc>
                <a:spcPct val="115000"/>
              </a:lnSpc>
              <a:spcBef>
                <a:spcPts val="1000"/>
              </a:spcBef>
              <a:spcAft>
                <a:spcPts val="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8pPr>
            <a:lvl9pPr indent="-317500" lvl="8" marL="4114800" marR="0" rtl="0" algn="l">
              <a:lnSpc>
                <a:spcPct val="115000"/>
              </a:lnSpc>
              <a:spcBef>
                <a:spcPts val="1000"/>
              </a:spcBef>
              <a:spcAft>
                <a:spcPts val="1000"/>
              </a:spcAft>
              <a:buClr>
                <a:schemeClr val="dk1"/>
              </a:buClr>
              <a:buSzPts val="1400"/>
              <a:buFont typeface="Assistant"/>
              <a:buChar char="■"/>
              <a:defRPr b="0" i="0" sz="1400" u="none" cap="none" strike="noStrike">
                <a:solidFill>
                  <a:schemeClr val="dk1"/>
                </a:solidFill>
                <a:latin typeface="Assistant"/>
                <a:ea typeface="Assistant"/>
                <a:cs typeface="Assistant"/>
                <a:sym typeface="Assistant"/>
              </a:defRPr>
            </a:lvl9pPr>
          </a:lstStyle>
          <a:p/>
        </p:txBody>
      </p:sp>
      <p:sp>
        <p:nvSpPr>
          <p:cNvPr id="8" name="Google Shape;8;p38"/>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dk2"/>
                </a:solidFill>
                <a:latin typeface="Assistant"/>
                <a:ea typeface="Assistant"/>
                <a:cs typeface="Assistant"/>
                <a:sym typeface="Assistant"/>
              </a:defRPr>
            </a:lvl9pPr>
          </a:lstStyle>
          <a:p>
            <a:pPr indent="0" lvl="0" marL="0" rtl="0" algn="r">
              <a:spcBef>
                <a:spcPts val="0"/>
              </a:spcBef>
              <a:spcAft>
                <a:spcPts val="0"/>
              </a:spcAft>
              <a:buNone/>
            </a:pPr>
            <a:fld id="{00000000-1234-1234-1234-123412341234}" type="slidenum">
              <a:rPr lang="en"/>
              <a:t>‹#›</a:t>
            </a:fld>
            <a:endParaRPr/>
          </a:p>
        </p:txBody>
      </p:sp>
      <p:grpSp>
        <p:nvGrpSpPr>
          <p:cNvPr id="9" name="Google Shape;9;p38"/>
          <p:cNvGrpSpPr/>
          <p:nvPr/>
        </p:nvGrpSpPr>
        <p:grpSpPr>
          <a:xfrm>
            <a:off x="8458848" y="343116"/>
            <a:ext cx="381224" cy="576102"/>
            <a:chOff x="8458848" y="343116"/>
            <a:chExt cx="381224" cy="576102"/>
          </a:xfrm>
        </p:grpSpPr>
        <p:sp>
          <p:nvSpPr>
            <p:cNvPr id="10" name="Google Shape;10;p38"/>
            <p:cNvSpPr/>
            <p:nvPr/>
          </p:nvSpPr>
          <p:spPr>
            <a:xfrm>
              <a:off x="8458848" y="343116"/>
              <a:ext cx="381224" cy="576102"/>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 name="Google Shape;11;p38"/>
            <p:cNvPicPr preferRelativeResize="0"/>
            <p:nvPr/>
          </p:nvPicPr>
          <p:blipFill rotWithShape="1">
            <a:blip r:embed="rId1">
              <a:alphaModFix/>
            </a:blip>
            <a:srcRect b="0" l="79" r="79" t="0"/>
            <a:stretch/>
          </p:blipFill>
          <p:spPr>
            <a:xfrm>
              <a:off x="8480104" y="384425"/>
              <a:ext cx="338711" cy="497406"/>
            </a:xfrm>
            <a:prstGeom prst="rect">
              <a:avLst/>
            </a:prstGeom>
            <a:noFill/>
            <a:ln>
              <a:noFill/>
            </a:ln>
          </p:spPr>
        </p:pic>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96">
          <p15:clr>
            <a:srgbClr val="EA4335"/>
          </p15:clr>
        </p15:guide>
        <p15:guide id="2" pos="5564">
          <p15:clr>
            <a:srgbClr val="EA4335"/>
          </p15:clr>
        </p15:guide>
        <p15:guide id="3" orient="horz" pos="216">
          <p15:clr>
            <a:srgbClr val="EA4335"/>
          </p15:clr>
        </p15:guide>
        <p15:guide id="4" orient="horz" pos="2937">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docs.python.org/3/tutorial/datastructure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1" Type="http://schemas.openxmlformats.org/officeDocument/2006/relationships/hyperlink" Target="https://realpython.com/python-sets/" TargetMode="External"/><Relationship Id="rId10" Type="http://schemas.openxmlformats.org/officeDocument/2006/relationships/hyperlink" Target="https://realpython.com/list-comprehension-python/" TargetMode="External"/><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6.png"/><Relationship Id="rId4" Type="http://schemas.openxmlformats.org/officeDocument/2006/relationships/hyperlink" Target="https://docs.python.org/3/tutorial/datastructures.html#tuples-and-sequences" TargetMode="External"/><Relationship Id="rId9" Type="http://schemas.openxmlformats.org/officeDocument/2006/relationships/hyperlink" Target="https://realpython.com/python-dicts/" TargetMode="External"/><Relationship Id="rId5" Type="http://schemas.openxmlformats.org/officeDocument/2006/relationships/hyperlink" Target="https://docs.python.org/3/library/stdtypes.html#sequence-types-list-tuple-range" TargetMode="External"/><Relationship Id="rId6" Type="http://schemas.openxmlformats.org/officeDocument/2006/relationships/hyperlink" Target="https://youtu.be/ohCDWZgNIU0" TargetMode="External"/><Relationship Id="rId7" Type="http://schemas.openxmlformats.org/officeDocument/2006/relationships/hyperlink" Target="https://youtu.be/NI26dqhs2Rk" TargetMode="External"/><Relationship Id="rId8" Type="http://schemas.openxmlformats.org/officeDocument/2006/relationships/hyperlink" Target="https://realpython.com/python-lists-tuple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0.png"/><Relationship Id="rId4" Type="http://schemas.openxmlformats.org/officeDocument/2006/relationships/hyperlink" Target="https://redischool.typeform.com/lessonfeedbac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
          <p:cNvSpPr txBox="1"/>
          <p:nvPr>
            <p:ph type="ctrTitle"/>
          </p:nvPr>
        </p:nvSpPr>
        <p:spPr>
          <a:xfrm>
            <a:off x="311700" y="1239060"/>
            <a:ext cx="6089100" cy="1776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5200"/>
              <a:buNone/>
            </a:pPr>
            <a:r>
              <a:rPr lang="en"/>
              <a:t>Lists, Tuples, and Dictionaries</a:t>
            </a:r>
            <a:endParaRPr/>
          </a:p>
        </p:txBody>
      </p:sp>
      <p:sp>
        <p:nvSpPr>
          <p:cNvPr id="138" name="Google Shape;138;p1"/>
          <p:cNvSpPr txBox="1"/>
          <p:nvPr>
            <p:ph idx="1" type="subTitle"/>
          </p:nvPr>
        </p:nvSpPr>
        <p:spPr>
          <a:xfrm>
            <a:off x="311700" y="3015350"/>
            <a:ext cx="6089100" cy="792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0"/>
          <p:cNvSpPr txBox="1"/>
          <p:nvPr>
            <p:ph type="title"/>
          </p:nvPr>
        </p:nvSpPr>
        <p:spPr>
          <a:xfrm>
            <a:off x="311700" y="214884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Python Lists</a:t>
            </a:r>
            <a:endParaRPr b="1">
              <a:latin typeface="Assistant"/>
              <a:ea typeface="Assistant"/>
              <a:cs typeface="Assistant"/>
              <a:sym typeface="Assistant"/>
            </a:endParaRPr>
          </a:p>
        </p:txBody>
      </p:sp>
      <p:sp>
        <p:nvSpPr>
          <p:cNvPr id="226" name="Google Shape;226;p10"/>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pic>
        <p:nvPicPr>
          <p:cNvPr id="227" name="Google Shape;227;p10"/>
          <p:cNvPicPr preferRelativeResize="0"/>
          <p:nvPr/>
        </p:nvPicPr>
        <p:blipFill rotWithShape="1">
          <a:blip r:embed="rId3">
            <a:alphaModFix/>
          </a:blip>
          <a:srcRect b="0" l="0" r="0" t="0"/>
          <a:stretch/>
        </p:blipFill>
        <p:spPr>
          <a:xfrm>
            <a:off x="3504792" y="3834195"/>
            <a:ext cx="2134414" cy="82901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1"/>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Strings</a:t>
            </a:r>
            <a:endParaRPr b="1">
              <a:latin typeface="Assistant"/>
              <a:ea typeface="Assistant"/>
              <a:cs typeface="Assistant"/>
              <a:sym typeface="Assistant"/>
            </a:endParaRPr>
          </a:p>
        </p:txBody>
      </p:sp>
      <p:sp>
        <p:nvSpPr>
          <p:cNvPr id="233" name="Google Shape;233;p11"/>
          <p:cNvSpPr txBox="1"/>
          <p:nvPr>
            <p:ph idx="1" type="body"/>
          </p:nvPr>
        </p:nvSpPr>
        <p:spPr>
          <a:xfrm>
            <a:off x="311700" y="915600"/>
            <a:ext cx="8520600" cy="40200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1000"/>
              </a:spcBef>
              <a:spcAft>
                <a:spcPts val="0"/>
              </a:spcAft>
              <a:buSzPts val="1800"/>
              <a:buNone/>
            </a:pPr>
            <a:r>
              <a:rPr b="1" lang="en">
                <a:solidFill>
                  <a:schemeClr val="accent4"/>
                </a:solidFill>
                <a:latin typeface="Inconsolata"/>
                <a:ea typeface="Inconsolata"/>
                <a:cs typeface="Inconsolata"/>
                <a:sym typeface="Inconsolata"/>
              </a:rPr>
              <a:t>str_info = "Strings are zero-based"</a:t>
            </a:r>
            <a:endParaRPr/>
          </a:p>
          <a:p>
            <a:pPr indent="-342900" lvl="0" marL="457200" rtl="0" algn="l">
              <a:lnSpc>
                <a:spcPct val="115000"/>
              </a:lnSpc>
              <a:spcBef>
                <a:spcPts val="1000"/>
              </a:spcBef>
              <a:spcAft>
                <a:spcPts val="0"/>
              </a:spcAft>
              <a:buSzPts val="1800"/>
              <a:buChar char="●"/>
            </a:pPr>
            <a:r>
              <a:rPr lang="en"/>
              <a:t>The size of string </a:t>
            </a:r>
            <a:r>
              <a:rPr b="1" lang="en">
                <a:solidFill>
                  <a:schemeClr val="accent4"/>
                </a:solidFill>
                <a:latin typeface="Inconsolata"/>
                <a:ea typeface="Inconsolata"/>
                <a:cs typeface="Inconsolata"/>
                <a:sym typeface="Inconsolata"/>
              </a:rPr>
              <a:t>str_info</a:t>
            </a:r>
            <a:r>
              <a:rPr lang="en"/>
              <a:t> is found by calling </a:t>
            </a:r>
            <a:r>
              <a:rPr b="1" lang="en">
                <a:solidFill>
                  <a:schemeClr val="accent4"/>
                </a:solidFill>
                <a:latin typeface="Inconsolata"/>
                <a:ea typeface="Inconsolata"/>
                <a:cs typeface="Inconsolata"/>
                <a:sym typeface="Inconsolata"/>
              </a:rPr>
              <a:t>len(str_info)</a:t>
            </a:r>
            <a:r>
              <a:rPr lang="en"/>
              <a:t>.</a:t>
            </a:r>
            <a:endParaRPr/>
          </a:p>
          <a:p>
            <a:pPr indent="-342900" lvl="0" marL="457200" rtl="0" algn="l">
              <a:lnSpc>
                <a:spcPct val="115000"/>
              </a:lnSpc>
              <a:spcBef>
                <a:spcPts val="1000"/>
              </a:spcBef>
              <a:spcAft>
                <a:spcPts val="0"/>
              </a:spcAft>
              <a:buSzPts val="1800"/>
              <a:buChar char="●"/>
            </a:pPr>
            <a:r>
              <a:rPr lang="en"/>
              <a:t>Indexes of </a:t>
            </a:r>
            <a:r>
              <a:rPr b="1" lang="en">
                <a:solidFill>
                  <a:schemeClr val="accent4"/>
                </a:solidFill>
                <a:latin typeface="Inconsolata"/>
                <a:ea typeface="Inconsolata"/>
                <a:cs typeface="Inconsolata"/>
                <a:sym typeface="Inconsolata"/>
              </a:rPr>
              <a:t>str_info</a:t>
            </a:r>
            <a:r>
              <a:rPr lang="en"/>
              <a:t> go from </a:t>
            </a:r>
            <a:r>
              <a:rPr b="1" lang="en">
                <a:solidFill>
                  <a:schemeClr val="accent4"/>
                </a:solidFill>
                <a:latin typeface="Inconsolata"/>
                <a:ea typeface="Inconsolata"/>
                <a:cs typeface="Inconsolata"/>
                <a:sym typeface="Inconsolata"/>
              </a:rPr>
              <a:t>0</a:t>
            </a:r>
            <a:r>
              <a:rPr lang="en"/>
              <a:t> to </a:t>
            </a:r>
            <a:r>
              <a:rPr b="1" lang="en">
                <a:solidFill>
                  <a:schemeClr val="accent4"/>
                </a:solidFill>
                <a:latin typeface="Inconsolata"/>
                <a:ea typeface="Inconsolata"/>
                <a:cs typeface="Inconsolata"/>
                <a:sym typeface="Inconsolata"/>
              </a:rPr>
              <a:t>len(str_info)-1</a:t>
            </a:r>
            <a:r>
              <a:rPr lang="en"/>
              <a:t>.</a:t>
            </a:r>
            <a:endParaRPr/>
          </a:p>
          <a:p>
            <a:pPr indent="0" lvl="0" marL="0" rtl="0" algn="l">
              <a:lnSpc>
                <a:spcPct val="115000"/>
              </a:lnSpc>
              <a:spcBef>
                <a:spcPts val="1000"/>
              </a:spcBef>
              <a:spcAft>
                <a:spcPts val="0"/>
              </a:spcAft>
              <a:buSzPts val="1800"/>
              <a:buNone/>
            </a:pPr>
            <a:r>
              <a:t/>
            </a:r>
            <a:endParaRPr b="1">
              <a:solidFill>
                <a:schemeClr val="accent4"/>
              </a:solidFill>
              <a:latin typeface="Inconsolata"/>
              <a:ea typeface="Inconsolata"/>
              <a:cs typeface="Inconsolata"/>
              <a:sym typeface="Inconsolata"/>
            </a:endParaRPr>
          </a:p>
          <a:p>
            <a:pPr indent="0" lvl="0" marL="0" rtl="0" algn="l">
              <a:lnSpc>
                <a:spcPct val="115000"/>
              </a:lnSpc>
              <a:spcBef>
                <a:spcPts val="1000"/>
              </a:spcBef>
              <a:spcAft>
                <a:spcPts val="0"/>
              </a:spcAft>
              <a:buSzPts val="1800"/>
              <a:buNone/>
            </a:pPr>
            <a:r>
              <a:t/>
            </a:r>
            <a:endParaRPr b="1">
              <a:solidFill>
                <a:schemeClr val="accent4"/>
              </a:solidFill>
              <a:latin typeface="Inconsolata"/>
              <a:ea typeface="Inconsolata"/>
              <a:cs typeface="Inconsolata"/>
              <a:sym typeface="Inconsolata"/>
            </a:endParaRPr>
          </a:p>
          <a:p>
            <a:pPr indent="0" lvl="0" marL="0" rtl="0" algn="l">
              <a:lnSpc>
                <a:spcPct val="115000"/>
              </a:lnSpc>
              <a:spcBef>
                <a:spcPts val="1000"/>
              </a:spcBef>
              <a:spcAft>
                <a:spcPts val="0"/>
              </a:spcAft>
              <a:buSzPts val="1800"/>
              <a:buNone/>
            </a:pPr>
            <a:r>
              <a:t/>
            </a:r>
            <a:endParaRPr b="1">
              <a:solidFill>
                <a:schemeClr val="accent4"/>
              </a:solidFill>
              <a:latin typeface="Inconsolata"/>
              <a:ea typeface="Inconsolata"/>
              <a:cs typeface="Inconsolata"/>
              <a:sym typeface="Inconsolata"/>
            </a:endParaRPr>
          </a:p>
          <a:p>
            <a:pPr indent="0" lvl="0" marL="0" rtl="0" algn="l">
              <a:lnSpc>
                <a:spcPct val="115000"/>
              </a:lnSpc>
              <a:spcBef>
                <a:spcPts val="1000"/>
              </a:spcBef>
              <a:spcAft>
                <a:spcPts val="0"/>
              </a:spcAft>
              <a:buSzPts val="1800"/>
              <a:buNone/>
            </a:pPr>
            <a:r>
              <a:rPr b="1" lang="en">
                <a:solidFill>
                  <a:schemeClr val="accent4"/>
                </a:solidFill>
                <a:latin typeface="Inconsolata"/>
                <a:ea typeface="Inconsolata"/>
                <a:cs typeface="Inconsolata"/>
                <a:sym typeface="Inconsolata"/>
              </a:rPr>
              <a:t>print(len(str_info))	</a:t>
            </a:r>
            <a:r>
              <a:rPr b="1" lang="en">
                <a:solidFill>
                  <a:srgbClr val="999999"/>
                </a:solidFill>
                <a:latin typeface="Inconsolata"/>
                <a:ea typeface="Inconsolata"/>
                <a:cs typeface="Inconsolata"/>
                <a:sym typeface="Inconsolata"/>
              </a:rPr>
              <a:t># Result will be 22</a:t>
            </a:r>
            <a:endParaRPr b="1">
              <a:solidFill>
                <a:srgbClr val="999999"/>
              </a:solidFill>
              <a:latin typeface="Inconsolata"/>
              <a:ea typeface="Inconsolata"/>
              <a:cs typeface="Inconsolata"/>
              <a:sym typeface="Inconsolata"/>
            </a:endParaRPr>
          </a:p>
          <a:p>
            <a:pPr indent="0" lvl="0" marL="0" rtl="0" algn="l">
              <a:lnSpc>
                <a:spcPct val="115000"/>
              </a:lnSpc>
              <a:spcBef>
                <a:spcPts val="1000"/>
              </a:spcBef>
              <a:spcAft>
                <a:spcPts val="0"/>
              </a:spcAft>
              <a:buSzPts val="1800"/>
              <a:buNone/>
            </a:pPr>
            <a:r>
              <a:rPr b="1" lang="en">
                <a:solidFill>
                  <a:schemeClr val="accent4"/>
                </a:solidFill>
                <a:latin typeface="Inconsolata"/>
                <a:ea typeface="Inconsolata"/>
                <a:cs typeface="Inconsolata"/>
                <a:sym typeface="Inconsolata"/>
              </a:rPr>
              <a:t>print(str_info[0])		</a:t>
            </a:r>
            <a:r>
              <a:rPr b="1" lang="en">
                <a:solidFill>
                  <a:srgbClr val="999999"/>
                </a:solidFill>
                <a:latin typeface="Inconsolata"/>
                <a:ea typeface="Inconsolata"/>
                <a:cs typeface="Inconsolata"/>
                <a:sym typeface="Inconsolata"/>
              </a:rPr>
              <a:t># Result will be 'S'</a:t>
            </a:r>
            <a:endParaRPr b="1">
              <a:solidFill>
                <a:srgbClr val="999999"/>
              </a:solidFill>
              <a:latin typeface="Inconsolata"/>
              <a:ea typeface="Inconsolata"/>
              <a:cs typeface="Inconsolata"/>
              <a:sym typeface="Inconsolata"/>
            </a:endParaRPr>
          </a:p>
          <a:p>
            <a:pPr indent="0" lvl="0" marL="0" rtl="0" algn="l">
              <a:lnSpc>
                <a:spcPct val="115000"/>
              </a:lnSpc>
              <a:spcBef>
                <a:spcPts val="1000"/>
              </a:spcBef>
              <a:spcAft>
                <a:spcPts val="0"/>
              </a:spcAft>
              <a:buSzPts val="1800"/>
              <a:buNone/>
            </a:pPr>
            <a:r>
              <a:rPr b="1" lang="en">
                <a:solidFill>
                  <a:schemeClr val="accent4"/>
                </a:solidFill>
                <a:latin typeface="Inconsolata"/>
                <a:ea typeface="Inconsolata"/>
                <a:cs typeface="Inconsolata"/>
                <a:sym typeface="Inconsolata"/>
              </a:rPr>
              <a:t>print(str_info[14])		</a:t>
            </a:r>
            <a:r>
              <a:rPr b="1" lang="en">
                <a:solidFill>
                  <a:srgbClr val="999999"/>
                </a:solidFill>
                <a:latin typeface="Inconsolata"/>
                <a:ea typeface="Inconsolata"/>
                <a:cs typeface="Inconsolata"/>
                <a:sym typeface="Inconsolata"/>
              </a:rPr>
              <a:t># Result will be 'r'</a:t>
            </a:r>
            <a:endParaRPr b="1">
              <a:solidFill>
                <a:srgbClr val="999999"/>
              </a:solidFill>
              <a:latin typeface="Inconsolata"/>
              <a:ea typeface="Inconsolata"/>
              <a:cs typeface="Inconsolata"/>
              <a:sym typeface="Inconsolata"/>
            </a:endParaRPr>
          </a:p>
          <a:p>
            <a:pPr indent="0" lvl="0" marL="0" rtl="0" algn="l">
              <a:lnSpc>
                <a:spcPct val="115000"/>
              </a:lnSpc>
              <a:spcBef>
                <a:spcPts val="1000"/>
              </a:spcBef>
              <a:spcAft>
                <a:spcPts val="0"/>
              </a:spcAft>
              <a:buSzPts val="1800"/>
              <a:buNone/>
            </a:pPr>
            <a:r>
              <a:rPr b="1" lang="en">
                <a:solidFill>
                  <a:schemeClr val="accent4"/>
                </a:solidFill>
                <a:latin typeface="Inconsolata"/>
                <a:ea typeface="Inconsolata"/>
                <a:cs typeface="Inconsolata"/>
                <a:sym typeface="Inconsolata"/>
              </a:rPr>
              <a:t>print(str_info[-5])		</a:t>
            </a:r>
            <a:r>
              <a:rPr b="1" lang="en">
                <a:solidFill>
                  <a:srgbClr val="999999"/>
                </a:solidFill>
                <a:latin typeface="Inconsolata"/>
                <a:ea typeface="Inconsolata"/>
                <a:cs typeface="Inconsolata"/>
                <a:sym typeface="Inconsolata"/>
              </a:rPr>
              <a:t># Result will be 'b' len(str_info)-5</a:t>
            </a:r>
            <a:endParaRPr b="1">
              <a:solidFill>
                <a:srgbClr val="999999"/>
              </a:solidFill>
              <a:latin typeface="Inconsolata"/>
              <a:ea typeface="Inconsolata"/>
              <a:cs typeface="Inconsolata"/>
              <a:sym typeface="Inconsolata"/>
            </a:endParaRPr>
          </a:p>
        </p:txBody>
      </p:sp>
      <p:sp>
        <p:nvSpPr>
          <p:cNvPr id="234" name="Google Shape;234;p11"/>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grpSp>
        <p:nvGrpSpPr>
          <p:cNvPr id="235" name="Google Shape;235;p11"/>
          <p:cNvGrpSpPr/>
          <p:nvPr/>
        </p:nvGrpSpPr>
        <p:grpSpPr>
          <a:xfrm rot="2700000">
            <a:off x="8115624" y="3644390"/>
            <a:ext cx="1067690" cy="867892"/>
            <a:chOff x="919500" y="1916075"/>
            <a:chExt cx="1067700" cy="867900"/>
          </a:xfrm>
        </p:grpSpPr>
        <p:sp>
          <p:nvSpPr>
            <p:cNvPr id="236" name="Google Shape;236;p11"/>
            <p:cNvSpPr/>
            <p:nvPr/>
          </p:nvSpPr>
          <p:spPr>
            <a:xfrm>
              <a:off x="919500" y="1992275"/>
              <a:ext cx="915300" cy="7917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1"/>
            <p:cNvSpPr/>
            <p:nvPr/>
          </p:nvSpPr>
          <p:spPr>
            <a:xfrm>
              <a:off x="1071900" y="191607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8" name="Google Shape;238;p11"/>
          <p:cNvGrpSpPr/>
          <p:nvPr/>
        </p:nvGrpSpPr>
        <p:grpSpPr>
          <a:xfrm>
            <a:off x="1473188" y="2095458"/>
            <a:ext cx="6197625" cy="1170750"/>
            <a:chOff x="526950" y="2622325"/>
            <a:chExt cx="6197625" cy="1170750"/>
          </a:xfrm>
        </p:grpSpPr>
        <p:sp>
          <p:nvSpPr>
            <p:cNvPr id="239" name="Google Shape;239;p11"/>
            <p:cNvSpPr txBox="1"/>
            <p:nvPr/>
          </p:nvSpPr>
          <p:spPr>
            <a:xfrm>
              <a:off x="526950" y="2622325"/>
              <a:ext cx="282600" cy="3897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onsolas"/>
                  <a:ea typeface="Consolas"/>
                  <a:cs typeface="Consolas"/>
                  <a:sym typeface="Consolas"/>
                </a:rPr>
                <a:t>0</a:t>
              </a:r>
              <a:endParaRPr b="1" i="0" sz="1800" u="none" cap="none" strike="noStrike">
                <a:solidFill>
                  <a:srgbClr val="000000"/>
                </a:solidFill>
                <a:latin typeface="Consolas"/>
                <a:ea typeface="Consolas"/>
                <a:cs typeface="Consolas"/>
                <a:sym typeface="Consolas"/>
              </a:endParaRPr>
            </a:p>
          </p:txBody>
        </p:sp>
        <p:sp>
          <p:nvSpPr>
            <p:cNvPr id="240" name="Google Shape;240;p11"/>
            <p:cNvSpPr txBox="1"/>
            <p:nvPr/>
          </p:nvSpPr>
          <p:spPr>
            <a:xfrm>
              <a:off x="807938" y="2622325"/>
              <a:ext cx="282600" cy="3897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onsolas"/>
                  <a:ea typeface="Consolas"/>
                  <a:cs typeface="Consolas"/>
                  <a:sym typeface="Consolas"/>
                </a:rPr>
                <a:t>0</a:t>
              </a:r>
              <a:endParaRPr b="1" i="0" sz="1800" u="none" cap="none" strike="noStrike">
                <a:solidFill>
                  <a:srgbClr val="000000"/>
                </a:solidFill>
                <a:latin typeface="Consolas"/>
                <a:ea typeface="Consolas"/>
                <a:cs typeface="Consolas"/>
                <a:sym typeface="Consolas"/>
              </a:endParaRPr>
            </a:p>
          </p:txBody>
        </p:sp>
        <p:sp>
          <p:nvSpPr>
            <p:cNvPr id="241" name="Google Shape;241;p11"/>
            <p:cNvSpPr txBox="1"/>
            <p:nvPr/>
          </p:nvSpPr>
          <p:spPr>
            <a:xfrm>
              <a:off x="1088925" y="2622325"/>
              <a:ext cx="282600" cy="3897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onsolas"/>
                  <a:ea typeface="Consolas"/>
                  <a:cs typeface="Consolas"/>
                  <a:sym typeface="Consolas"/>
                </a:rPr>
                <a:t>0</a:t>
              </a:r>
              <a:endParaRPr b="1" i="0" sz="1800" u="none" cap="none" strike="noStrike">
                <a:solidFill>
                  <a:srgbClr val="000000"/>
                </a:solidFill>
                <a:latin typeface="Consolas"/>
                <a:ea typeface="Consolas"/>
                <a:cs typeface="Consolas"/>
                <a:sym typeface="Consolas"/>
              </a:endParaRPr>
            </a:p>
          </p:txBody>
        </p:sp>
        <p:sp>
          <p:nvSpPr>
            <p:cNvPr id="242" name="Google Shape;242;p11"/>
            <p:cNvSpPr txBox="1"/>
            <p:nvPr/>
          </p:nvSpPr>
          <p:spPr>
            <a:xfrm>
              <a:off x="1369913" y="2622325"/>
              <a:ext cx="282600" cy="3897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onsolas"/>
                  <a:ea typeface="Consolas"/>
                  <a:cs typeface="Consolas"/>
                  <a:sym typeface="Consolas"/>
                </a:rPr>
                <a:t>0</a:t>
              </a:r>
              <a:endParaRPr b="1" i="0" sz="1800" u="none" cap="none" strike="noStrike">
                <a:solidFill>
                  <a:srgbClr val="000000"/>
                </a:solidFill>
                <a:latin typeface="Consolas"/>
                <a:ea typeface="Consolas"/>
                <a:cs typeface="Consolas"/>
                <a:sym typeface="Consolas"/>
              </a:endParaRPr>
            </a:p>
          </p:txBody>
        </p:sp>
        <p:sp>
          <p:nvSpPr>
            <p:cNvPr id="243" name="Google Shape;243;p11"/>
            <p:cNvSpPr txBox="1"/>
            <p:nvPr/>
          </p:nvSpPr>
          <p:spPr>
            <a:xfrm>
              <a:off x="1655663" y="2622325"/>
              <a:ext cx="282600" cy="3897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onsolas"/>
                  <a:ea typeface="Consolas"/>
                  <a:cs typeface="Consolas"/>
                  <a:sym typeface="Consolas"/>
                </a:rPr>
                <a:t>0</a:t>
              </a:r>
              <a:endParaRPr b="1" i="0" sz="1800" u="none" cap="none" strike="noStrike">
                <a:solidFill>
                  <a:srgbClr val="000000"/>
                </a:solidFill>
                <a:latin typeface="Consolas"/>
                <a:ea typeface="Consolas"/>
                <a:cs typeface="Consolas"/>
                <a:sym typeface="Consolas"/>
              </a:endParaRPr>
            </a:p>
          </p:txBody>
        </p:sp>
        <p:sp>
          <p:nvSpPr>
            <p:cNvPr id="244" name="Google Shape;244;p11"/>
            <p:cNvSpPr txBox="1"/>
            <p:nvPr/>
          </p:nvSpPr>
          <p:spPr>
            <a:xfrm>
              <a:off x="1936650" y="2622325"/>
              <a:ext cx="282600" cy="3897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onsolas"/>
                  <a:ea typeface="Consolas"/>
                  <a:cs typeface="Consolas"/>
                  <a:sym typeface="Consolas"/>
                </a:rPr>
                <a:t>0</a:t>
              </a:r>
              <a:endParaRPr b="1" i="0" sz="1800" u="none" cap="none" strike="noStrike">
                <a:solidFill>
                  <a:srgbClr val="000000"/>
                </a:solidFill>
                <a:latin typeface="Consolas"/>
                <a:ea typeface="Consolas"/>
                <a:cs typeface="Consolas"/>
                <a:sym typeface="Consolas"/>
              </a:endParaRPr>
            </a:p>
          </p:txBody>
        </p:sp>
        <p:sp>
          <p:nvSpPr>
            <p:cNvPr id="245" name="Google Shape;245;p11"/>
            <p:cNvSpPr txBox="1"/>
            <p:nvPr/>
          </p:nvSpPr>
          <p:spPr>
            <a:xfrm>
              <a:off x="2217638" y="2622325"/>
              <a:ext cx="282600" cy="3897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onsolas"/>
                  <a:ea typeface="Consolas"/>
                  <a:cs typeface="Consolas"/>
                  <a:sym typeface="Consolas"/>
                </a:rPr>
                <a:t>0</a:t>
              </a:r>
              <a:endParaRPr b="1" i="0" sz="1800" u="none" cap="none" strike="noStrike">
                <a:solidFill>
                  <a:srgbClr val="000000"/>
                </a:solidFill>
                <a:latin typeface="Consolas"/>
                <a:ea typeface="Consolas"/>
                <a:cs typeface="Consolas"/>
                <a:sym typeface="Consolas"/>
              </a:endParaRPr>
            </a:p>
          </p:txBody>
        </p:sp>
        <p:sp>
          <p:nvSpPr>
            <p:cNvPr id="246" name="Google Shape;246;p11"/>
            <p:cNvSpPr txBox="1"/>
            <p:nvPr/>
          </p:nvSpPr>
          <p:spPr>
            <a:xfrm>
              <a:off x="2498625" y="2622325"/>
              <a:ext cx="282600" cy="3897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onsolas"/>
                  <a:ea typeface="Consolas"/>
                  <a:cs typeface="Consolas"/>
                  <a:sym typeface="Consolas"/>
                </a:rPr>
                <a:t>0 </a:t>
              </a:r>
              <a:endParaRPr b="1" i="0" sz="1800" u="none" cap="none" strike="noStrike">
                <a:solidFill>
                  <a:srgbClr val="000000"/>
                </a:solidFill>
                <a:latin typeface="Consolas"/>
                <a:ea typeface="Consolas"/>
                <a:cs typeface="Consolas"/>
                <a:sym typeface="Consolas"/>
              </a:endParaRPr>
            </a:p>
          </p:txBody>
        </p:sp>
        <p:sp>
          <p:nvSpPr>
            <p:cNvPr id="247" name="Google Shape;247;p11"/>
            <p:cNvSpPr txBox="1"/>
            <p:nvPr/>
          </p:nvSpPr>
          <p:spPr>
            <a:xfrm>
              <a:off x="2779613" y="2622325"/>
              <a:ext cx="282600" cy="3897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onsolas"/>
                  <a:ea typeface="Consolas"/>
                  <a:cs typeface="Consolas"/>
                  <a:sym typeface="Consolas"/>
                </a:rPr>
                <a:t>0</a:t>
              </a:r>
              <a:endParaRPr b="1" i="0" sz="1800" u="none" cap="none" strike="noStrike">
                <a:solidFill>
                  <a:srgbClr val="000000"/>
                </a:solidFill>
                <a:latin typeface="Consolas"/>
                <a:ea typeface="Consolas"/>
                <a:cs typeface="Consolas"/>
                <a:sym typeface="Consolas"/>
              </a:endParaRPr>
            </a:p>
          </p:txBody>
        </p:sp>
        <p:sp>
          <p:nvSpPr>
            <p:cNvPr id="248" name="Google Shape;248;p11"/>
            <p:cNvSpPr txBox="1"/>
            <p:nvPr/>
          </p:nvSpPr>
          <p:spPr>
            <a:xfrm>
              <a:off x="3060600" y="2622325"/>
              <a:ext cx="282600" cy="3897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onsolas"/>
                  <a:ea typeface="Consolas"/>
                  <a:cs typeface="Consolas"/>
                  <a:sym typeface="Consolas"/>
                </a:rPr>
                <a:t>0</a:t>
              </a:r>
              <a:endParaRPr b="1" i="0" sz="1800" u="none" cap="none" strike="noStrike">
                <a:solidFill>
                  <a:srgbClr val="000000"/>
                </a:solidFill>
                <a:latin typeface="Consolas"/>
                <a:ea typeface="Consolas"/>
                <a:cs typeface="Consolas"/>
                <a:sym typeface="Consolas"/>
              </a:endParaRPr>
            </a:p>
          </p:txBody>
        </p:sp>
        <p:sp>
          <p:nvSpPr>
            <p:cNvPr id="249" name="Google Shape;249;p11"/>
            <p:cNvSpPr txBox="1"/>
            <p:nvPr/>
          </p:nvSpPr>
          <p:spPr>
            <a:xfrm>
              <a:off x="3346350" y="2622325"/>
              <a:ext cx="282600" cy="3897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onsolas"/>
                  <a:ea typeface="Consolas"/>
                  <a:cs typeface="Consolas"/>
                  <a:sym typeface="Consolas"/>
                </a:rPr>
                <a:t>1</a:t>
              </a:r>
              <a:endParaRPr b="1" i="0" sz="1800" u="none" cap="none" strike="noStrike">
                <a:solidFill>
                  <a:srgbClr val="000000"/>
                </a:solidFill>
                <a:latin typeface="Consolas"/>
                <a:ea typeface="Consolas"/>
                <a:cs typeface="Consolas"/>
                <a:sym typeface="Consolas"/>
              </a:endParaRPr>
            </a:p>
          </p:txBody>
        </p:sp>
        <p:sp>
          <p:nvSpPr>
            <p:cNvPr id="250" name="Google Shape;250;p11"/>
            <p:cNvSpPr txBox="1"/>
            <p:nvPr/>
          </p:nvSpPr>
          <p:spPr>
            <a:xfrm>
              <a:off x="3627338" y="2622325"/>
              <a:ext cx="282600" cy="3897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onsolas"/>
                  <a:ea typeface="Consolas"/>
                  <a:cs typeface="Consolas"/>
                  <a:sym typeface="Consolas"/>
                </a:rPr>
                <a:t>1 </a:t>
              </a:r>
              <a:endParaRPr b="1" i="0" sz="1800" u="none" cap="none" strike="noStrike">
                <a:solidFill>
                  <a:srgbClr val="000000"/>
                </a:solidFill>
                <a:latin typeface="Consolas"/>
                <a:ea typeface="Consolas"/>
                <a:cs typeface="Consolas"/>
                <a:sym typeface="Consolas"/>
              </a:endParaRPr>
            </a:p>
          </p:txBody>
        </p:sp>
        <p:sp>
          <p:nvSpPr>
            <p:cNvPr id="251" name="Google Shape;251;p11"/>
            <p:cNvSpPr txBox="1"/>
            <p:nvPr/>
          </p:nvSpPr>
          <p:spPr>
            <a:xfrm>
              <a:off x="3908325" y="2622325"/>
              <a:ext cx="282600" cy="3897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onsolas"/>
                  <a:ea typeface="Consolas"/>
                  <a:cs typeface="Consolas"/>
                  <a:sym typeface="Consolas"/>
                </a:rPr>
                <a:t>1</a:t>
              </a:r>
              <a:endParaRPr b="1" i="0" sz="1800" u="none" cap="none" strike="noStrike">
                <a:solidFill>
                  <a:srgbClr val="000000"/>
                </a:solidFill>
                <a:latin typeface="Consolas"/>
                <a:ea typeface="Consolas"/>
                <a:cs typeface="Consolas"/>
                <a:sym typeface="Consolas"/>
              </a:endParaRPr>
            </a:p>
          </p:txBody>
        </p:sp>
        <p:sp>
          <p:nvSpPr>
            <p:cNvPr id="252" name="Google Shape;252;p11"/>
            <p:cNvSpPr txBox="1"/>
            <p:nvPr/>
          </p:nvSpPr>
          <p:spPr>
            <a:xfrm>
              <a:off x="4189313" y="2622325"/>
              <a:ext cx="282600" cy="3897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onsolas"/>
                  <a:ea typeface="Consolas"/>
                  <a:cs typeface="Consolas"/>
                  <a:sym typeface="Consolas"/>
                </a:rPr>
                <a:t>1</a:t>
              </a:r>
              <a:endParaRPr b="1" i="0" sz="1800" u="none" cap="none" strike="noStrike">
                <a:solidFill>
                  <a:srgbClr val="000000"/>
                </a:solidFill>
                <a:latin typeface="Consolas"/>
                <a:ea typeface="Consolas"/>
                <a:cs typeface="Consolas"/>
                <a:sym typeface="Consolas"/>
              </a:endParaRPr>
            </a:p>
          </p:txBody>
        </p:sp>
        <p:sp>
          <p:nvSpPr>
            <p:cNvPr id="253" name="Google Shape;253;p11"/>
            <p:cNvSpPr txBox="1"/>
            <p:nvPr/>
          </p:nvSpPr>
          <p:spPr>
            <a:xfrm>
              <a:off x="4475063" y="2622325"/>
              <a:ext cx="282600" cy="3897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onsolas"/>
                  <a:ea typeface="Consolas"/>
                  <a:cs typeface="Consolas"/>
                  <a:sym typeface="Consolas"/>
                </a:rPr>
                <a:t>1</a:t>
              </a:r>
              <a:endParaRPr b="1" i="0" sz="1800" u="none" cap="none" strike="noStrike">
                <a:solidFill>
                  <a:srgbClr val="000000"/>
                </a:solidFill>
                <a:latin typeface="Consolas"/>
                <a:ea typeface="Consolas"/>
                <a:cs typeface="Consolas"/>
                <a:sym typeface="Consolas"/>
              </a:endParaRPr>
            </a:p>
          </p:txBody>
        </p:sp>
        <p:sp>
          <p:nvSpPr>
            <p:cNvPr id="254" name="Google Shape;254;p11"/>
            <p:cNvSpPr txBox="1"/>
            <p:nvPr/>
          </p:nvSpPr>
          <p:spPr>
            <a:xfrm>
              <a:off x="4756050" y="2622325"/>
              <a:ext cx="282600" cy="3897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onsolas"/>
                  <a:ea typeface="Consolas"/>
                  <a:cs typeface="Consolas"/>
                  <a:sym typeface="Consolas"/>
                </a:rPr>
                <a:t>1</a:t>
              </a:r>
              <a:endParaRPr b="1" i="0" sz="1800" u="none" cap="none" strike="noStrike">
                <a:solidFill>
                  <a:srgbClr val="000000"/>
                </a:solidFill>
                <a:latin typeface="Consolas"/>
                <a:ea typeface="Consolas"/>
                <a:cs typeface="Consolas"/>
                <a:sym typeface="Consolas"/>
              </a:endParaRPr>
            </a:p>
          </p:txBody>
        </p:sp>
        <p:sp>
          <p:nvSpPr>
            <p:cNvPr id="255" name="Google Shape;255;p11"/>
            <p:cNvSpPr txBox="1"/>
            <p:nvPr/>
          </p:nvSpPr>
          <p:spPr>
            <a:xfrm>
              <a:off x="5037038" y="2622325"/>
              <a:ext cx="282600" cy="3897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onsolas"/>
                  <a:ea typeface="Consolas"/>
                  <a:cs typeface="Consolas"/>
                  <a:sym typeface="Consolas"/>
                </a:rPr>
                <a:t>1</a:t>
              </a:r>
              <a:endParaRPr b="1" i="0" sz="1800" u="none" cap="none" strike="noStrike">
                <a:solidFill>
                  <a:srgbClr val="000000"/>
                </a:solidFill>
                <a:latin typeface="Consolas"/>
                <a:ea typeface="Consolas"/>
                <a:cs typeface="Consolas"/>
                <a:sym typeface="Consolas"/>
              </a:endParaRPr>
            </a:p>
          </p:txBody>
        </p:sp>
        <p:sp>
          <p:nvSpPr>
            <p:cNvPr id="256" name="Google Shape;256;p11"/>
            <p:cNvSpPr txBox="1"/>
            <p:nvPr/>
          </p:nvSpPr>
          <p:spPr>
            <a:xfrm>
              <a:off x="5318025" y="2622325"/>
              <a:ext cx="282600" cy="3897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onsolas"/>
                  <a:ea typeface="Consolas"/>
                  <a:cs typeface="Consolas"/>
                  <a:sym typeface="Consolas"/>
                </a:rPr>
                <a:t>1</a:t>
              </a:r>
              <a:endParaRPr b="1" i="0" sz="1800" u="none" cap="none" strike="noStrike">
                <a:solidFill>
                  <a:srgbClr val="000000"/>
                </a:solidFill>
                <a:latin typeface="Consolas"/>
                <a:ea typeface="Consolas"/>
                <a:cs typeface="Consolas"/>
                <a:sym typeface="Consolas"/>
              </a:endParaRPr>
            </a:p>
          </p:txBody>
        </p:sp>
        <p:sp>
          <p:nvSpPr>
            <p:cNvPr id="257" name="Google Shape;257;p11"/>
            <p:cNvSpPr txBox="1"/>
            <p:nvPr/>
          </p:nvSpPr>
          <p:spPr>
            <a:xfrm>
              <a:off x="5599013" y="2622325"/>
              <a:ext cx="282600" cy="3897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onsolas"/>
                  <a:ea typeface="Consolas"/>
                  <a:cs typeface="Consolas"/>
                  <a:sym typeface="Consolas"/>
                </a:rPr>
                <a:t>1</a:t>
              </a:r>
              <a:endParaRPr b="1" i="0" sz="1800" u="none" cap="none" strike="noStrike">
                <a:solidFill>
                  <a:srgbClr val="000000"/>
                </a:solidFill>
                <a:latin typeface="Consolas"/>
                <a:ea typeface="Consolas"/>
                <a:cs typeface="Consolas"/>
                <a:sym typeface="Consolas"/>
              </a:endParaRPr>
            </a:p>
          </p:txBody>
        </p:sp>
        <p:sp>
          <p:nvSpPr>
            <p:cNvPr id="258" name="Google Shape;258;p11"/>
            <p:cNvSpPr txBox="1"/>
            <p:nvPr/>
          </p:nvSpPr>
          <p:spPr>
            <a:xfrm>
              <a:off x="5880000" y="2622325"/>
              <a:ext cx="282600" cy="3897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onsolas"/>
                  <a:ea typeface="Consolas"/>
                  <a:cs typeface="Consolas"/>
                  <a:sym typeface="Consolas"/>
                </a:rPr>
                <a:t>1</a:t>
              </a:r>
              <a:endParaRPr b="1" i="0" sz="1800" u="none" cap="none" strike="noStrike">
                <a:solidFill>
                  <a:srgbClr val="000000"/>
                </a:solidFill>
                <a:latin typeface="Consolas"/>
                <a:ea typeface="Consolas"/>
                <a:cs typeface="Consolas"/>
                <a:sym typeface="Consolas"/>
              </a:endParaRPr>
            </a:p>
          </p:txBody>
        </p:sp>
        <p:sp>
          <p:nvSpPr>
            <p:cNvPr id="259" name="Google Shape;259;p11"/>
            <p:cNvSpPr txBox="1"/>
            <p:nvPr/>
          </p:nvSpPr>
          <p:spPr>
            <a:xfrm>
              <a:off x="6160988" y="2622325"/>
              <a:ext cx="282600" cy="3897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onsolas"/>
                  <a:ea typeface="Consolas"/>
                  <a:cs typeface="Consolas"/>
                  <a:sym typeface="Consolas"/>
                </a:rPr>
                <a:t>2</a:t>
              </a:r>
              <a:endParaRPr b="1" i="0" sz="1800" u="none" cap="none" strike="noStrike">
                <a:solidFill>
                  <a:srgbClr val="000000"/>
                </a:solidFill>
                <a:latin typeface="Consolas"/>
                <a:ea typeface="Consolas"/>
                <a:cs typeface="Consolas"/>
                <a:sym typeface="Consolas"/>
              </a:endParaRPr>
            </a:p>
          </p:txBody>
        </p:sp>
        <p:sp>
          <p:nvSpPr>
            <p:cNvPr id="260" name="Google Shape;260;p11"/>
            <p:cNvSpPr txBox="1"/>
            <p:nvPr/>
          </p:nvSpPr>
          <p:spPr>
            <a:xfrm>
              <a:off x="6441975" y="2622325"/>
              <a:ext cx="282600" cy="3897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onsolas"/>
                  <a:ea typeface="Consolas"/>
                  <a:cs typeface="Consolas"/>
                  <a:sym typeface="Consolas"/>
                </a:rPr>
                <a:t>2</a:t>
              </a:r>
              <a:endParaRPr b="1" i="0" sz="1800" u="none" cap="none" strike="noStrike">
                <a:solidFill>
                  <a:srgbClr val="000000"/>
                </a:solidFill>
                <a:latin typeface="Consolas"/>
                <a:ea typeface="Consolas"/>
                <a:cs typeface="Consolas"/>
                <a:sym typeface="Consolas"/>
              </a:endParaRPr>
            </a:p>
          </p:txBody>
        </p:sp>
        <p:sp>
          <p:nvSpPr>
            <p:cNvPr id="261" name="Google Shape;261;p11"/>
            <p:cNvSpPr txBox="1"/>
            <p:nvPr/>
          </p:nvSpPr>
          <p:spPr>
            <a:xfrm>
              <a:off x="526950" y="3012850"/>
              <a:ext cx="282600" cy="3897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onsolas"/>
                  <a:ea typeface="Consolas"/>
                  <a:cs typeface="Consolas"/>
                  <a:sym typeface="Consolas"/>
                </a:rPr>
                <a:t>0</a:t>
              </a:r>
              <a:endParaRPr b="1" i="0" sz="1800" u="none" cap="none" strike="noStrike">
                <a:solidFill>
                  <a:srgbClr val="000000"/>
                </a:solidFill>
                <a:latin typeface="Consolas"/>
                <a:ea typeface="Consolas"/>
                <a:cs typeface="Consolas"/>
                <a:sym typeface="Consolas"/>
              </a:endParaRPr>
            </a:p>
          </p:txBody>
        </p:sp>
        <p:sp>
          <p:nvSpPr>
            <p:cNvPr id="262" name="Google Shape;262;p11"/>
            <p:cNvSpPr txBox="1"/>
            <p:nvPr/>
          </p:nvSpPr>
          <p:spPr>
            <a:xfrm>
              <a:off x="807938" y="3012850"/>
              <a:ext cx="282600" cy="3897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onsolas"/>
                  <a:ea typeface="Consolas"/>
                  <a:cs typeface="Consolas"/>
                  <a:sym typeface="Consolas"/>
                </a:rPr>
                <a:t>1</a:t>
              </a:r>
              <a:endParaRPr b="1" i="0" sz="1800" u="none" cap="none" strike="noStrike">
                <a:solidFill>
                  <a:srgbClr val="000000"/>
                </a:solidFill>
                <a:latin typeface="Consolas"/>
                <a:ea typeface="Consolas"/>
                <a:cs typeface="Consolas"/>
                <a:sym typeface="Consolas"/>
              </a:endParaRPr>
            </a:p>
          </p:txBody>
        </p:sp>
        <p:sp>
          <p:nvSpPr>
            <p:cNvPr id="263" name="Google Shape;263;p11"/>
            <p:cNvSpPr txBox="1"/>
            <p:nvPr/>
          </p:nvSpPr>
          <p:spPr>
            <a:xfrm>
              <a:off x="1088925" y="3012850"/>
              <a:ext cx="282600" cy="3897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onsolas"/>
                  <a:ea typeface="Consolas"/>
                  <a:cs typeface="Consolas"/>
                  <a:sym typeface="Consolas"/>
                </a:rPr>
                <a:t>2</a:t>
              </a:r>
              <a:endParaRPr b="1" i="0" sz="1800" u="none" cap="none" strike="noStrike">
                <a:solidFill>
                  <a:srgbClr val="000000"/>
                </a:solidFill>
                <a:latin typeface="Consolas"/>
                <a:ea typeface="Consolas"/>
                <a:cs typeface="Consolas"/>
                <a:sym typeface="Consolas"/>
              </a:endParaRPr>
            </a:p>
          </p:txBody>
        </p:sp>
        <p:sp>
          <p:nvSpPr>
            <p:cNvPr id="264" name="Google Shape;264;p11"/>
            <p:cNvSpPr txBox="1"/>
            <p:nvPr/>
          </p:nvSpPr>
          <p:spPr>
            <a:xfrm>
              <a:off x="1369913" y="3012850"/>
              <a:ext cx="282600" cy="3897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onsolas"/>
                  <a:ea typeface="Consolas"/>
                  <a:cs typeface="Consolas"/>
                  <a:sym typeface="Consolas"/>
                </a:rPr>
                <a:t>3</a:t>
              </a:r>
              <a:endParaRPr b="1" i="0" sz="1800" u="none" cap="none" strike="noStrike">
                <a:solidFill>
                  <a:srgbClr val="000000"/>
                </a:solidFill>
                <a:latin typeface="Consolas"/>
                <a:ea typeface="Consolas"/>
                <a:cs typeface="Consolas"/>
                <a:sym typeface="Consolas"/>
              </a:endParaRPr>
            </a:p>
          </p:txBody>
        </p:sp>
        <p:sp>
          <p:nvSpPr>
            <p:cNvPr id="265" name="Google Shape;265;p11"/>
            <p:cNvSpPr txBox="1"/>
            <p:nvPr/>
          </p:nvSpPr>
          <p:spPr>
            <a:xfrm>
              <a:off x="1655663" y="3012850"/>
              <a:ext cx="282600" cy="3897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onsolas"/>
                  <a:ea typeface="Consolas"/>
                  <a:cs typeface="Consolas"/>
                  <a:sym typeface="Consolas"/>
                </a:rPr>
                <a:t>4</a:t>
              </a:r>
              <a:endParaRPr b="1" i="0" sz="1800" u="none" cap="none" strike="noStrike">
                <a:solidFill>
                  <a:srgbClr val="000000"/>
                </a:solidFill>
                <a:latin typeface="Consolas"/>
                <a:ea typeface="Consolas"/>
                <a:cs typeface="Consolas"/>
                <a:sym typeface="Consolas"/>
              </a:endParaRPr>
            </a:p>
          </p:txBody>
        </p:sp>
        <p:sp>
          <p:nvSpPr>
            <p:cNvPr id="266" name="Google Shape;266;p11"/>
            <p:cNvSpPr txBox="1"/>
            <p:nvPr/>
          </p:nvSpPr>
          <p:spPr>
            <a:xfrm>
              <a:off x="1936650" y="3012850"/>
              <a:ext cx="282600" cy="3897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onsolas"/>
                  <a:ea typeface="Consolas"/>
                  <a:cs typeface="Consolas"/>
                  <a:sym typeface="Consolas"/>
                </a:rPr>
                <a:t>5</a:t>
              </a:r>
              <a:endParaRPr b="1" i="0" sz="1800" u="none" cap="none" strike="noStrike">
                <a:solidFill>
                  <a:srgbClr val="000000"/>
                </a:solidFill>
                <a:latin typeface="Consolas"/>
                <a:ea typeface="Consolas"/>
                <a:cs typeface="Consolas"/>
                <a:sym typeface="Consolas"/>
              </a:endParaRPr>
            </a:p>
          </p:txBody>
        </p:sp>
        <p:sp>
          <p:nvSpPr>
            <p:cNvPr id="267" name="Google Shape;267;p11"/>
            <p:cNvSpPr txBox="1"/>
            <p:nvPr/>
          </p:nvSpPr>
          <p:spPr>
            <a:xfrm>
              <a:off x="2217638" y="3012850"/>
              <a:ext cx="282600" cy="3897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onsolas"/>
                  <a:ea typeface="Consolas"/>
                  <a:cs typeface="Consolas"/>
                  <a:sym typeface="Consolas"/>
                </a:rPr>
                <a:t>6</a:t>
              </a:r>
              <a:endParaRPr b="1" i="0" sz="1800" u="none" cap="none" strike="noStrike">
                <a:solidFill>
                  <a:srgbClr val="000000"/>
                </a:solidFill>
                <a:latin typeface="Consolas"/>
                <a:ea typeface="Consolas"/>
                <a:cs typeface="Consolas"/>
                <a:sym typeface="Consolas"/>
              </a:endParaRPr>
            </a:p>
          </p:txBody>
        </p:sp>
        <p:sp>
          <p:nvSpPr>
            <p:cNvPr id="268" name="Google Shape;268;p11"/>
            <p:cNvSpPr txBox="1"/>
            <p:nvPr/>
          </p:nvSpPr>
          <p:spPr>
            <a:xfrm>
              <a:off x="2498625" y="3012850"/>
              <a:ext cx="282600" cy="3897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onsolas"/>
                  <a:ea typeface="Consolas"/>
                  <a:cs typeface="Consolas"/>
                  <a:sym typeface="Consolas"/>
                </a:rPr>
                <a:t>7 </a:t>
              </a:r>
              <a:endParaRPr b="1" i="0" sz="1800" u="none" cap="none" strike="noStrike">
                <a:solidFill>
                  <a:srgbClr val="000000"/>
                </a:solidFill>
                <a:latin typeface="Consolas"/>
                <a:ea typeface="Consolas"/>
                <a:cs typeface="Consolas"/>
                <a:sym typeface="Consolas"/>
              </a:endParaRPr>
            </a:p>
          </p:txBody>
        </p:sp>
        <p:sp>
          <p:nvSpPr>
            <p:cNvPr id="269" name="Google Shape;269;p11"/>
            <p:cNvSpPr txBox="1"/>
            <p:nvPr/>
          </p:nvSpPr>
          <p:spPr>
            <a:xfrm>
              <a:off x="2779613" y="3012850"/>
              <a:ext cx="282600" cy="3897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onsolas"/>
                  <a:ea typeface="Consolas"/>
                  <a:cs typeface="Consolas"/>
                  <a:sym typeface="Consolas"/>
                </a:rPr>
                <a:t>8</a:t>
              </a:r>
              <a:endParaRPr b="1" i="0" sz="1800" u="none" cap="none" strike="noStrike">
                <a:solidFill>
                  <a:srgbClr val="000000"/>
                </a:solidFill>
                <a:latin typeface="Consolas"/>
                <a:ea typeface="Consolas"/>
                <a:cs typeface="Consolas"/>
                <a:sym typeface="Consolas"/>
              </a:endParaRPr>
            </a:p>
          </p:txBody>
        </p:sp>
        <p:sp>
          <p:nvSpPr>
            <p:cNvPr id="270" name="Google Shape;270;p11"/>
            <p:cNvSpPr txBox="1"/>
            <p:nvPr/>
          </p:nvSpPr>
          <p:spPr>
            <a:xfrm>
              <a:off x="3060600" y="3012850"/>
              <a:ext cx="282600" cy="3897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onsolas"/>
                  <a:ea typeface="Consolas"/>
                  <a:cs typeface="Consolas"/>
                  <a:sym typeface="Consolas"/>
                </a:rPr>
                <a:t>9</a:t>
              </a:r>
              <a:endParaRPr b="1" i="0" sz="1800" u="none" cap="none" strike="noStrike">
                <a:solidFill>
                  <a:srgbClr val="000000"/>
                </a:solidFill>
                <a:latin typeface="Consolas"/>
                <a:ea typeface="Consolas"/>
                <a:cs typeface="Consolas"/>
                <a:sym typeface="Consolas"/>
              </a:endParaRPr>
            </a:p>
          </p:txBody>
        </p:sp>
        <p:sp>
          <p:nvSpPr>
            <p:cNvPr id="271" name="Google Shape;271;p11"/>
            <p:cNvSpPr txBox="1"/>
            <p:nvPr/>
          </p:nvSpPr>
          <p:spPr>
            <a:xfrm>
              <a:off x="3346350" y="3012850"/>
              <a:ext cx="282600" cy="3897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onsolas"/>
                  <a:ea typeface="Consolas"/>
                  <a:cs typeface="Consolas"/>
                  <a:sym typeface="Consolas"/>
                </a:rPr>
                <a:t>0</a:t>
              </a:r>
              <a:endParaRPr b="1" i="0" sz="1800" u="none" cap="none" strike="noStrike">
                <a:solidFill>
                  <a:srgbClr val="000000"/>
                </a:solidFill>
                <a:latin typeface="Consolas"/>
                <a:ea typeface="Consolas"/>
                <a:cs typeface="Consolas"/>
                <a:sym typeface="Consolas"/>
              </a:endParaRPr>
            </a:p>
          </p:txBody>
        </p:sp>
        <p:sp>
          <p:nvSpPr>
            <p:cNvPr id="272" name="Google Shape;272;p11"/>
            <p:cNvSpPr txBox="1"/>
            <p:nvPr/>
          </p:nvSpPr>
          <p:spPr>
            <a:xfrm>
              <a:off x="3627338" y="3012850"/>
              <a:ext cx="282600" cy="3897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onsolas"/>
                  <a:ea typeface="Consolas"/>
                  <a:cs typeface="Consolas"/>
                  <a:sym typeface="Consolas"/>
                </a:rPr>
                <a:t>1 </a:t>
              </a:r>
              <a:endParaRPr b="1" i="0" sz="1800" u="none" cap="none" strike="noStrike">
                <a:solidFill>
                  <a:srgbClr val="000000"/>
                </a:solidFill>
                <a:latin typeface="Consolas"/>
                <a:ea typeface="Consolas"/>
                <a:cs typeface="Consolas"/>
                <a:sym typeface="Consolas"/>
              </a:endParaRPr>
            </a:p>
          </p:txBody>
        </p:sp>
        <p:sp>
          <p:nvSpPr>
            <p:cNvPr id="273" name="Google Shape;273;p11"/>
            <p:cNvSpPr txBox="1"/>
            <p:nvPr/>
          </p:nvSpPr>
          <p:spPr>
            <a:xfrm>
              <a:off x="3908325" y="3012850"/>
              <a:ext cx="282600" cy="3897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onsolas"/>
                  <a:ea typeface="Consolas"/>
                  <a:cs typeface="Consolas"/>
                  <a:sym typeface="Consolas"/>
                </a:rPr>
                <a:t>2</a:t>
              </a:r>
              <a:endParaRPr b="1" i="0" sz="1800" u="none" cap="none" strike="noStrike">
                <a:solidFill>
                  <a:srgbClr val="000000"/>
                </a:solidFill>
                <a:latin typeface="Consolas"/>
                <a:ea typeface="Consolas"/>
                <a:cs typeface="Consolas"/>
                <a:sym typeface="Consolas"/>
              </a:endParaRPr>
            </a:p>
          </p:txBody>
        </p:sp>
        <p:sp>
          <p:nvSpPr>
            <p:cNvPr id="274" name="Google Shape;274;p11"/>
            <p:cNvSpPr txBox="1"/>
            <p:nvPr/>
          </p:nvSpPr>
          <p:spPr>
            <a:xfrm>
              <a:off x="4189313" y="3012850"/>
              <a:ext cx="282600" cy="3897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onsolas"/>
                  <a:ea typeface="Consolas"/>
                  <a:cs typeface="Consolas"/>
                  <a:sym typeface="Consolas"/>
                </a:rPr>
                <a:t>3</a:t>
              </a:r>
              <a:endParaRPr b="1" i="0" sz="1800" u="none" cap="none" strike="noStrike">
                <a:solidFill>
                  <a:srgbClr val="000000"/>
                </a:solidFill>
                <a:latin typeface="Consolas"/>
                <a:ea typeface="Consolas"/>
                <a:cs typeface="Consolas"/>
                <a:sym typeface="Consolas"/>
              </a:endParaRPr>
            </a:p>
          </p:txBody>
        </p:sp>
        <p:sp>
          <p:nvSpPr>
            <p:cNvPr id="275" name="Google Shape;275;p11"/>
            <p:cNvSpPr txBox="1"/>
            <p:nvPr/>
          </p:nvSpPr>
          <p:spPr>
            <a:xfrm>
              <a:off x="4475063" y="3012850"/>
              <a:ext cx="282600" cy="3897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onsolas"/>
                  <a:ea typeface="Consolas"/>
                  <a:cs typeface="Consolas"/>
                  <a:sym typeface="Consolas"/>
                </a:rPr>
                <a:t>4</a:t>
              </a:r>
              <a:endParaRPr b="1" i="0" sz="1800" u="none" cap="none" strike="noStrike">
                <a:solidFill>
                  <a:srgbClr val="000000"/>
                </a:solidFill>
                <a:latin typeface="Consolas"/>
                <a:ea typeface="Consolas"/>
                <a:cs typeface="Consolas"/>
                <a:sym typeface="Consolas"/>
              </a:endParaRPr>
            </a:p>
          </p:txBody>
        </p:sp>
        <p:sp>
          <p:nvSpPr>
            <p:cNvPr id="276" name="Google Shape;276;p11"/>
            <p:cNvSpPr txBox="1"/>
            <p:nvPr/>
          </p:nvSpPr>
          <p:spPr>
            <a:xfrm>
              <a:off x="4756050" y="3012850"/>
              <a:ext cx="282600" cy="3897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onsolas"/>
                  <a:ea typeface="Consolas"/>
                  <a:cs typeface="Consolas"/>
                  <a:sym typeface="Consolas"/>
                </a:rPr>
                <a:t>5</a:t>
              </a:r>
              <a:endParaRPr b="1" i="0" sz="1800" u="none" cap="none" strike="noStrike">
                <a:solidFill>
                  <a:srgbClr val="000000"/>
                </a:solidFill>
                <a:latin typeface="Consolas"/>
                <a:ea typeface="Consolas"/>
                <a:cs typeface="Consolas"/>
                <a:sym typeface="Consolas"/>
              </a:endParaRPr>
            </a:p>
          </p:txBody>
        </p:sp>
        <p:sp>
          <p:nvSpPr>
            <p:cNvPr id="277" name="Google Shape;277;p11"/>
            <p:cNvSpPr txBox="1"/>
            <p:nvPr/>
          </p:nvSpPr>
          <p:spPr>
            <a:xfrm>
              <a:off x="5037038" y="3012850"/>
              <a:ext cx="282600" cy="3897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onsolas"/>
                  <a:ea typeface="Consolas"/>
                  <a:cs typeface="Consolas"/>
                  <a:sym typeface="Consolas"/>
                </a:rPr>
                <a:t>6</a:t>
              </a:r>
              <a:endParaRPr b="1" i="0" sz="1800" u="none" cap="none" strike="noStrike">
                <a:solidFill>
                  <a:srgbClr val="000000"/>
                </a:solidFill>
                <a:latin typeface="Consolas"/>
                <a:ea typeface="Consolas"/>
                <a:cs typeface="Consolas"/>
                <a:sym typeface="Consolas"/>
              </a:endParaRPr>
            </a:p>
          </p:txBody>
        </p:sp>
        <p:sp>
          <p:nvSpPr>
            <p:cNvPr id="278" name="Google Shape;278;p11"/>
            <p:cNvSpPr txBox="1"/>
            <p:nvPr/>
          </p:nvSpPr>
          <p:spPr>
            <a:xfrm>
              <a:off x="5318025" y="3012850"/>
              <a:ext cx="282600" cy="3897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onsolas"/>
                  <a:ea typeface="Consolas"/>
                  <a:cs typeface="Consolas"/>
                  <a:sym typeface="Consolas"/>
                </a:rPr>
                <a:t>7</a:t>
              </a:r>
              <a:endParaRPr b="1" i="0" sz="1800" u="none" cap="none" strike="noStrike">
                <a:solidFill>
                  <a:srgbClr val="000000"/>
                </a:solidFill>
                <a:latin typeface="Consolas"/>
                <a:ea typeface="Consolas"/>
                <a:cs typeface="Consolas"/>
                <a:sym typeface="Consolas"/>
              </a:endParaRPr>
            </a:p>
          </p:txBody>
        </p:sp>
        <p:sp>
          <p:nvSpPr>
            <p:cNvPr id="279" name="Google Shape;279;p11"/>
            <p:cNvSpPr txBox="1"/>
            <p:nvPr/>
          </p:nvSpPr>
          <p:spPr>
            <a:xfrm>
              <a:off x="5599013" y="3012850"/>
              <a:ext cx="282600" cy="3897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onsolas"/>
                  <a:ea typeface="Consolas"/>
                  <a:cs typeface="Consolas"/>
                  <a:sym typeface="Consolas"/>
                </a:rPr>
                <a:t>8</a:t>
              </a:r>
              <a:endParaRPr b="1" i="0" sz="1800" u="none" cap="none" strike="noStrike">
                <a:solidFill>
                  <a:srgbClr val="000000"/>
                </a:solidFill>
                <a:latin typeface="Consolas"/>
                <a:ea typeface="Consolas"/>
                <a:cs typeface="Consolas"/>
                <a:sym typeface="Consolas"/>
              </a:endParaRPr>
            </a:p>
          </p:txBody>
        </p:sp>
        <p:sp>
          <p:nvSpPr>
            <p:cNvPr id="280" name="Google Shape;280;p11"/>
            <p:cNvSpPr txBox="1"/>
            <p:nvPr/>
          </p:nvSpPr>
          <p:spPr>
            <a:xfrm>
              <a:off x="5880000" y="3012850"/>
              <a:ext cx="282600" cy="3897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onsolas"/>
                  <a:ea typeface="Consolas"/>
                  <a:cs typeface="Consolas"/>
                  <a:sym typeface="Consolas"/>
                </a:rPr>
                <a:t>9</a:t>
              </a:r>
              <a:endParaRPr b="1" i="0" sz="1800" u="none" cap="none" strike="noStrike">
                <a:solidFill>
                  <a:srgbClr val="000000"/>
                </a:solidFill>
                <a:latin typeface="Consolas"/>
                <a:ea typeface="Consolas"/>
                <a:cs typeface="Consolas"/>
                <a:sym typeface="Consolas"/>
              </a:endParaRPr>
            </a:p>
          </p:txBody>
        </p:sp>
        <p:sp>
          <p:nvSpPr>
            <p:cNvPr id="281" name="Google Shape;281;p11"/>
            <p:cNvSpPr txBox="1"/>
            <p:nvPr/>
          </p:nvSpPr>
          <p:spPr>
            <a:xfrm>
              <a:off x="6160988" y="3012850"/>
              <a:ext cx="282600" cy="3897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onsolas"/>
                  <a:ea typeface="Consolas"/>
                  <a:cs typeface="Consolas"/>
                  <a:sym typeface="Consolas"/>
                </a:rPr>
                <a:t>0</a:t>
              </a:r>
              <a:endParaRPr b="1" i="0" sz="1800" u="none" cap="none" strike="noStrike">
                <a:solidFill>
                  <a:srgbClr val="000000"/>
                </a:solidFill>
                <a:latin typeface="Consolas"/>
                <a:ea typeface="Consolas"/>
                <a:cs typeface="Consolas"/>
                <a:sym typeface="Consolas"/>
              </a:endParaRPr>
            </a:p>
          </p:txBody>
        </p:sp>
        <p:sp>
          <p:nvSpPr>
            <p:cNvPr id="282" name="Google Shape;282;p11"/>
            <p:cNvSpPr txBox="1"/>
            <p:nvPr/>
          </p:nvSpPr>
          <p:spPr>
            <a:xfrm>
              <a:off x="6441975" y="3012850"/>
              <a:ext cx="282600" cy="3897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Consolas"/>
                  <a:ea typeface="Consolas"/>
                  <a:cs typeface="Consolas"/>
                  <a:sym typeface="Consolas"/>
                </a:rPr>
                <a:t>1</a:t>
              </a:r>
              <a:endParaRPr b="1" i="0" sz="1800" u="none" cap="none" strike="noStrike">
                <a:solidFill>
                  <a:srgbClr val="000000"/>
                </a:solidFill>
                <a:latin typeface="Consolas"/>
                <a:ea typeface="Consolas"/>
                <a:cs typeface="Consolas"/>
                <a:sym typeface="Consolas"/>
              </a:endParaRPr>
            </a:p>
          </p:txBody>
        </p:sp>
        <p:sp>
          <p:nvSpPr>
            <p:cNvPr id="283" name="Google Shape;283;p11"/>
            <p:cNvSpPr txBox="1"/>
            <p:nvPr/>
          </p:nvSpPr>
          <p:spPr>
            <a:xfrm>
              <a:off x="526950" y="3403375"/>
              <a:ext cx="282600" cy="389700"/>
            </a:xfrm>
            <a:prstGeom prst="rect">
              <a:avLst/>
            </a:prstGeom>
            <a:solidFill>
              <a:srgbClr val="B6D7A8"/>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FF"/>
                  </a:solidFill>
                  <a:latin typeface="Consolas"/>
                  <a:ea typeface="Consolas"/>
                  <a:cs typeface="Consolas"/>
                  <a:sym typeface="Consolas"/>
                </a:rPr>
                <a:t>S</a:t>
              </a:r>
              <a:endParaRPr b="1" i="0" sz="1800" u="none" cap="none" strike="noStrike">
                <a:solidFill>
                  <a:srgbClr val="0000FF"/>
                </a:solidFill>
                <a:latin typeface="Consolas"/>
                <a:ea typeface="Consolas"/>
                <a:cs typeface="Consolas"/>
                <a:sym typeface="Consolas"/>
              </a:endParaRPr>
            </a:p>
          </p:txBody>
        </p:sp>
        <p:sp>
          <p:nvSpPr>
            <p:cNvPr id="284" name="Google Shape;284;p11"/>
            <p:cNvSpPr txBox="1"/>
            <p:nvPr/>
          </p:nvSpPr>
          <p:spPr>
            <a:xfrm>
              <a:off x="807938" y="3403375"/>
              <a:ext cx="282600" cy="389700"/>
            </a:xfrm>
            <a:prstGeom prst="rect">
              <a:avLst/>
            </a:prstGeom>
            <a:solidFill>
              <a:srgbClr val="B6D7A8"/>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FF"/>
                  </a:solidFill>
                  <a:latin typeface="Consolas"/>
                  <a:ea typeface="Consolas"/>
                  <a:cs typeface="Consolas"/>
                  <a:sym typeface="Consolas"/>
                </a:rPr>
                <a:t>t</a:t>
              </a:r>
              <a:endParaRPr b="1" i="0" sz="1800" u="none" cap="none" strike="noStrike">
                <a:solidFill>
                  <a:srgbClr val="0000FF"/>
                </a:solidFill>
                <a:latin typeface="Consolas"/>
                <a:ea typeface="Consolas"/>
                <a:cs typeface="Consolas"/>
                <a:sym typeface="Consolas"/>
              </a:endParaRPr>
            </a:p>
          </p:txBody>
        </p:sp>
        <p:sp>
          <p:nvSpPr>
            <p:cNvPr id="285" name="Google Shape;285;p11"/>
            <p:cNvSpPr txBox="1"/>
            <p:nvPr/>
          </p:nvSpPr>
          <p:spPr>
            <a:xfrm>
              <a:off x="1088925" y="3403375"/>
              <a:ext cx="282600" cy="389700"/>
            </a:xfrm>
            <a:prstGeom prst="rect">
              <a:avLst/>
            </a:prstGeom>
            <a:solidFill>
              <a:srgbClr val="B6D7A8"/>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FF"/>
                  </a:solidFill>
                  <a:latin typeface="Consolas"/>
                  <a:ea typeface="Consolas"/>
                  <a:cs typeface="Consolas"/>
                  <a:sym typeface="Consolas"/>
                </a:rPr>
                <a:t>r</a:t>
              </a:r>
              <a:endParaRPr b="1" i="0" sz="1800" u="none" cap="none" strike="noStrike">
                <a:solidFill>
                  <a:srgbClr val="0000FF"/>
                </a:solidFill>
                <a:latin typeface="Consolas"/>
                <a:ea typeface="Consolas"/>
                <a:cs typeface="Consolas"/>
                <a:sym typeface="Consolas"/>
              </a:endParaRPr>
            </a:p>
          </p:txBody>
        </p:sp>
        <p:sp>
          <p:nvSpPr>
            <p:cNvPr id="286" name="Google Shape;286;p11"/>
            <p:cNvSpPr txBox="1"/>
            <p:nvPr/>
          </p:nvSpPr>
          <p:spPr>
            <a:xfrm>
              <a:off x="1369913" y="3403375"/>
              <a:ext cx="282600" cy="389700"/>
            </a:xfrm>
            <a:prstGeom prst="rect">
              <a:avLst/>
            </a:prstGeom>
            <a:solidFill>
              <a:srgbClr val="B6D7A8"/>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FF"/>
                  </a:solidFill>
                  <a:latin typeface="Consolas"/>
                  <a:ea typeface="Consolas"/>
                  <a:cs typeface="Consolas"/>
                  <a:sym typeface="Consolas"/>
                </a:rPr>
                <a:t>i</a:t>
              </a:r>
              <a:endParaRPr b="1" i="0" sz="1800" u="none" cap="none" strike="noStrike">
                <a:solidFill>
                  <a:srgbClr val="0000FF"/>
                </a:solidFill>
                <a:latin typeface="Consolas"/>
                <a:ea typeface="Consolas"/>
                <a:cs typeface="Consolas"/>
                <a:sym typeface="Consolas"/>
              </a:endParaRPr>
            </a:p>
          </p:txBody>
        </p:sp>
        <p:sp>
          <p:nvSpPr>
            <p:cNvPr id="287" name="Google Shape;287;p11"/>
            <p:cNvSpPr txBox="1"/>
            <p:nvPr/>
          </p:nvSpPr>
          <p:spPr>
            <a:xfrm>
              <a:off x="1655663" y="3403375"/>
              <a:ext cx="282600" cy="389700"/>
            </a:xfrm>
            <a:prstGeom prst="rect">
              <a:avLst/>
            </a:prstGeom>
            <a:solidFill>
              <a:srgbClr val="B6D7A8"/>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FF"/>
                  </a:solidFill>
                  <a:latin typeface="Consolas"/>
                  <a:ea typeface="Consolas"/>
                  <a:cs typeface="Consolas"/>
                  <a:sym typeface="Consolas"/>
                </a:rPr>
                <a:t>n</a:t>
              </a:r>
              <a:endParaRPr b="1" i="0" sz="1800" u="none" cap="none" strike="noStrike">
                <a:solidFill>
                  <a:srgbClr val="0000FF"/>
                </a:solidFill>
                <a:latin typeface="Consolas"/>
                <a:ea typeface="Consolas"/>
                <a:cs typeface="Consolas"/>
                <a:sym typeface="Consolas"/>
              </a:endParaRPr>
            </a:p>
          </p:txBody>
        </p:sp>
        <p:sp>
          <p:nvSpPr>
            <p:cNvPr id="288" name="Google Shape;288;p11"/>
            <p:cNvSpPr txBox="1"/>
            <p:nvPr/>
          </p:nvSpPr>
          <p:spPr>
            <a:xfrm>
              <a:off x="1936650" y="3403375"/>
              <a:ext cx="282600" cy="389700"/>
            </a:xfrm>
            <a:prstGeom prst="rect">
              <a:avLst/>
            </a:prstGeom>
            <a:solidFill>
              <a:srgbClr val="B6D7A8"/>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FF"/>
                  </a:solidFill>
                  <a:latin typeface="Consolas"/>
                  <a:ea typeface="Consolas"/>
                  <a:cs typeface="Consolas"/>
                  <a:sym typeface="Consolas"/>
                </a:rPr>
                <a:t>g</a:t>
              </a:r>
              <a:endParaRPr b="1" i="0" sz="1800" u="none" cap="none" strike="noStrike">
                <a:solidFill>
                  <a:srgbClr val="0000FF"/>
                </a:solidFill>
                <a:latin typeface="Consolas"/>
                <a:ea typeface="Consolas"/>
                <a:cs typeface="Consolas"/>
                <a:sym typeface="Consolas"/>
              </a:endParaRPr>
            </a:p>
          </p:txBody>
        </p:sp>
        <p:sp>
          <p:nvSpPr>
            <p:cNvPr id="289" name="Google Shape;289;p11"/>
            <p:cNvSpPr txBox="1"/>
            <p:nvPr/>
          </p:nvSpPr>
          <p:spPr>
            <a:xfrm>
              <a:off x="2217638" y="3403375"/>
              <a:ext cx="282600" cy="389700"/>
            </a:xfrm>
            <a:prstGeom prst="rect">
              <a:avLst/>
            </a:prstGeom>
            <a:solidFill>
              <a:srgbClr val="B6D7A8"/>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FF"/>
                  </a:solidFill>
                  <a:latin typeface="Consolas"/>
                  <a:ea typeface="Consolas"/>
                  <a:cs typeface="Consolas"/>
                  <a:sym typeface="Consolas"/>
                </a:rPr>
                <a:t>s</a:t>
              </a:r>
              <a:endParaRPr b="1" i="0" sz="1800" u="none" cap="none" strike="noStrike">
                <a:solidFill>
                  <a:srgbClr val="0000FF"/>
                </a:solidFill>
                <a:latin typeface="Consolas"/>
                <a:ea typeface="Consolas"/>
                <a:cs typeface="Consolas"/>
                <a:sym typeface="Consolas"/>
              </a:endParaRPr>
            </a:p>
          </p:txBody>
        </p:sp>
        <p:sp>
          <p:nvSpPr>
            <p:cNvPr id="290" name="Google Shape;290;p11"/>
            <p:cNvSpPr txBox="1"/>
            <p:nvPr/>
          </p:nvSpPr>
          <p:spPr>
            <a:xfrm>
              <a:off x="2498625" y="3403375"/>
              <a:ext cx="282600" cy="389700"/>
            </a:xfrm>
            <a:prstGeom prst="rect">
              <a:avLst/>
            </a:prstGeom>
            <a:solidFill>
              <a:srgbClr val="B6D7A8"/>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FF"/>
                  </a:solidFill>
                  <a:latin typeface="Consolas"/>
                  <a:ea typeface="Consolas"/>
                  <a:cs typeface="Consolas"/>
                  <a:sym typeface="Consolas"/>
                </a:rPr>
                <a:t> </a:t>
              </a:r>
              <a:endParaRPr b="1" i="0" sz="1800" u="none" cap="none" strike="noStrike">
                <a:solidFill>
                  <a:srgbClr val="0000FF"/>
                </a:solidFill>
                <a:latin typeface="Consolas"/>
                <a:ea typeface="Consolas"/>
                <a:cs typeface="Consolas"/>
                <a:sym typeface="Consolas"/>
              </a:endParaRPr>
            </a:p>
          </p:txBody>
        </p:sp>
        <p:sp>
          <p:nvSpPr>
            <p:cNvPr id="291" name="Google Shape;291;p11"/>
            <p:cNvSpPr txBox="1"/>
            <p:nvPr/>
          </p:nvSpPr>
          <p:spPr>
            <a:xfrm>
              <a:off x="2779613" y="3403375"/>
              <a:ext cx="282600" cy="389700"/>
            </a:xfrm>
            <a:prstGeom prst="rect">
              <a:avLst/>
            </a:prstGeom>
            <a:solidFill>
              <a:srgbClr val="B6D7A8"/>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FF"/>
                  </a:solidFill>
                  <a:latin typeface="Consolas"/>
                  <a:ea typeface="Consolas"/>
                  <a:cs typeface="Consolas"/>
                  <a:sym typeface="Consolas"/>
                </a:rPr>
                <a:t>a</a:t>
              </a:r>
              <a:endParaRPr b="1" i="0" sz="1800" u="none" cap="none" strike="noStrike">
                <a:solidFill>
                  <a:srgbClr val="0000FF"/>
                </a:solidFill>
                <a:latin typeface="Consolas"/>
                <a:ea typeface="Consolas"/>
                <a:cs typeface="Consolas"/>
                <a:sym typeface="Consolas"/>
              </a:endParaRPr>
            </a:p>
          </p:txBody>
        </p:sp>
        <p:sp>
          <p:nvSpPr>
            <p:cNvPr id="292" name="Google Shape;292;p11"/>
            <p:cNvSpPr txBox="1"/>
            <p:nvPr/>
          </p:nvSpPr>
          <p:spPr>
            <a:xfrm>
              <a:off x="3060600" y="3403375"/>
              <a:ext cx="282600" cy="389700"/>
            </a:xfrm>
            <a:prstGeom prst="rect">
              <a:avLst/>
            </a:prstGeom>
            <a:solidFill>
              <a:srgbClr val="B6D7A8"/>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FF"/>
                  </a:solidFill>
                  <a:latin typeface="Consolas"/>
                  <a:ea typeface="Consolas"/>
                  <a:cs typeface="Consolas"/>
                  <a:sym typeface="Consolas"/>
                </a:rPr>
                <a:t>r</a:t>
              </a:r>
              <a:endParaRPr b="1" i="0" sz="1800" u="none" cap="none" strike="noStrike">
                <a:solidFill>
                  <a:srgbClr val="0000FF"/>
                </a:solidFill>
                <a:latin typeface="Consolas"/>
                <a:ea typeface="Consolas"/>
                <a:cs typeface="Consolas"/>
                <a:sym typeface="Consolas"/>
              </a:endParaRPr>
            </a:p>
          </p:txBody>
        </p:sp>
        <p:sp>
          <p:nvSpPr>
            <p:cNvPr id="293" name="Google Shape;293;p11"/>
            <p:cNvSpPr txBox="1"/>
            <p:nvPr/>
          </p:nvSpPr>
          <p:spPr>
            <a:xfrm>
              <a:off x="3346350" y="3403375"/>
              <a:ext cx="282600" cy="389700"/>
            </a:xfrm>
            <a:prstGeom prst="rect">
              <a:avLst/>
            </a:prstGeom>
            <a:solidFill>
              <a:srgbClr val="B6D7A8"/>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FF"/>
                  </a:solidFill>
                  <a:latin typeface="Consolas"/>
                  <a:ea typeface="Consolas"/>
                  <a:cs typeface="Consolas"/>
                  <a:sym typeface="Consolas"/>
                </a:rPr>
                <a:t>e</a:t>
              </a:r>
              <a:endParaRPr b="1" i="0" sz="1800" u="none" cap="none" strike="noStrike">
                <a:solidFill>
                  <a:srgbClr val="0000FF"/>
                </a:solidFill>
                <a:latin typeface="Consolas"/>
                <a:ea typeface="Consolas"/>
                <a:cs typeface="Consolas"/>
                <a:sym typeface="Consolas"/>
              </a:endParaRPr>
            </a:p>
          </p:txBody>
        </p:sp>
        <p:sp>
          <p:nvSpPr>
            <p:cNvPr id="294" name="Google Shape;294;p11"/>
            <p:cNvSpPr txBox="1"/>
            <p:nvPr/>
          </p:nvSpPr>
          <p:spPr>
            <a:xfrm>
              <a:off x="3627338" y="3403375"/>
              <a:ext cx="282600" cy="389700"/>
            </a:xfrm>
            <a:prstGeom prst="rect">
              <a:avLst/>
            </a:prstGeom>
            <a:solidFill>
              <a:srgbClr val="B6D7A8"/>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FF"/>
                  </a:solidFill>
                  <a:latin typeface="Consolas"/>
                  <a:ea typeface="Consolas"/>
                  <a:cs typeface="Consolas"/>
                  <a:sym typeface="Consolas"/>
                </a:rPr>
                <a:t> </a:t>
              </a:r>
              <a:endParaRPr b="1" i="0" sz="1800" u="none" cap="none" strike="noStrike">
                <a:solidFill>
                  <a:srgbClr val="0000FF"/>
                </a:solidFill>
                <a:latin typeface="Consolas"/>
                <a:ea typeface="Consolas"/>
                <a:cs typeface="Consolas"/>
                <a:sym typeface="Consolas"/>
              </a:endParaRPr>
            </a:p>
          </p:txBody>
        </p:sp>
        <p:sp>
          <p:nvSpPr>
            <p:cNvPr id="295" name="Google Shape;295;p11"/>
            <p:cNvSpPr txBox="1"/>
            <p:nvPr/>
          </p:nvSpPr>
          <p:spPr>
            <a:xfrm>
              <a:off x="3908325" y="3403375"/>
              <a:ext cx="282600" cy="389700"/>
            </a:xfrm>
            <a:prstGeom prst="rect">
              <a:avLst/>
            </a:prstGeom>
            <a:solidFill>
              <a:srgbClr val="B6D7A8"/>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FF"/>
                  </a:solidFill>
                  <a:latin typeface="Consolas"/>
                  <a:ea typeface="Consolas"/>
                  <a:cs typeface="Consolas"/>
                  <a:sym typeface="Consolas"/>
                </a:rPr>
                <a:t>z</a:t>
              </a:r>
              <a:endParaRPr b="1" i="0" sz="1800" u="none" cap="none" strike="noStrike">
                <a:solidFill>
                  <a:srgbClr val="0000FF"/>
                </a:solidFill>
                <a:latin typeface="Consolas"/>
                <a:ea typeface="Consolas"/>
                <a:cs typeface="Consolas"/>
                <a:sym typeface="Consolas"/>
              </a:endParaRPr>
            </a:p>
          </p:txBody>
        </p:sp>
        <p:sp>
          <p:nvSpPr>
            <p:cNvPr id="296" name="Google Shape;296;p11"/>
            <p:cNvSpPr txBox="1"/>
            <p:nvPr/>
          </p:nvSpPr>
          <p:spPr>
            <a:xfrm>
              <a:off x="4189313" y="3403375"/>
              <a:ext cx="282600" cy="389700"/>
            </a:xfrm>
            <a:prstGeom prst="rect">
              <a:avLst/>
            </a:prstGeom>
            <a:solidFill>
              <a:srgbClr val="B6D7A8"/>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FF"/>
                  </a:solidFill>
                  <a:latin typeface="Consolas"/>
                  <a:ea typeface="Consolas"/>
                  <a:cs typeface="Consolas"/>
                  <a:sym typeface="Consolas"/>
                </a:rPr>
                <a:t>e</a:t>
              </a:r>
              <a:endParaRPr b="1" i="0" sz="1800" u="none" cap="none" strike="noStrike">
                <a:solidFill>
                  <a:srgbClr val="0000FF"/>
                </a:solidFill>
                <a:latin typeface="Consolas"/>
                <a:ea typeface="Consolas"/>
                <a:cs typeface="Consolas"/>
                <a:sym typeface="Consolas"/>
              </a:endParaRPr>
            </a:p>
          </p:txBody>
        </p:sp>
        <p:sp>
          <p:nvSpPr>
            <p:cNvPr id="297" name="Google Shape;297;p11"/>
            <p:cNvSpPr txBox="1"/>
            <p:nvPr/>
          </p:nvSpPr>
          <p:spPr>
            <a:xfrm>
              <a:off x="4475063" y="3403375"/>
              <a:ext cx="282600" cy="389700"/>
            </a:xfrm>
            <a:prstGeom prst="rect">
              <a:avLst/>
            </a:prstGeom>
            <a:solidFill>
              <a:srgbClr val="B6D7A8"/>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FF"/>
                  </a:solidFill>
                  <a:latin typeface="Consolas"/>
                  <a:ea typeface="Consolas"/>
                  <a:cs typeface="Consolas"/>
                  <a:sym typeface="Consolas"/>
                </a:rPr>
                <a:t>r</a:t>
              </a:r>
              <a:endParaRPr b="1" i="0" sz="1800" u="none" cap="none" strike="noStrike">
                <a:solidFill>
                  <a:srgbClr val="0000FF"/>
                </a:solidFill>
                <a:latin typeface="Consolas"/>
                <a:ea typeface="Consolas"/>
                <a:cs typeface="Consolas"/>
                <a:sym typeface="Consolas"/>
              </a:endParaRPr>
            </a:p>
          </p:txBody>
        </p:sp>
        <p:sp>
          <p:nvSpPr>
            <p:cNvPr id="298" name="Google Shape;298;p11"/>
            <p:cNvSpPr txBox="1"/>
            <p:nvPr/>
          </p:nvSpPr>
          <p:spPr>
            <a:xfrm>
              <a:off x="4756050" y="3403375"/>
              <a:ext cx="282600" cy="389700"/>
            </a:xfrm>
            <a:prstGeom prst="rect">
              <a:avLst/>
            </a:prstGeom>
            <a:solidFill>
              <a:srgbClr val="B6D7A8"/>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FF"/>
                  </a:solidFill>
                  <a:latin typeface="Consolas"/>
                  <a:ea typeface="Consolas"/>
                  <a:cs typeface="Consolas"/>
                  <a:sym typeface="Consolas"/>
                </a:rPr>
                <a:t>o</a:t>
              </a:r>
              <a:endParaRPr b="1" i="0" sz="1800" u="none" cap="none" strike="noStrike">
                <a:solidFill>
                  <a:srgbClr val="0000FF"/>
                </a:solidFill>
                <a:latin typeface="Consolas"/>
                <a:ea typeface="Consolas"/>
                <a:cs typeface="Consolas"/>
                <a:sym typeface="Consolas"/>
              </a:endParaRPr>
            </a:p>
          </p:txBody>
        </p:sp>
        <p:sp>
          <p:nvSpPr>
            <p:cNvPr id="299" name="Google Shape;299;p11"/>
            <p:cNvSpPr txBox="1"/>
            <p:nvPr/>
          </p:nvSpPr>
          <p:spPr>
            <a:xfrm>
              <a:off x="5037038" y="3403375"/>
              <a:ext cx="282600" cy="389700"/>
            </a:xfrm>
            <a:prstGeom prst="rect">
              <a:avLst/>
            </a:prstGeom>
            <a:solidFill>
              <a:srgbClr val="B6D7A8"/>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FF"/>
                  </a:solidFill>
                  <a:latin typeface="Consolas"/>
                  <a:ea typeface="Consolas"/>
                  <a:cs typeface="Consolas"/>
                  <a:sym typeface="Consolas"/>
                </a:rPr>
                <a:t>-</a:t>
              </a:r>
              <a:endParaRPr b="1" i="0" sz="1800" u="none" cap="none" strike="noStrike">
                <a:solidFill>
                  <a:srgbClr val="0000FF"/>
                </a:solidFill>
                <a:latin typeface="Consolas"/>
                <a:ea typeface="Consolas"/>
                <a:cs typeface="Consolas"/>
                <a:sym typeface="Consolas"/>
              </a:endParaRPr>
            </a:p>
          </p:txBody>
        </p:sp>
        <p:sp>
          <p:nvSpPr>
            <p:cNvPr id="300" name="Google Shape;300;p11"/>
            <p:cNvSpPr txBox="1"/>
            <p:nvPr/>
          </p:nvSpPr>
          <p:spPr>
            <a:xfrm>
              <a:off x="5318025" y="3403375"/>
              <a:ext cx="282600" cy="389700"/>
            </a:xfrm>
            <a:prstGeom prst="rect">
              <a:avLst/>
            </a:prstGeom>
            <a:solidFill>
              <a:srgbClr val="B6D7A8"/>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FF"/>
                  </a:solidFill>
                  <a:latin typeface="Consolas"/>
                  <a:ea typeface="Consolas"/>
                  <a:cs typeface="Consolas"/>
                  <a:sym typeface="Consolas"/>
                </a:rPr>
                <a:t>b</a:t>
              </a:r>
              <a:endParaRPr b="1" i="0" sz="1800" u="none" cap="none" strike="noStrike">
                <a:solidFill>
                  <a:srgbClr val="0000FF"/>
                </a:solidFill>
                <a:latin typeface="Consolas"/>
                <a:ea typeface="Consolas"/>
                <a:cs typeface="Consolas"/>
                <a:sym typeface="Consolas"/>
              </a:endParaRPr>
            </a:p>
          </p:txBody>
        </p:sp>
        <p:sp>
          <p:nvSpPr>
            <p:cNvPr id="301" name="Google Shape;301;p11"/>
            <p:cNvSpPr txBox="1"/>
            <p:nvPr/>
          </p:nvSpPr>
          <p:spPr>
            <a:xfrm>
              <a:off x="5599013" y="3403375"/>
              <a:ext cx="282600" cy="389700"/>
            </a:xfrm>
            <a:prstGeom prst="rect">
              <a:avLst/>
            </a:prstGeom>
            <a:solidFill>
              <a:srgbClr val="B6D7A8"/>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FF"/>
                  </a:solidFill>
                  <a:latin typeface="Consolas"/>
                  <a:ea typeface="Consolas"/>
                  <a:cs typeface="Consolas"/>
                  <a:sym typeface="Consolas"/>
                </a:rPr>
                <a:t>a</a:t>
              </a:r>
              <a:endParaRPr b="1" i="0" sz="1800" u="none" cap="none" strike="noStrike">
                <a:solidFill>
                  <a:srgbClr val="0000FF"/>
                </a:solidFill>
                <a:latin typeface="Consolas"/>
                <a:ea typeface="Consolas"/>
                <a:cs typeface="Consolas"/>
                <a:sym typeface="Consolas"/>
              </a:endParaRPr>
            </a:p>
          </p:txBody>
        </p:sp>
        <p:sp>
          <p:nvSpPr>
            <p:cNvPr id="302" name="Google Shape;302;p11"/>
            <p:cNvSpPr txBox="1"/>
            <p:nvPr/>
          </p:nvSpPr>
          <p:spPr>
            <a:xfrm>
              <a:off x="5880000" y="3403375"/>
              <a:ext cx="282600" cy="389700"/>
            </a:xfrm>
            <a:prstGeom prst="rect">
              <a:avLst/>
            </a:prstGeom>
            <a:solidFill>
              <a:srgbClr val="B6D7A8"/>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FF"/>
                  </a:solidFill>
                  <a:latin typeface="Consolas"/>
                  <a:ea typeface="Consolas"/>
                  <a:cs typeface="Consolas"/>
                  <a:sym typeface="Consolas"/>
                </a:rPr>
                <a:t>s</a:t>
              </a:r>
              <a:endParaRPr b="1" i="0" sz="1800" u="none" cap="none" strike="noStrike">
                <a:solidFill>
                  <a:srgbClr val="0000FF"/>
                </a:solidFill>
                <a:latin typeface="Consolas"/>
                <a:ea typeface="Consolas"/>
                <a:cs typeface="Consolas"/>
                <a:sym typeface="Consolas"/>
              </a:endParaRPr>
            </a:p>
          </p:txBody>
        </p:sp>
        <p:sp>
          <p:nvSpPr>
            <p:cNvPr id="303" name="Google Shape;303;p11"/>
            <p:cNvSpPr txBox="1"/>
            <p:nvPr/>
          </p:nvSpPr>
          <p:spPr>
            <a:xfrm>
              <a:off x="6160988" y="3403375"/>
              <a:ext cx="282600" cy="389700"/>
            </a:xfrm>
            <a:prstGeom prst="rect">
              <a:avLst/>
            </a:prstGeom>
            <a:solidFill>
              <a:srgbClr val="B6D7A8"/>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FF"/>
                  </a:solidFill>
                  <a:latin typeface="Consolas"/>
                  <a:ea typeface="Consolas"/>
                  <a:cs typeface="Consolas"/>
                  <a:sym typeface="Consolas"/>
                </a:rPr>
                <a:t>e</a:t>
              </a:r>
              <a:endParaRPr b="1" i="0" sz="1800" u="none" cap="none" strike="noStrike">
                <a:solidFill>
                  <a:srgbClr val="0000FF"/>
                </a:solidFill>
                <a:latin typeface="Consolas"/>
                <a:ea typeface="Consolas"/>
                <a:cs typeface="Consolas"/>
                <a:sym typeface="Consolas"/>
              </a:endParaRPr>
            </a:p>
          </p:txBody>
        </p:sp>
        <p:sp>
          <p:nvSpPr>
            <p:cNvPr id="304" name="Google Shape;304;p11"/>
            <p:cNvSpPr txBox="1"/>
            <p:nvPr/>
          </p:nvSpPr>
          <p:spPr>
            <a:xfrm>
              <a:off x="6441975" y="3403375"/>
              <a:ext cx="282600" cy="389700"/>
            </a:xfrm>
            <a:prstGeom prst="rect">
              <a:avLst/>
            </a:prstGeom>
            <a:solidFill>
              <a:srgbClr val="B6D7A8"/>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FF"/>
                  </a:solidFill>
                  <a:latin typeface="Consolas"/>
                  <a:ea typeface="Consolas"/>
                  <a:cs typeface="Consolas"/>
                  <a:sym typeface="Consolas"/>
                </a:rPr>
                <a:t>d</a:t>
              </a:r>
              <a:endParaRPr b="1" i="0" sz="1800" u="none" cap="none" strike="noStrike">
                <a:solidFill>
                  <a:srgbClr val="0000FF"/>
                </a:solidFill>
                <a:latin typeface="Consolas"/>
                <a:ea typeface="Consolas"/>
                <a:cs typeface="Consolas"/>
                <a:sym typeface="Consolas"/>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2"/>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Container Types</a:t>
            </a:r>
            <a:endParaRPr b="1">
              <a:latin typeface="Assistant"/>
              <a:ea typeface="Assistant"/>
              <a:cs typeface="Assistant"/>
              <a:sym typeface="Assistant"/>
            </a:endParaRPr>
          </a:p>
        </p:txBody>
      </p:sp>
      <p:sp>
        <p:nvSpPr>
          <p:cNvPr id="310" name="Google Shape;310;p12"/>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fontScale="85000" lnSpcReduction="20000"/>
          </a:bodyPr>
          <a:lstStyle/>
          <a:p>
            <a:pPr indent="-325755" lvl="0" marL="457200" marR="0" rtl="0" algn="l">
              <a:lnSpc>
                <a:spcPct val="115000"/>
              </a:lnSpc>
              <a:spcBef>
                <a:spcPts val="1000"/>
              </a:spcBef>
              <a:spcAft>
                <a:spcPts val="0"/>
              </a:spcAft>
              <a:buSzPct val="100000"/>
              <a:buChar char="●"/>
            </a:pPr>
            <a:r>
              <a:rPr lang="en"/>
              <a:t>Sometimes a normal variable is not enough to represent your data. For example, how do we represent a shopping cart for an online store?</a:t>
            </a:r>
            <a:endParaRPr/>
          </a:p>
          <a:p>
            <a:pPr indent="-304165" lvl="1" marL="914400" marR="0" rtl="0" algn="l">
              <a:lnSpc>
                <a:spcPct val="115000"/>
              </a:lnSpc>
              <a:spcBef>
                <a:spcPts val="1000"/>
              </a:spcBef>
              <a:spcAft>
                <a:spcPts val="0"/>
              </a:spcAft>
              <a:buSzPct val="100000"/>
              <a:buChar char="○"/>
            </a:pPr>
            <a:r>
              <a:rPr lang="en"/>
              <a:t>A variable can only store 1 item. A list can have 0 to many items.</a:t>
            </a:r>
            <a:endParaRPr/>
          </a:p>
          <a:p>
            <a:pPr indent="-325755" lvl="0" marL="457200" rtl="0" algn="l">
              <a:lnSpc>
                <a:spcPct val="115000"/>
              </a:lnSpc>
              <a:spcBef>
                <a:spcPts val="1000"/>
              </a:spcBef>
              <a:spcAft>
                <a:spcPts val="0"/>
              </a:spcAft>
              <a:buSzPct val="100000"/>
              <a:buChar char="●"/>
            </a:pPr>
            <a:r>
              <a:rPr lang="en"/>
              <a:t>Container Types (also referred to as Collections) can be used to store multiple values in the same variables.</a:t>
            </a:r>
            <a:endParaRPr/>
          </a:p>
          <a:p>
            <a:pPr indent="-325755" lvl="0" marL="457200" rtl="0" algn="l">
              <a:lnSpc>
                <a:spcPct val="115000"/>
              </a:lnSpc>
              <a:spcBef>
                <a:spcPts val="1000"/>
              </a:spcBef>
              <a:spcAft>
                <a:spcPts val="0"/>
              </a:spcAft>
              <a:buSzPct val="100000"/>
              <a:buChar char="●"/>
            </a:pPr>
            <a:r>
              <a:rPr lang="en"/>
              <a:t>Python has different kinds of containers that have particular properties.</a:t>
            </a:r>
            <a:endParaRPr/>
          </a:p>
          <a:p>
            <a:pPr indent="-304165" lvl="1" marL="914400" rtl="0" algn="l">
              <a:lnSpc>
                <a:spcPct val="115000"/>
              </a:lnSpc>
              <a:spcBef>
                <a:spcPts val="1000"/>
              </a:spcBef>
              <a:spcAft>
                <a:spcPts val="0"/>
              </a:spcAft>
              <a:buSzPct val="100000"/>
              <a:buChar char="○"/>
            </a:pPr>
            <a:r>
              <a:rPr lang="en"/>
              <a:t>Lists</a:t>
            </a:r>
            <a:endParaRPr/>
          </a:p>
          <a:p>
            <a:pPr indent="-304165" lvl="1" marL="914400" rtl="0" algn="l">
              <a:lnSpc>
                <a:spcPct val="115000"/>
              </a:lnSpc>
              <a:spcBef>
                <a:spcPts val="1000"/>
              </a:spcBef>
              <a:spcAft>
                <a:spcPts val="0"/>
              </a:spcAft>
              <a:buSzPct val="100000"/>
              <a:buChar char="○"/>
            </a:pPr>
            <a:r>
              <a:rPr lang="en"/>
              <a:t>Tuples</a:t>
            </a:r>
            <a:endParaRPr/>
          </a:p>
          <a:p>
            <a:pPr indent="-304165" lvl="1" marL="914400" rtl="0" algn="l">
              <a:lnSpc>
                <a:spcPct val="115000"/>
              </a:lnSpc>
              <a:spcBef>
                <a:spcPts val="1000"/>
              </a:spcBef>
              <a:spcAft>
                <a:spcPts val="0"/>
              </a:spcAft>
              <a:buSzPct val="100000"/>
              <a:buChar char="○"/>
            </a:pPr>
            <a:r>
              <a:rPr lang="en"/>
              <a:t>Dictionaries</a:t>
            </a:r>
            <a:endParaRPr/>
          </a:p>
          <a:p>
            <a:pPr indent="-304165" lvl="1" marL="914400" rtl="0" algn="l">
              <a:lnSpc>
                <a:spcPct val="115000"/>
              </a:lnSpc>
              <a:spcBef>
                <a:spcPts val="1000"/>
              </a:spcBef>
              <a:spcAft>
                <a:spcPts val="0"/>
              </a:spcAft>
              <a:buSzPct val="100000"/>
              <a:buChar char="○"/>
            </a:pPr>
            <a:r>
              <a:rPr lang="en"/>
              <a:t>Sets</a:t>
            </a:r>
            <a:endParaRPr/>
          </a:p>
          <a:p>
            <a:pPr indent="-325755" lvl="0" marL="457200" rtl="0" algn="l">
              <a:lnSpc>
                <a:spcPct val="115000"/>
              </a:lnSpc>
              <a:spcBef>
                <a:spcPts val="1000"/>
              </a:spcBef>
              <a:spcAft>
                <a:spcPts val="1000"/>
              </a:spcAft>
              <a:buSzPct val="100000"/>
              <a:buChar char="●"/>
            </a:pPr>
            <a:r>
              <a:rPr lang="en"/>
              <a:t>We will focus on the first three today. Lists and Tuples are the most used containers in Python programming.</a:t>
            </a:r>
            <a:endParaRPr/>
          </a:p>
        </p:txBody>
      </p:sp>
      <p:sp>
        <p:nvSpPr>
          <p:cNvPr id="311" name="Google Shape;311;p12"/>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grpSp>
        <p:nvGrpSpPr>
          <p:cNvPr id="312" name="Google Shape;312;p12"/>
          <p:cNvGrpSpPr/>
          <p:nvPr/>
        </p:nvGrpSpPr>
        <p:grpSpPr>
          <a:xfrm rot="2700000">
            <a:off x="7692312" y="2254940"/>
            <a:ext cx="1067690" cy="867892"/>
            <a:chOff x="919500" y="1916075"/>
            <a:chExt cx="1067700" cy="867900"/>
          </a:xfrm>
        </p:grpSpPr>
        <p:sp>
          <p:nvSpPr>
            <p:cNvPr id="313" name="Google Shape;313;p12"/>
            <p:cNvSpPr/>
            <p:nvPr/>
          </p:nvSpPr>
          <p:spPr>
            <a:xfrm>
              <a:off x="919500" y="1992275"/>
              <a:ext cx="915300" cy="7917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2"/>
            <p:cNvSpPr/>
            <p:nvPr/>
          </p:nvSpPr>
          <p:spPr>
            <a:xfrm>
              <a:off x="1071900" y="191607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5" name="Google Shape;315;p12"/>
          <p:cNvGrpSpPr/>
          <p:nvPr/>
        </p:nvGrpSpPr>
        <p:grpSpPr>
          <a:xfrm rot="8100353">
            <a:off x="196897" y="3613941"/>
            <a:ext cx="734820" cy="597312"/>
            <a:chOff x="521400" y="3135325"/>
            <a:chExt cx="1067700" cy="867900"/>
          </a:xfrm>
        </p:grpSpPr>
        <p:sp>
          <p:nvSpPr>
            <p:cNvPr id="316" name="Google Shape;316;p12"/>
            <p:cNvSpPr/>
            <p:nvPr/>
          </p:nvSpPr>
          <p:spPr>
            <a:xfrm>
              <a:off x="521400" y="3211525"/>
              <a:ext cx="915300" cy="791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2"/>
            <p:cNvSpPr/>
            <p:nvPr/>
          </p:nvSpPr>
          <p:spPr>
            <a:xfrm>
              <a:off x="673800" y="313532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3"/>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Creating a List</a:t>
            </a:r>
            <a:endParaRPr b="1">
              <a:latin typeface="Assistant"/>
              <a:ea typeface="Assistant"/>
              <a:cs typeface="Assistant"/>
              <a:sym typeface="Assistant"/>
            </a:endParaRPr>
          </a:p>
        </p:txBody>
      </p:sp>
      <p:sp>
        <p:nvSpPr>
          <p:cNvPr id="323" name="Google Shape;323;p13"/>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300"/>
              </a:spcBef>
              <a:spcAft>
                <a:spcPts val="0"/>
              </a:spcAft>
              <a:buSzPts val="1800"/>
              <a:buNone/>
            </a:pPr>
            <a:r>
              <a:rPr lang="en"/>
              <a:t>A </a:t>
            </a:r>
            <a:r>
              <a:rPr b="1" lang="en"/>
              <a:t>List</a:t>
            </a:r>
            <a:r>
              <a:rPr lang="en"/>
              <a:t> is a collection of 0 or more items</a:t>
            </a:r>
            <a:endParaRPr/>
          </a:p>
          <a:p>
            <a:pPr indent="-342900" lvl="0" marL="457200" rtl="0" algn="l">
              <a:lnSpc>
                <a:spcPct val="115000"/>
              </a:lnSpc>
              <a:spcBef>
                <a:spcPts val="1000"/>
              </a:spcBef>
              <a:spcAft>
                <a:spcPts val="0"/>
              </a:spcAft>
              <a:buSzPts val="1800"/>
              <a:buChar char="●"/>
            </a:pPr>
            <a:r>
              <a:rPr lang="en"/>
              <a:t>Use </a:t>
            </a:r>
            <a:r>
              <a:rPr b="1" lang="en">
                <a:solidFill>
                  <a:schemeClr val="accent4"/>
                </a:solidFill>
                <a:latin typeface="Inconsolata"/>
                <a:ea typeface="Inconsolata"/>
                <a:cs typeface="Inconsolata"/>
                <a:sym typeface="Inconsolata"/>
              </a:rPr>
              <a:t>[</a:t>
            </a:r>
            <a:r>
              <a:rPr lang="en"/>
              <a:t> and </a:t>
            </a:r>
            <a:r>
              <a:rPr b="1" lang="en">
                <a:solidFill>
                  <a:schemeClr val="accent4"/>
                </a:solidFill>
                <a:latin typeface="Inconsolata"/>
                <a:ea typeface="Inconsolata"/>
                <a:cs typeface="Inconsolata"/>
                <a:sym typeface="Inconsolata"/>
              </a:rPr>
              <a:t>]</a:t>
            </a:r>
            <a:r>
              <a:rPr lang="en"/>
              <a:t> when creating a list.</a:t>
            </a:r>
            <a:endParaRPr/>
          </a:p>
          <a:p>
            <a:pPr indent="0" lvl="0" marL="0" rtl="0" algn="l">
              <a:lnSpc>
                <a:spcPct val="115000"/>
              </a:lnSpc>
              <a:spcBef>
                <a:spcPts val="1000"/>
              </a:spcBef>
              <a:spcAft>
                <a:spcPts val="0"/>
              </a:spcAft>
              <a:buSzPts val="1800"/>
              <a:buNone/>
            </a:pPr>
            <a:r>
              <a:rPr b="1" lang="en">
                <a:solidFill>
                  <a:schemeClr val="accent4"/>
                </a:solidFill>
                <a:latin typeface="Inconsolata"/>
                <a:ea typeface="Inconsolata"/>
                <a:cs typeface="Inconsolata"/>
                <a:sym typeface="Inconsolata"/>
              </a:rPr>
              <a:t>    </a:t>
            </a:r>
            <a:r>
              <a:rPr b="1" lang="en" sz="1600">
                <a:solidFill>
                  <a:schemeClr val="accent4"/>
                </a:solidFill>
                <a:latin typeface="Inconsolata"/>
                <a:ea typeface="Inconsolata"/>
                <a:cs typeface="Inconsolata"/>
                <a:sym typeface="Inconsolata"/>
              </a:rPr>
              <a:t>groceries = ["milk", "bread", "rice", "tomatoes", "potatoes", "chocolate"]</a:t>
            </a:r>
            <a:endParaRPr sz="1600"/>
          </a:p>
          <a:p>
            <a:pPr indent="-342900" lvl="0" marL="457200" marR="0" rtl="0" algn="l">
              <a:lnSpc>
                <a:spcPct val="115000"/>
              </a:lnSpc>
              <a:spcBef>
                <a:spcPts val="1000"/>
              </a:spcBef>
              <a:spcAft>
                <a:spcPts val="0"/>
              </a:spcAft>
              <a:buSzPts val="1800"/>
              <a:buChar char="●"/>
            </a:pPr>
            <a:r>
              <a:rPr lang="en"/>
              <a:t>To find out how many items are in a list, use the </a:t>
            </a:r>
            <a:r>
              <a:rPr b="1" lang="en">
                <a:solidFill>
                  <a:schemeClr val="accent4"/>
                </a:solidFill>
                <a:latin typeface="Inconsolata"/>
                <a:ea typeface="Inconsolata"/>
                <a:cs typeface="Inconsolata"/>
                <a:sym typeface="Inconsolata"/>
              </a:rPr>
              <a:t>len()</a:t>
            </a:r>
            <a:r>
              <a:rPr lang="en"/>
              <a:t> function.</a:t>
            </a:r>
            <a:endParaRPr/>
          </a:p>
          <a:p>
            <a:pPr indent="0" lvl="0" marL="0" marR="0" rtl="0" algn="l">
              <a:lnSpc>
                <a:spcPct val="115000"/>
              </a:lnSpc>
              <a:spcBef>
                <a:spcPts val="1000"/>
              </a:spcBef>
              <a:spcAft>
                <a:spcPts val="0"/>
              </a:spcAft>
              <a:buSzPts val="1800"/>
              <a:buNone/>
            </a:pPr>
            <a:r>
              <a:rPr lang="en"/>
              <a:t>	</a:t>
            </a:r>
            <a:r>
              <a:rPr b="1" lang="en" sz="1600">
                <a:solidFill>
                  <a:schemeClr val="accent4"/>
                </a:solidFill>
                <a:latin typeface="Inconsolata"/>
                <a:ea typeface="Inconsolata"/>
                <a:cs typeface="Inconsolata"/>
                <a:sym typeface="Inconsolata"/>
              </a:rPr>
              <a:t>print(f"The size of our grocery list is </a:t>
            </a:r>
            <a:r>
              <a:rPr b="1" lang="en" sz="1600">
                <a:solidFill>
                  <a:srgbClr val="4799B1"/>
                </a:solidFill>
                <a:latin typeface="Inconsolata"/>
                <a:ea typeface="Inconsolata"/>
                <a:cs typeface="Inconsolata"/>
                <a:sym typeface="Inconsolata"/>
              </a:rPr>
              <a:t>{len(groceries)}</a:t>
            </a:r>
            <a:r>
              <a:rPr b="1" lang="en" sz="1600">
                <a:solidFill>
                  <a:schemeClr val="accent4"/>
                </a:solidFill>
                <a:latin typeface="Inconsolata"/>
                <a:ea typeface="Inconsolata"/>
                <a:cs typeface="Inconsolata"/>
                <a:sym typeface="Inconsolata"/>
              </a:rPr>
              <a:t>.")</a:t>
            </a:r>
            <a:endParaRPr/>
          </a:p>
          <a:p>
            <a:pPr indent="-342900" lvl="0" marL="457200" marR="0" rtl="0" algn="l">
              <a:lnSpc>
                <a:spcPct val="115000"/>
              </a:lnSpc>
              <a:spcBef>
                <a:spcPts val="1000"/>
              </a:spcBef>
              <a:spcAft>
                <a:spcPts val="0"/>
              </a:spcAft>
              <a:buSzPts val="1800"/>
              <a:buChar char="●"/>
            </a:pPr>
            <a:r>
              <a:rPr lang="en"/>
              <a:t>Iterate (walk through) a list using a </a:t>
            </a:r>
            <a:r>
              <a:rPr b="1" lang="en">
                <a:solidFill>
                  <a:schemeClr val="accent4"/>
                </a:solidFill>
                <a:latin typeface="Inconsolata"/>
                <a:ea typeface="Inconsolata"/>
                <a:cs typeface="Inconsolata"/>
                <a:sym typeface="Inconsolata"/>
              </a:rPr>
              <a:t>for</a:t>
            </a:r>
            <a:r>
              <a:rPr lang="en"/>
              <a:t> loop with </a:t>
            </a:r>
            <a:r>
              <a:rPr b="1" lang="en">
                <a:solidFill>
                  <a:schemeClr val="accent4"/>
                </a:solidFill>
                <a:latin typeface="Inconsolata"/>
                <a:ea typeface="Inconsolata"/>
                <a:cs typeface="Inconsolata"/>
                <a:sym typeface="Inconsolata"/>
              </a:rPr>
              <a:t>in</a:t>
            </a:r>
            <a:r>
              <a:rPr lang="en"/>
              <a:t>.</a:t>
            </a:r>
            <a:endParaRPr/>
          </a:p>
          <a:p>
            <a:pPr indent="0" lvl="0" marL="0" rtl="0" algn="l">
              <a:lnSpc>
                <a:spcPct val="115000"/>
              </a:lnSpc>
              <a:spcBef>
                <a:spcPts val="0"/>
              </a:spcBef>
              <a:spcAft>
                <a:spcPts val="0"/>
              </a:spcAft>
              <a:buSzPts val="1800"/>
              <a:buNone/>
            </a:pPr>
            <a:r>
              <a:rPr b="1" lang="en">
                <a:solidFill>
                  <a:schemeClr val="accent4"/>
                </a:solidFill>
                <a:latin typeface="Inconsolata"/>
                <a:ea typeface="Inconsolata"/>
                <a:cs typeface="Inconsolata"/>
                <a:sym typeface="Inconsolata"/>
              </a:rPr>
              <a:t>    </a:t>
            </a:r>
            <a:r>
              <a:rPr b="1" lang="en" sz="1600">
                <a:solidFill>
                  <a:schemeClr val="accent4"/>
                </a:solidFill>
                <a:latin typeface="Inconsolata"/>
                <a:ea typeface="Inconsolata"/>
                <a:cs typeface="Inconsolata"/>
                <a:sym typeface="Inconsolata"/>
              </a:rPr>
              <a:t>for product </a:t>
            </a:r>
            <a:r>
              <a:rPr b="1" lang="en" sz="1600">
                <a:solidFill>
                  <a:schemeClr val="accent4"/>
                </a:solidFill>
                <a:highlight>
                  <a:srgbClr val="FFFF00"/>
                </a:highlight>
                <a:latin typeface="Inconsolata"/>
                <a:ea typeface="Inconsolata"/>
                <a:cs typeface="Inconsolata"/>
                <a:sym typeface="Inconsolata"/>
              </a:rPr>
              <a:t>in</a:t>
            </a:r>
            <a:r>
              <a:rPr b="1" lang="en" sz="1600">
                <a:solidFill>
                  <a:schemeClr val="accent4"/>
                </a:solidFill>
                <a:latin typeface="Inconsolata"/>
                <a:ea typeface="Inconsolata"/>
                <a:cs typeface="Inconsolata"/>
                <a:sym typeface="Inconsolata"/>
              </a:rPr>
              <a:t> groceries:</a:t>
            </a:r>
            <a:br>
              <a:rPr b="1" lang="en" sz="1600">
                <a:solidFill>
                  <a:schemeClr val="accent4"/>
                </a:solidFill>
                <a:latin typeface="Inconsolata"/>
                <a:ea typeface="Inconsolata"/>
                <a:cs typeface="Inconsolata"/>
                <a:sym typeface="Inconsolata"/>
              </a:rPr>
            </a:br>
            <a:r>
              <a:rPr b="1" lang="en" sz="1600">
                <a:solidFill>
                  <a:schemeClr val="accent4"/>
                </a:solidFill>
                <a:latin typeface="Inconsolata"/>
                <a:ea typeface="Inconsolata"/>
                <a:cs typeface="Inconsolata"/>
                <a:sym typeface="Inconsolata"/>
              </a:rPr>
              <a:t>        print(product)</a:t>
            </a:r>
            <a:endParaRPr sz="1600"/>
          </a:p>
        </p:txBody>
      </p:sp>
      <p:sp>
        <p:nvSpPr>
          <p:cNvPr id="324" name="Google Shape;324;p13"/>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grpSp>
        <p:nvGrpSpPr>
          <p:cNvPr id="325" name="Google Shape;325;p13"/>
          <p:cNvGrpSpPr/>
          <p:nvPr/>
        </p:nvGrpSpPr>
        <p:grpSpPr>
          <a:xfrm>
            <a:off x="311688" y="4303251"/>
            <a:ext cx="718489" cy="718487"/>
            <a:chOff x="3717325" y="2137000"/>
            <a:chExt cx="1104178" cy="1104176"/>
          </a:xfrm>
        </p:grpSpPr>
        <p:sp>
          <p:nvSpPr>
            <p:cNvPr id="326" name="Google Shape;326;p13"/>
            <p:cNvSpPr/>
            <p:nvPr/>
          </p:nvSpPr>
          <p:spPr>
            <a:xfrm>
              <a:off x="3717325" y="2238576"/>
              <a:ext cx="1002600" cy="1002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3"/>
            <p:cNvSpPr/>
            <p:nvPr/>
          </p:nvSpPr>
          <p:spPr>
            <a:xfrm>
              <a:off x="3818903" y="2137000"/>
              <a:ext cx="1002600" cy="1002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8" name="Google Shape;328;p13"/>
          <p:cNvGrpSpPr/>
          <p:nvPr/>
        </p:nvGrpSpPr>
        <p:grpSpPr>
          <a:xfrm rot="10800000">
            <a:off x="7853150" y="2237323"/>
            <a:ext cx="1104178" cy="1104176"/>
            <a:chOff x="4185575" y="3320360"/>
            <a:chExt cx="1104178" cy="1104176"/>
          </a:xfrm>
        </p:grpSpPr>
        <p:sp>
          <p:nvSpPr>
            <p:cNvPr id="329" name="Google Shape;329;p13"/>
            <p:cNvSpPr/>
            <p:nvPr/>
          </p:nvSpPr>
          <p:spPr>
            <a:xfrm>
              <a:off x="4185575" y="3421936"/>
              <a:ext cx="1002600" cy="10026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3"/>
            <p:cNvSpPr/>
            <p:nvPr/>
          </p:nvSpPr>
          <p:spPr>
            <a:xfrm>
              <a:off x="4287153" y="3320360"/>
              <a:ext cx="1002600" cy="1002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4"/>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Lists are Ordered</a:t>
            </a:r>
            <a:endParaRPr b="1">
              <a:latin typeface="Assistant"/>
              <a:ea typeface="Assistant"/>
              <a:cs typeface="Assistant"/>
              <a:sym typeface="Assistant"/>
            </a:endParaRPr>
          </a:p>
        </p:txBody>
      </p:sp>
      <p:sp>
        <p:nvSpPr>
          <p:cNvPr id="336" name="Google Shape;336;p14"/>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300"/>
              </a:spcBef>
              <a:spcAft>
                <a:spcPts val="0"/>
              </a:spcAft>
              <a:buSzPts val="1800"/>
              <a:buNone/>
            </a:pPr>
            <a:r>
              <a:rPr lang="en"/>
              <a:t>A </a:t>
            </a:r>
            <a:r>
              <a:rPr b="1" lang="en"/>
              <a:t>List</a:t>
            </a:r>
            <a:r>
              <a:rPr lang="en"/>
              <a:t> is “ordered”, which means that the order of the items in the list matters.</a:t>
            </a:r>
            <a:endParaRPr/>
          </a:p>
          <a:p>
            <a:pPr indent="-342900" lvl="0" marL="457200" rtl="0" algn="l">
              <a:lnSpc>
                <a:spcPct val="115000"/>
              </a:lnSpc>
              <a:spcBef>
                <a:spcPts val="1000"/>
              </a:spcBef>
              <a:spcAft>
                <a:spcPts val="0"/>
              </a:spcAft>
              <a:buSzPts val="1800"/>
              <a:buChar char="●"/>
            </a:pPr>
            <a:r>
              <a:rPr lang="en"/>
              <a:t>If we have two lists with identical items but those items are not in same order, Python views them as different lists.</a:t>
            </a:r>
            <a:endParaRPr/>
          </a:p>
          <a:p>
            <a:pPr indent="0" lvl="0" marL="0" rtl="0" algn="l">
              <a:lnSpc>
                <a:spcPct val="115000"/>
              </a:lnSpc>
              <a:spcBef>
                <a:spcPts val="0"/>
              </a:spcBef>
              <a:spcAft>
                <a:spcPts val="0"/>
              </a:spcAft>
              <a:buSzPts val="1800"/>
              <a:buNone/>
            </a:pPr>
            <a:r>
              <a:rPr b="1" lang="en" sz="1600">
                <a:solidFill>
                  <a:schemeClr val="accent4"/>
                </a:solidFill>
                <a:latin typeface="Inconsolata"/>
                <a:ea typeface="Inconsolata"/>
                <a:cs typeface="Inconsolata"/>
                <a:sym typeface="Inconsolata"/>
              </a:rPr>
              <a:t>    groceries = ["milk", "bread", "rice", "tomatoes", "potatoes", "chocolate"]</a:t>
            </a:r>
            <a:endParaRPr b="1" sz="1600">
              <a:solidFill>
                <a:schemeClr val="accent4"/>
              </a:solidFill>
              <a:latin typeface="Inconsolata"/>
              <a:ea typeface="Inconsolata"/>
              <a:cs typeface="Inconsolata"/>
              <a:sym typeface="Inconsolata"/>
            </a:endParaRPr>
          </a:p>
          <a:p>
            <a:pPr indent="0" lvl="0" marL="0" rtl="0" algn="l">
              <a:lnSpc>
                <a:spcPct val="115000"/>
              </a:lnSpc>
              <a:spcBef>
                <a:spcPts val="0"/>
              </a:spcBef>
              <a:spcAft>
                <a:spcPts val="0"/>
              </a:spcAft>
              <a:buSzPts val="1800"/>
              <a:buNone/>
            </a:pPr>
            <a:r>
              <a:rPr b="1" lang="en" sz="1600">
                <a:solidFill>
                  <a:schemeClr val="accent4"/>
                </a:solidFill>
                <a:latin typeface="Inconsolata"/>
                <a:ea typeface="Inconsolata"/>
                <a:cs typeface="Inconsolata"/>
                <a:sym typeface="Inconsolata"/>
              </a:rPr>
              <a:t>    ingredients = ["tomatoes", "milk", "chocolate", "bread", "potatoes", "rice"]</a:t>
            </a:r>
            <a:endParaRPr b="1" sz="1600">
              <a:solidFill>
                <a:schemeClr val="accent4"/>
              </a:solidFill>
              <a:latin typeface="Inconsolata"/>
              <a:ea typeface="Inconsolata"/>
              <a:cs typeface="Inconsolata"/>
              <a:sym typeface="Inconsolata"/>
            </a:endParaRPr>
          </a:p>
          <a:p>
            <a:pPr indent="-342900" lvl="0" marL="457200" rtl="0" algn="l">
              <a:lnSpc>
                <a:spcPct val="115000"/>
              </a:lnSpc>
              <a:spcBef>
                <a:spcPts val="1000"/>
              </a:spcBef>
              <a:spcAft>
                <a:spcPts val="0"/>
              </a:spcAft>
              <a:buSzPts val="1800"/>
              <a:buChar char="●"/>
            </a:pPr>
            <a:r>
              <a:rPr lang="en"/>
              <a:t>The two lists are not equal.</a:t>
            </a:r>
            <a:endParaRPr/>
          </a:p>
          <a:p>
            <a:pPr indent="0" lvl="0" marL="0" rtl="0" algn="l">
              <a:lnSpc>
                <a:spcPct val="115000"/>
              </a:lnSpc>
              <a:spcBef>
                <a:spcPts val="1000"/>
              </a:spcBef>
              <a:spcAft>
                <a:spcPts val="0"/>
              </a:spcAft>
              <a:buSzPts val="1800"/>
              <a:buNone/>
            </a:pPr>
            <a:r>
              <a:rPr b="1" lang="en" sz="1600">
                <a:solidFill>
                  <a:schemeClr val="accent4"/>
                </a:solidFill>
                <a:latin typeface="Inconsolata"/>
                <a:ea typeface="Inconsolata"/>
                <a:cs typeface="Inconsolata"/>
                <a:sym typeface="Inconsolata"/>
              </a:rPr>
              <a:t>    print(f"Does the grocery list equal ingredients: </a:t>
            </a:r>
            <a:r>
              <a:rPr b="1" lang="en" sz="1600">
                <a:solidFill>
                  <a:srgbClr val="4799B1"/>
                </a:solidFill>
                <a:latin typeface="Inconsolata"/>
                <a:ea typeface="Inconsolata"/>
                <a:cs typeface="Inconsolata"/>
                <a:sym typeface="Inconsolata"/>
              </a:rPr>
              <a:t>{groceries == ingredients}</a:t>
            </a:r>
            <a:r>
              <a:rPr b="1" lang="en" sz="1600">
                <a:solidFill>
                  <a:schemeClr val="accent4"/>
                </a:solidFill>
                <a:latin typeface="Inconsolata"/>
                <a:ea typeface="Inconsolata"/>
                <a:cs typeface="Inconsolata"/>
                <a:sym typeface="Inconsolata"/>
              </a:rPr>
              <a:t>.")</a:t>
            </a:r>
            <a:endParaRPr/>
          </a:p>
          <a:p>
            <a:pPr indent="0" lvl="0" marL="0" rtl="0" algn="l">
              <a:lnSpc>
                <a:spcPct val="115000"/>
              </a:lnSpc>
              <a:spcBef>
                <a:spcPts val="1000"/>
              </a:spcBef>
              <a:spcAft>
                <a:spcPts val="1000"/>
              </a:spcAft>
              <a:buSzPts val="1800"/>
              <a:buNone/>
            </a:pPr>
            <a:r>
              <a:t/>
            </a:r>
            <a:endParaRPr/>
          </a:p>
        </p:txBody>
      </p:sp>
      <p:sp>
        <p:nvSpPr>
          <p:cNvPr id="337" name="Google Shape;337;p14"/>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grpSp>
        <p:nvGrpSpPr>
          <p:cNvPr id="338" name="Google Shape;338;p14"/>
          <p:cNvGrpSpPr/>
          <p:nvPr/>
        </p:nvGrpSpPr>
        <p:grpSpPr>
          <a:xfrm>
            <a:off x="311688" y="4303251"/>
            <a:ext cx="718489" cy="718487"/>
            <a:chOff x="3717325" y="2137000"/>
            <a:chExt cx="1104178" cy="1104176"/>
          </a:xfrm>
        </p:grpSpPr>
        <p:sp>
          <p:nvSpPr>
            <p:cNvPr id="339" name="Google Shape;339;p14"/>
            <p:cNvSpPr/>
            <p:nvPr/>
          </p:nvSpPr>
          <p:spPr>
            <a:xfrm>
              <a:off x="3717325" y="2238576"/>
              <a:ext cx="1002600" cy="1002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4"/>
            <p:cNvSpPr/>
            <p:nvPr/>
          </p:nvSpPr>
          <p:spPr>
            <a:xfrm>
              <a:off x="3818903" y="2137000"/>
              <a:ext cx="1002600" cy="1002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15"/>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Accessing List Items</a:t>
            </a:r>
            <a:endParaRPr b="1">
              <a:latin typeface="Assistant"/>
              <a:ea typeface="Assistant"/>
              <a:cs typeface="Assistant"/>
              <a:sym typeface="Assistant"/>
            </a:endParaRPr>
          </a:p>
        </p:txBody>
      </p:sp>
      <p:sp>
        <p:nvSpPr>
          <p:cNvPr id="346" name="Google Shape;346;p15"/>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000"/>
              </a:spcBef>
              <a:spcAft>
                <a:spcPts val="0"/>
              </a:spcAft>
              <a:buSzPts val="1800"/>
              <a:buChar char="●"/>
            </a:pPr>
            <a:r>
              <a:rPr lang="en"/>
              <a:t>List items can be accessed by index, starting from </a:t>
            </a:r>
            <a:r>
              <a:rPr b="1" lang="en">
                <a:solidFill>
                  <a:schemeClr val="accent4"/>
                </a:solidFill>
                <a:latin typeface="Inconsolata"/>
                <a:ea typeface="Inconsolata"/>
                <a:cs typeface="Inconsolata"/>
                <a:sym typeface="Inconsolata"/>
              </a:rPr>
              <a:t>0</a:t>
            </a:r>
            <a:r>
              <a:rPr lang="en"/>
              <a:t>.</a:t>
            </a:r>
            <a:endParaRPr/>
          </a:p>
          <a:p>
            <a:pPr indent="-342900" lvl="0" marL="457200" rtl="0" algn="l">
              <a:lnSpc>
                <a:spcPct val="115000"/>
              </a:lnSpc>
              <a:spcBef>
                <a:spcPts val="1000"/>
              </a:spcBef>
              <a:spcAft>
                <a:spcPts val="0"/>
              </a:spcAft>
              <a:buSzPts val="1800"/>
              <a:buChar char="●"/>
            </a:pPr>
            <a:r>
              <a:rPr lang="en"/>
              <a:t>Use the </a:t>
            </a:r>
            <a:r>
              <a:rPr b="1" lang="en">
                <a:solidFill>
                  <a:schemeClr val="accent4"/>
                </a:solidFill>
                <a:latin typeface="Inconsolata"/>
                <a:ea typeface="Inconsolata"/>
                <a:cs typeface="Inconsolata"/>
                <a:sym typeface="Inconsolata"/>
              </a:rPr>
              <a:t>range()</a:t>
            </a:r>
            <a:r>
              <a:rPr lang="en"/>
              <a:t> function in a </a:t>
            </a:r>
            <a:r>
              <a:rPr b="1" lang="en">
                <a:solidFill>
                  <a:schemeClr val="accent4"/>
                </a:solidFill>
                <a:latin typeface="Inconsolata"/>
                <a:ea typeface="Inconsolata"/>
                <a:cs typeface="Inconsolata"/>
                <a:sym typeface="Inconsolata"/>
              </a:rPr>
              <a:t>for</a:t>
            </a:r>
            <a:r>
              <a:rPr lang="en"/>
              <a:t> loop to walk through the list using indexes</a:t>
            </a:r>
            <a:br>
              <a:rPr lang="en"/>
            </a:br>
            <a:r>
              <a:rPr b="1" lang="en" sz="1600">
                <a:solidFill>
                  <a:schemeClr val="accent4"/>
                </a:solidFill>
                <a:latin typeface="Inconsolata"/>
                <a:ea typeface="Inconsolata"/>
                <a:cs typeface="Inconsolata"/>
                <a:sym typeface="Inconsolata"/>
              </a:rPr>
              <a:t>for i in range(0, len(groceries)): …</a:t>
            </a:r>
            <a:endParaRPr b="1" sz="1600">
              <a:solidFill>
                <a:schemeClr val="accent4"/>
              </a:solidFill>
              <a:latin typeface="Inconsolata"/>
              <a:ea typeface="Inconsolata"/>
              <a:cs typeface="Inconsolata"/>
              <a:sym typeface="Inconsolata"/>
            </a:endParaRPr>
          </a:p>
          <a:p>
            <a:pPr indent="-342900" lvl="0" marL="457200" rtl="0" algn="l">
              <a:lnSpc>
                <a:spcPct val="115000"/>
              </a:lnSpc>
              <a:spcBef>
                <a:spcPts val="1000"/>
              </a:spcBef>
              <a:spcAft>
                <a:spcPts val="0"/>
              </a:spcAft>
              <a:buSzPts val="1800"/>
              <a:buChar char="●"/>
            </a:pPr>
            <a:r>
              <a:rPr lang="en"/>
              <a:t>A negative index means counting backward.</a:t>
            </a:r>
            <a:endParaRPr b="1" sz="1600">
              <a:latin typeface="Inconsolata"/>
              <a:ea typeface="Inconsolata"/>
              <a:cs typeface="Inconsolata"/>
              <a:sym typeface="Inconsolata"/>
            </a:endParaRPr>
          </a:p>
          <a:p>
            <a:pPr indent="0" lvl="0" marL="457200" rtl="0" algn="l">
              <a:lnSpc>
                <a:spcPct val="115000"/>
              </a:lnSpc>
              <a:spcBef>
                <a:spcPts val="1000"/>
              </a:spcBef>
              <a:spcAft>
                <a:spcPts val="0"/>
              </a:spcAft>
              <a:buSzPts val="1800"/>
              <a:buNone/>
            </a:pPr>
            <a:r>
              <a:rPr b="1" lang="en" sz="1600">
                <a:solidFill>
                  <a:schemeClr val="accent4"/>
                </a:solidFill>
                <a:latin typeface="Inconsolata"/>
                <a:ea typeface="Inconsolata"/>
                <a:cs typeface="Inconsolata"/>
                <a:sym typeface="Inconsolata"/>
              </a:rPr>
              <a:t>print(f"The second item on our grocery list is </a:t>
            </a:r>
            <a:r>
              <a:rPr b="1" lang="en" sz="1600">
                <a:solidFill>
                  <a:srgbClr val="2C768B"/>
                </a:solidFill>
                <a:latin typeface="Inconsolata"/>
                <a:ea typeface="Inconsolata"/>
                <a:cs typeface="Inconsolata"/>
                <a:sym typeface="Inconsolata"/>
              </a:rPr>
              <a:t>{groceries[1]}</a:t>
            </a:r>
            <a:r>
              <a:rPr b="1" lang="en" sz="1600">
                <a:solidFill>
                  <a:schemeClr val="accent4"/>
                </a:solidFill>
                <a:latin typeface="Inconsolata"/>
                <a:ea typeface="Inconsolata"/>
                <a:cs typeface="Inconsolata"/>
                <a:sym typeface="Inconsolata"/>
              </a:rPr>
              <a:t>.")</a:t>
            </a:r>
            <a:endParaRPr b="1" sz="1600">
              <a:solidFill>
                <a:schemeClr val="accent4"/>
              </a:solidFill>
              <a:latin typeface="Inconsolata"/>
              <a:ea typeface="Inconsolata"/>
              <a:cs typeface="Inconsolata"/>
              <a:sym typeface="Inconsolata"/>
            </a:endParaRPr>
          </a:p>
          <a:p>
            <a:pPr indent="0" lvl="0" marL="457200" rtl="0" algn="l">
              <a:lnSpc>
                <a:spcPct val="115000"/>
              </a:lnSpc>
              <a:spcBef>
                <a:spcPts val="0"/>
              </a:spcBef>
              <a:spcAft>
                <a:spcPts val="0"/>
              </a:spcAft>
              <a:buSzPts val="1800"/>
              <a:buNone/>
            </a:pPr>
            <a:r>
              <a:rPr b="1" lang="en" sz="1600">
                <a:solidFill>
                  <a:schemeClr val="accent4"/>
                </a:solidFill>
                <a:latin typeface="Inconsolata"/>
                <a:ea typeface="Inconsolata"/>
                <a:cs typeface="Inconsolata"/>
                <a:sym typeface="Inconsolata"/>
              </a:rPr>
              <a:t>print(f"The fifth item on our grocery list is </a:t>
            </a:r>
            <a:r>
              <a:rPr b="1" lang="en" sz="1600">
                <a:solidFill>
                  <a:srgbClr val="2C768B"/>
                </a:solidFill>
                <a:latin typeface="Inconsolata"/>
                <a:ea typeface="Inconsolata"/>
                <a:cs typeface="Inconsolata"/>
                <a:sym typeface="Inconsolata"/>
              </a:rPr>
              <a:t>{groceries[4]}</a:t>
            </a:r>
            <a:r>
              <a:rPr b="1" lang="en" sz="1600">
                <a:solidFill>
                  <a:schemeClr val="accent4"/>
                </a:solidFill>
                <a:latin typeface="Inconsolata"/>
                <a:ea typeface="Inconsolata"/>
                <a:cs typeface="Inconsolata"/>
                <a:sym typeface="Inconsolata"/>
              </a:rPr>
              <a:t>.")</a:t>
            </a:r>
            <a:endParaRPr b="1" sz="1600">
              <a:solidFill>
                <a:schemeClr val="accent4"/>
              </a:solidFill>
              <a:latin typeface="Inconsolata"/>
              <a:ea typeface="Inconsolata"/>
              <a:cs typeface="Inconsolata"/>
              <a:sym typeface="Inconsolata"/>
            </a:endParaRPr>
          </a:p>
          <a:p>
            <a:pPr indent="0" lvl="0" marL="457200" rtl="0" algn="l">
              <a:lnSpc>
                <a:spcPct val="115000"/>
              </a:lnSpc>
              <a:spcBef>
                <a:spcPts val="0"/>
              </a:spcBef>
              <a:spcAft>
                <a:spcPts val="0"/>
              </a:spcAft>
              <a:buClr>
                <a:schemeClr val="dk1"/>
              </a:buClr>
              <a:buSzPts val="1100"/>
              <a:buFont typeface="Arial"/>
              <a:buNone/>
            </a:pPr>
            <a:r>
              <a:rPr b="1" lang="en" sz="1600">
                <a:solidFill>
                  <a:schemeClr val="accent4"/>
                </a:solidFill>
                <a:latin typeface="Inconsolata"/>
                <a:ea typeface="Inconsolata"/>
                <a:cs typeface="Inconsolata"/>
                <a:sym typeface="Inconsolata"/>
              </a:rPr>
              <a:t>print(f"The third item from the end of our list is </a:t>
            </a:r>
            <a:r>
              <a:rPr b="1" lang="en" sz="1600">
                <a:solidFill>
                  <a:srgbClr val="2C768B"/>
                </a:solidFill>
                <a:latin typeface="Inconsolata"/>
                <a:ea typeface="Inconsolata"/>
                <a:cs typeface="Inconsolata"/>
                <a:sym typeface="Inconsolata"/>
              </a:rPr>
              <a:t>{groceries[-3]}</a:t>
            </a:r>
            <a:r>
              <a:rPr b="1" lang="en" sz="1600">
                <a:solidFill>
                  <a:schemeClr val="accent4"/>
                </a:solidFill>
                <a:latin typeface="Inconsolata"/>
                <a:ea typeface="Inconsolata"/>
                <a:cs typeface="Inconsolata"/>
                <a:sym typeface="Inconsolata"/>
              </a:rPr>
              <a:t>.")</a:t>
            </a:r>
            <a:endParaRPr b="1" sz="1600">
              <a:solidFill>
                <a:schemeClr val="accent4"/>
              </a:solidFill>
              <a:latin typeface="Inconsolata"/>
              <a:ea typeface="Inconsolata"/>
              <a:cs typeface="Inconsolata"/>
              <a:sym typeface="Inconsolata"/>
            </a:endParaRPr>
          </a:p>
          <a:p>
            <a:pPr indent="0" lvl="0" marL="457200" rtl="0" algn="l">
              <a:lnSpc>
                <a:spcPct val="115000"/>
              </a:lnSpc>
              <a:spcBef>
                <a:spcPts val="0"/>
              </a:spcBef>
              <a:spcAft>
                <a:spcPts val="0"/>
              </a:spcAft>
              <a:buSzPts val="1800"/>
              <a:buNone/>
            </a:pPr>
            <a:r>
              <a:t/>
            </a:r>
            <a:endParaRPr b="1" sz="1600">
              <a:latin typeface="Inconsolata"/>
              <a:ea typeface="Inconsolata"/>
              <a:cs typeface="Inconsolata"/>
              <a:sym typeface="Inconsolata"/>
            </a:endParaRPr>
          </a:p>
          <a:p>
            <a:pPr indent="0" lvl="0" marL="457200" rtl="0" algn="l">
              <a:lnSpc>
                <a:spcPct val="115000"/>
              </a:lnSpc>
              <a:spcBef>
                <a:spcPts val="0"/>
              </a:spcBef>
              <a:spcAft>
                <a:spcPts val="0"/>
              </a:spcAft>
              <a:buSzPts val="1800"/>
              <a:buNone/>
            </a:pPr>
            <a:r>
              <a:rPr b="1" lang="en" sz="1600">
                <a:solidFill>
                  <a:schemeClr val="accent4"/>
                </a:solidFill>
                <a:latin typeface="Inconsolata"/>
                <a:ea typeface="Inconsolata"/>
                <a:cs typeface="Inconsolata"/>
                <a:sym typeface="Inconsolata"/>
              </a:rPr>
              <a:t>print(groceries[len(groceries)])</a:t>
            </a:r>
            <a:endParaRPr b="1" sz="1600">
              <a:solidFill>
                <a:schemeClr val="accent4"/>
              </a:solidFill>
              <a:latin typeface="Inconsolata"/>
              <a:ea typeface="Inconsolata"/>
              <a:cs typeface="Inconsolata"/>
              <a:sym typeface="Inconsolata"/>
            </a:endParaRPr>
          </a:p>
          <a:p>
            <a:pPr indent="0" lvl="0" marL="457200" rtl="0" algn="l">
              <a:lnSpc>
                <a:spcPct val="115000"/>
              </a:lnSpc>
              <a:spcBef>
                <a:spcPts val="0"/>
              </a:spcBef>
              <a:spcAft>
                <a:spcPts val="0"/>
              </a:spcAft>
              <a:buSzPts val="1800"/>
              <a:buNone/>
            </a:pPr>
            <a:r>
              <a:rPr b="1" lang="en" sz="1600">
                <a:solidFill>
                  <a:srgbClr val="999999"/>
                </a:solidFill>
                <a:latin typeface="Inconsolata"/>
                <a:ea typeface="Inconsolata"/>
                <a:cs typeface="Inconsolata"/>
                <a:sym typeface="Inconsolata"/>
              </a:rPr>
              <a:t># IndexError: list index out of range</a:t>
            </a:r>
            <a:endParaRPr b="1" sz="1600">
              <a:solidFill>
                <a:srgbClr val="999999"/>
              </a:solidFill>
            </a:endParaRPr>
          </a:p>
        </p:txBody>
      </p:sp>
      <p:sp>
        <p:nvSpPr>
          <p:cNvPr id="347" name="Google Shape;347;p15"/>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grpSp>
        <p:nvGrpSpPr>
          <p:cNvPr id="348" name="Google Shape;348;p15"/>
          <p:cNvGrpSpPr/>
          <p:nvPr/>
        </p:nvGrpSpPr>
        <p:grpSpPr>
          <a:xfrm rot="2700000">
            <a:off x="7554987" y="1595015"/>
            <a:ext cx="1067690" cy="867892"/>
            <a:chOff x="919500" y="1916075"/>
            <a:chExt cx="1067700" cy="867900"/>
          </a:xfrm>
        </p:grpSpPr>
        <p:sp>
          <p:nvSpPr>
            <p:cNvPr id="349" name="Google Shape;349;p15"/>
            <p:cNvSpPr/>
            <p:nvPr/>
          </p:nvSpPr>
          <p:spPr>
            <a:xfrm>
              <a:off x="919500" y="1992275"/>
              <a:ext cx="915300" cy="7917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5"/>
            <p:cNvSpPr/>
            <p:nvPr/>
          </p:nvSpPr>
          <p:spPr>
            <a:xfrm>
              <a:off x="1071900" y="191607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1" name="Google Shape;351;p15"/>
          <p:cNvGrpSpPr/>
          <p:nvPr/>
        </p:nvGrpSpPr>
        <p:grpSpPr>
          <a:xfrm rot="8100353">
            <a:off x="196897" y="3613941"/>
            <a:ext cx="734820" cy="597312"/>
            <a:chOff x="521400" y="3135325"/>
            <a:chExt cx="1067700" cy="867900"/>
          </a:xfrm>
        </p:grpSpPr>
        <p:sp>
          <p:nvSpPr>
            <p:cNvPr id="352" name="Google Shape;352;p15"/>
            <p:cNvSpPr/>
            <p:nvPr/>
          </p:nvSpPr>
          <p:spPr>
            <a:xfrm>
              <a:off x="521400" y="3211525"/>
              <a:ext cx="915300" cy="791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5"/>
            <p:cNvSpPr/>
            <p:nvPr/>
          </p:nvSpPr>
          <p:spPr>
            <a:xfrm>
              <a:off x="673800" y="313532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4" name="Google Shape;354;p15"/>
          <p:cNvGrpSpPr/>
          <p:nvPr/>
        </p:nvGrpSpPr>
        <p:grpSpPr>
          <a:xfrm>
            <a:off x="4752600" y="3629775"/>
            <a:ext cx="4197600" cy="1100326"/>
            <a:chOff x="4752600" y="3629775"/>
            <a:chExt cx="4197600" cy="1100326"/>
          </a:xfrm>
        </p:grpSpPr>
        <p:sp>
          <p:nvSpPr>
            <p:cNvPr id="355" name="Google Shape;355;p15"/>
            <p:cNvSpPr/>
            <p:nvPr/>
          </p:nvSpPr>
          <p:spPr>
            <a:xfrm>
              <a:off x="4752600" y="3903975"/>
              <a:ext cx="699600" cy="27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4"/>
                  </a:solidFill>
                  <a:latin typeface="Inconsolata"/>
                  <a:ea typeface="Inconsolata"/>
                  <a:cs typeface="Inconsolata"/>
                  <a:sym typeface="Inconsolata"/>
                </a:rPr>
                <a:t>0</a:t>
              </a:r>
              <a:endParaRPr b="1" i="0" sz="1400" u="none" cap="none" strike="noStrike">
                <a:solidFill>
                  <a:schemeClr val="accent4"/>
                </a:solidFill>
                <a:latin typeface="Inconsolata"/>
                <a:ea typeface="Inconsolata"/>
                <a:cs typeface="Inconsolata"/>
                <a:sym typeface="Inconsolata"/>
              </a:endParaRPr>
            </a:p>
          </p:txBody>
        </p:sp>
        <p:sp>
          <p:nvSpPr>
            <p:cNvPr id="356" name="Google Shape;356;p15"/>
            <p:cNvSpPr/>
            <p:nvPr/>
          </p:nvSpPr>
          <p:spPr>
            <a:xfrm>
              <a:off x="4752600" y="4455901"/>
              <a:ext cx="699600" cy="27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4"/>
                  </a:solidFill>
                  <a:latin typeface="Inconsolata"/>
                  <a:ea typeface="Inconsolata"/>
                  <a:cs typeface="Inconsolata"/>
                  <a:sym typeface="Inconsolata"/>
                </a:rPr>
                <a:t>milk</a:t>
              </a:r>
              <a:endParaRPr b="1" i="0" sz="1400" u="none" cap="none" strike="noStrike">
                <a:solidFill>
                  <a:schemeClr val="accent4"/>
                </a:solidFill>
                <a:latin typeface="Inconsolata"/>
                <a:ea typeface="Inconsolata"/>
                <a:cs typeface="Inconsolata"/>
                <a:sym typeface="Inconsolata"/>
              </a:endParaRPr>
            </a:p>
          </p:txBody>
        </p:sp>
        <p:sp>
          <p:nvSpPr>
            <p:cNvPr id="357" name="Google Shape;357;p15"/>
            <p:cNvSpPr/>
            <p:nvPr/>
          </p:nvSpPr>
          <p:spPr>
            <a:xfrm>
              <a:off x="5452200" y="3903975"/>
              <a:ext cx="699600" cy="27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4"/>
                  </a:solidFill>
                  <a:latin typeface="Inconsolata"/>
                  <a:ea typeface="Inconsolata"/>
                  <a:cs typeface="Inconsolata"/>
                  <a:sym typeface="Inconsolata"/>
                </a:rPr>
                <a:t>1</a:t>
              </a:r>
              <a:endParaRPr b="1" i="0" sz="1400" u="none" cap="none" strike="noStrike">
                <a:solidFill>
                  <a:schemeClr val="accent4"/>
                </a:solidFill>
                <a:latin typeface="Inconsolata"/>
                <a:ea typeface="Inconsolata"/>
                <a:cs typeface="Inconsolata"/>
                <a:sym typeface="Inconsolata"/>
              </a:endParaRPr>
            </a:p>
          </p:txBody>
        </p:sp>
        <p:sp>
          <p:nvSpPr>
            <p:cNvPr id="358" name="Google Shape;358;p15"/>
            <p:cNvSpPr/>
            <p:nvPr/>
          </p:nvSpPr>
          <p:spPr>
            <a:xfrm>
              <a:off x="5452200" y="4455901"/>
              <a:ext cx="699600" cy="27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4"/>
                  </a:solidFill>
                  <a:latin typeface="Inconsolata"/>
                  <a:ea typeface="Inconsolata"/>
                  <a:cs typeface="Inconsolata"/>
                  <a:sym typeface="Inconsolata"/>
                </a:rPr>
                <a:t>bread</a:t>
              </a:r>
              <a:endParaRPr b="1" i="0" sz="1400" u="none" cap="none" strike="noStrike">
                <a:solidFill>
                  <a:schemeClr val="accent4"/>
                </a:solidFill>
                <a:latin typeface="Inconsolata"/>
                <a:ea typeface="Inconsolata"/>
                <a:cs typeface="Inconsolata"/>
                <a:sym typeface="Inconsolata"/>
              </a:endParaRPr>
            </a:p>
          </p:txBody>
        </p:sp>
        <p:sp>
          <p:nvSpPr>
            <p:cNvPr id="359" name="Google Shape;359;p15"/>
            <p:cNvSpPr/>
            <p:nvPr/>
          </p:nvSpPr>
          <p:spPr>
            <a:xfrm>
              <a:off x="6151800" y="3903975"/>
              <a:ext cx="699600" cy="27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4"/>
                  </a:solidFill>
                  <a:latin typeface="Inconsolata"/>
                  <a:ea typeface="Inconsolata"/>
                  <a:cs typeface="Inconsolata"/>
                  <a:sym typeface="Inconsolata"/>
                </a:rPr>
                <a:t>2</a:t>
              </a:r>
              <a:endParaRPr b="1" i="0" sz="1400" u="none" cap="none" strike="noStrike">
                <a:solidFill>
                  <a:schemeClr val="accent4"/>
                </a:solidFill>
                <a:latin typeface="Inconsolata"/>
                <a:ea typeface="Inconsolata"/>
                <a:cs typeface="Inconsolata"/>
                <a:sym typeface="Inconsolata"/>
              </a:endParaRPr>
            </a:p>
          </p:txBody>
        </p:sp>
        <p:sp>
          <p:nvSpPr>
            <p:cNvPr id="360" name="Google Shape;360;p15"/>
            <p:cNvSpPr/>
            <p:nvPr/>
          </p:nvSpPr>
          <p:spPr>
            <a:xfrm>
              <a:off x="6151800" y="4455901"/>
              <a:ext cx="699600" cy="27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4"/>
                  </a:solidFill>
                  <a:latin typeface="Inconsolata"/>
                  <a:ea typeface="Inconsolata"/>
                  <a:cs typeface="Inconsolata"/>
                  <a:sym typeface="Inconsolata"/>
                </a:rPr>
                <a:t>rice</a:t>
              </a:r>
              <a:endParaRPr b="1" i="0" sz="1400" u="none" cap="none" strike="noStrike">
                <a:solidFill>
                  <a:schemeClr val="accent4"/>
                </a:solidFill>
                <a:latin typeface="Inconsolata"/>
                <a:ea typeface="Inconsolata"/>
                <a:cs typeface="Inconsolata"/>
                <a:sym typeface="Inconsolata"/>
              </a:endParaRPr>
            </a:p>
          </p:txBody>
        </p:sp>
        <p:sp>
          <p:nvSpPr>
            <p:cNvPr id="361" name="Google Shape;361;p15"/>
            <p:cNvSpPr/>
            <p:nvPr/>
          </p:nvSpPr>
          <p:spPr>
            <a:xfrm>
              <a:off x="6851400" y="3903975"/>
              <a:ext cx="699600" cy="27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4"/>
                  </a:solidFill>
                  <a:latin typeface="Inconsolata"/>
                  <a:ea typeface="Inconsolata"/>
                  <a:cs typeface="Inconsolata"/>
                  <a:sym typeface="Inconsolata"/>
                </a:rPr>
                <a:t>3</a:t>
              </a:r>
              <a:endParaRPr b="1" i="0" sz="1400" u="none" cap="none" strike="noStrike">
                <a:solidFill>
                  <a:schemeClr val="accent4"/>
                </a:solidFill>
                <a:latin typeface="Inconsolata"/>
                <a:ea typeface="Inconsolata"/>
                <a:cs typeface="Inconsolata"/>
                <a:sym typeface="Inconsolata"/>
              </a:endParaRPr>
            </a:p>
          </p:txBody>
        </p:sp>
        <p:sp>
          <p:nvSpPr>
            <p:cNvPr id="362" name="Google Shape;362;p15"/>
            <p:cNvSpPr/>
            <p:nvPr/>
          </p:nvSpPr>
          <p:spPr>
            <a:xfrm>
              <a:off x="6851400" y="4455901"/>
              <a:ext cx="699600" cy="27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chemeClr val="accent4"/>
                  </a:solidFill>
                  <a:latin typeface="Inconsolata"/>
                  <a:ea typeface="Inconsolata"/>
                  <a:cs typeface="Inconsolata"/>
                  <a:sym typeface="Inconsolata"/>
                </a:rPr>
                <a:t>tomatoes</a:t>
              </a:r>
              <a:endParaRPr b="1" i="0" sz="1000" u="none" cap="none" strike="noStrike">
                <a:solidFill>
                  <a:schemeClr val="accent4"/>
                </a:solidFill>
                <a:latin typeface="Inconsolata"/>
                <a:ea typeface="Inconsolata"/>
                <a:cs typeface="Inconsolata"/>
                <a:sym typeface="Inconsolata"/>
              </a:endParaRPr>
            </a:p>
          </p:txBody>
        </p:sp>
        <p:sp>
          <p:nvSpPr>
            <p:cNvPr id="363" name="Google Shape;363;p15"/>
            <p:cNvSpPr/>
            <p:nvPr/>
          </p:nvSpPr>
          <p:spPr>
            <a:xfrm>
              <a:off x="7551000" y="3903975"/>
              <a:ext cx="699600" cy="27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4"/>
                  </a:solidFill>
                  <a:latin typeface="Inconsolata"/>
                  <a:ea typeface="Inconsolata"/>
                  <a:cs typeface="Inconsolata"/>
                  <a:sym typeface="Inconsolata"/>
                </a:rPr>
                <a:t>4</a:t>
              </a:r>
              <a:endParaRPr b="1" i="0" sz="1400" u="none" cap="none" strike="noStrike">
                <a:solidFill>
                  <a:schemeClr val="accent4"/>
                </a:solidFill>
                <a:latin typeface="Inconsolata"/>
                <a:ea typeface="Inconsolata"/>
                <a:cs typeface="Inconsolata"/>
                <a:sym typeface="Inconsolata"/>
              </a:endParaRPr>
            </a:p>
          </p:txBody>
        </p:sp>
        <p:sp>
          <p:nvSpPr>
            <p:cNvPr id="364" name="Google Shape;364;p15"/>
            <p:cNvSpPr/>
            <p:nvPr/>
          </p:nvSpPr>
          <p:spPr>
            <a:xfrm>
              <a:off x="7551000" y="4455901"/>
              <a:ext cx="699600" cy="27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 sz="1000" u="none" cap="none" strike="noStrike">
                  <a:solidFill>
                    <a:schemeClr val="accent4"/>
                  </a:solidFill>
                  <a:latin typeface="Inconsolata"/>
                  <a:ea typeface="Inconsolata"/>
                  <a:cs typeface="Inconsolata"/>
                  <a:sym typeface="Inconsolata"/>
                </a:rPr>
                <a:t>potatoes</a:t>
              </a:r>
              <a:endParaRPr b="1" i="0" sz="1000" u="none" cap="none" strike="noStrike">
                <a:solidFill>
                  <a:schemeClr val="accent4"/>
                </a:solidFill>
                <a:latin typeface="Inconsolata"/>
                <a:ea typeface="Inconsolata"/>
                <a:cs typeface="Inconsolata"/>
                <a:sym typeface="Inconsolata"/>
              </a:endParaRPr>
            </a:p>
          </p:txBody>
        </p:sp>
        <p:sp>
          <p:nvSpPr>
            <p:cNvPr id="365" name="Google Shape;365;p15"/>
            <p:cNvSpPr/>
            <p:nvPr/>
          </p:nvSpPr>
          <p:spPr>
            <a:xfrm>
              <a:off x="8250600" y="3903975"/>
              <a:ext cx="699600" cy="27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chemeClr val="accent4"/>
                  </a:solidFill>
                  <a:latin typeface="Inconsolata"/>
                  <a:ea typeface="Inconsolata"/>
                  <a:cs typeface="Inconsolata"/>
                  <a:sym typeface="Inconsolata"/>
                </a:rPr>
                <a:t>5</a:t>
              </a:r>
              <a:endParaRPr b="1" i="0" sz="1400" u="none" cap="none" strike="noStrike">
                <a:solidFill>
                  <a:schemeClr val="accent4"/>
                </a:solidFill>
                <a:latin typeface="Inconsolata"/>
                <a:ea typeface="Inconsolata"/>
                <a:cs typeface="Inconsolata"/>
                <a:sym typeface="Inconsolata"/>
              </a:endParaRPr>
            </a:p>
          </p:txBody>
        </p:sp>
        <p:sp>
          <p:nvSpPr>
            <p:cNvPr id="366" name="Google Shape;366;p15"/>
            <p:cNvSpPr/>
            <p:nvPr/>
          </p:nvSpPr>
          <p:spPr>
            <a:xfrm>
              <a:off x="8250600" y="4455901"/>
              <a:ext cx="699600" cy="27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n" sz="900" u="none" cap="none" strike="noStrike">
                  <a:solidFill>
                    <a:schemeClr val="accent4"/>
                  </a:solidFill>
                  <a:latin typeface="Inconsolata"/>
                  <a:ea typeface="Inconsolata"/>
                  <a:cs typeface="Inconsolata"/>
                  <a:sym typeface="Inconsolata"/>
                </a:rPr>
                <a:t>chocolate</a:t>
              </a:r>
              <a:endParaRPr b="1" i="0" sz="900" u="none" cap="none" strike="noStrike">
                <a:solidFill>
                  <a:schemeClr val="accent4"/>
                </a:solidFill>
                <a:latin typeface="Inconsolata"/>
                <a:ea typeface="Inconsolata"/>
                <a:cs typeface="Inconsolata"/>
                <a:sym typeface="Inconsolata"/>
              </a:endParaRPr>
            </a:p>
          </p:txBody>
        </p:sp>
        <p:sp>
          <p:nvSpPr>
            <p:cNvPr id="367" name="Google Shape;367;p15"/>
            <p:cNvSpPr/>
            <p:nvPr/>
          </p:nvSpPr>
          <p:spPr>
            <a:xfrm>
              <a:off x="4752600" y="3629775"/>
              <a:ext cx="4197600" cy="274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ssistant"/>
                  <a:ea typeface="Assistant"/>
                  <a:cs typeface="Assistant"/>
                  <a:sym typeface="Assistant"/>
                </a:rPr>
                <a:t>6 Items</a:t>
              </a:r>
              <a:endParaRPr b="0" i="0" sz="1400" u="none" cap="none" strike="noStrike">
                <a:solidFill>
                  <a:srgbClr val="000000"/>
                </a:solidFill>
                <a:latin typeface="Assistant"/>
                <a:ea typeface="Assistant"/>
                <a:cs typeface="Assistant"/>
                <a:sym typeface="Assistant"/>
              </a:endParaRPr>
            </a:p>
          </p:txBody>
        </p:sp>
        <p:sp>
          <p:nvSpPr>
            <p:cNvPr id="368" name="Google Shape;368;p15"/>
            <p:cNvSpPr/>
            <p:nvPr/>
          </p:nvSpPr>
          <p:spPr>
            <a:xfrm>
              <a:off x="4752600" y="4181704"/>
              <a:ext cx="699600" cy="27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1" lang="en" sz="1400" u="none" cap="none" strike="noStrike">
                  <a:solidFill>
                    <a:schemeClr val="dk1"/>
                  </a:solidFill>
                  <a:latin typeface="Inconsolata"/>
                  <a:ea typeface="Inconsolata"/>
                  <a:cs typeface="Inconsolata"/>
                  <a:sym typeface="Inconsolata"/>
                </a:rPr>
                <a:t>-6</a:t>
              </a:r>
              <a:endParaRPr b="1" i="1" sz="1400" u="none" cap="none" strike="noStrike">
                <a:solidFill>
                  <a:schemeClr val="dk1"/>
                </a:solidFill>
                <a:latin typeface="Inconsolata"/>
                <a:ea typeface="Inconsolata"/>
                <a:cs typeface="Inconsolata"/>
                <a:sym typeface="Inconsolata"/>
              </a:endParaRPr>
            </a:p>
          </p:txBody>
        </p:sp>
        <p:sp>
          <p:nvSpPr>
            <p:cNvPr id="369" name="Google Shape;369;p15"/>
            <p:cNvSpPr/>
            <p:nvPr/>
          </p:nvSpPr>
          <p:spPr>
            <a:xfrm>
              <a:off x="5452200" y="4181704"/>
              <a:ext cx="699600" cy="27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1" lang="en" sz="1400" u="none" cap="none" strike="noStrike">
                  <a:solidFill>
                    <a:schemeClr val="dk1"/>
                  </a:solidFill>
                  <a:latin typeface="Inconsolata"/>
                  <a:ea typeface="Inconsolata"/>
                  <a:cs typeface="Inconsolata"/>
                  <a:sym typeface="Inconsolata"/>
                </a:rPr>
                <a:t>-5</a:t>
              </a:r>
              <a:endParaRPr b="1" i="1" sz="1400" u="none" cap="none" strike="noStrike">
                <a:solidFill>
                  <a:schemeClr val="dk1"/>
                </a:solidFill>
                <a:latin typeface="Inconsolata"/>
                <a:ea typeface="Inconsolata"/>
                <a:cs typeface="Inconsolata"/>
                <a:sym typeface="Inconsolata"/>
              </a:endParaRPr>
            </a:p>
          </p:txBody>
        </p:sp>
        <p:sp>
          <p:nvSpPr>
            <p:cNvPr id="370" name="Google Shape;370;p15"/>
            <p:cNvSpPr/>
            <p:nvPr/>
          </p:nvSpPr>
          <p:spPr>
            <a:xfrm>
              <a:off x="6151800" y="4181704"/>
              <a:ext cx="699600" cy="27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1" lang="en" sz="1400" u="none" cap="none" strike="noStrike">
                  <a:solidFill>
                    <a:schemeClr val="dk1"/>
                  </a:solidFill>
                  <a:latin typeface="Inconsolata"/>
                  <a:ea typeface="Inconsolata"/>
                  <a:cs typeface="Inconsolata"/>
                  <a:sym typeface="Inconsolata"/>
                </a:rPr>
                <a:t>-4</a:t>
              </a:r>
              <a:endParaRPr b="1" i="0" sz="1400" u="none" cap="none" strike="noStrike">
                <a:solidFill>
                  <a:schemeClr val="accent4"/>
                </a:solidFill>
                <a:latin typeface="Inconsolata"/>
                <a:ea typeface="Inconsolata"/>
                <a:cs typeface="Inconsolata"/>
                <a:sym typeface="Inconsolata"/>
              </a:endParaRPr>
            </a:p>
          </p:txBody>
        </p:sp>
        <p:sp>
          <p:nvSpPr>
            <p:cNvPr id="371" name="Google Shape;371;p15"/>
            <p:cNvSpPr/>
            <p:nvPr/>
          </p:nvSpPr>
          <p:spPr>
            <a:xfrm>
              <a:off x="6851400" y="4181704"/>
              <a:ext cx="699600" cy="27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1" lang="en" sz="1400" u="none" cap="none" strike="noStrike">
                  <a:solidFill>
                    <a:schemeClr val="dk1"/>
                  </a:solidFill>
                  <a:latin typeface="Inconsolata"/>
                  <a:ea typeface="Inconsolata"/>
                  <a:cs typeface="Inconsolata"/>
                  <a:sym typeface="Inconsolata"/>
                </a:rPr>
                <a:t>-3</a:t>
              </a:r>
              <a:endParaRPr b="1" i="1" sz="1400" u="none" cap="none" strike="noStrike">
                <a:solidFill>
                  <a:schemeClr val="dk1"/>
                </a:solidFill>
                <a:latin typeface="Inconsolata"/>
                <a:ea typeface="Inconsolata"/>
                <a:cs typeface="Inconsolata"/>
                <a:sym typeface="Inconsolata"/>
              </a:endParaRPr>
            </a:p>
          </p:txBody>
        </p:sp>
        <p:sp>
          <p:nvSpPr>
            <p:cNvPr id="372" name="Google Shape;372;p15"/>
            <p:cNvSpPr/>
            <p:nvPr/>
          </p:nvSpPr>
          <p:spPr>
            <a:xfrm>
              <a:off x="7551000" y="4181704"/>
              <a:ext cx="699600" cy="27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1" lang="en" sz="1400" u="none" cap="none" strike="noStrike">
                  <a:solidFill>
                    <a:schemeClr val="dk1"/>
                  </a:solidFill>
                  <a:latin typeface="Inconsolata"/>
                  <a:ea typeface="Inconsolata"/>
                  <a:cs typeface="Inconsolata"/>
                  <a:sym typeface="Inconsolata"/>
                </a:rPr>
                <a:t>-2</a:t>
              </a:r>
              <a:endParaRPr b="1" i="0" sz="1400" u="none" cap="none" strike="noStrike">
                <a:solidFill>
                  <a:schemeClr val="accent4"/>
                </a:solidFill>
                <a:latin typeface="Inconsolata"/>
                <a:ea typeface="Inconsolata"/>
                <a:cs typeface="Inconsolata"/>
                <a:sym typeface="Inconsolata"/>
              </a:endParaRPr>
            </a:p>
          </p:txBody>
        </p:sp>
        <p:sp>
          <p:nvSpPr>
            <p:cNvPr id="373" name="Google Shape;373;p15"/>
            <p:cNvSpPr/>
            <p:nvPr/>
          </p:nvSpPr>
          <p:spPr>
            <a:xfrm>
              <a:off x="8250600" y="4181704"/>
              <a:ext cx="699600" cy="27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1" lang="en" sz="1400" u="none" cap="none" strike="noStrike">
                  <a:solidFill>
                    <a:schemeClr val="dk1"/>
                  </a:solidFill>
                  <a:latin typeface="Inconsolata"/>
                  <a:ea typeface="Inconsolata"/>
                  <a:cs typeface="Inconsolata"/>
                  <a:sym typeface="Inconsolata"/>
                </a:rPr>
                <a:t>-1</a:t>
              </a:r>
              <a:endParaRPr b="1" i="0" sz="1400" u="none" cap="none" strike="noStrike">
                <a:solidFill>
                  <a:schemeClr val="accent4"/>
                </a:solidFill>
                <a:latin typeface="Inconsolata"/>
                <a:ea typeface="Inconsolata"/>
                <a:cs typeface="Inconsolata"/>
                <a:sym typeface="Inconsolata"/>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16"/>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Different Data Types</a:t>
            </a:r>
            <a:endParaRPr b="1">
              <a:latin typeface="Assistant"/>
              <a:ea typeface="Assistant"/>
              <a:cs typeface="Assistant"/>
              <a:sym typeface="Assistant"/>
            </a:endParaRPr>
          </a:p>
        </p:txBody>
      </p:sp>
      <p:sp>
        <p:nvSpPr>
          <p:cNvPr id="379" name="Google Shape;379;p16"/>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300"/>
              </a:spcBef>
              <a:spcAft>
                <a:spcPts val="0"/>
              </a:spcAft>
              <a:buSzPts val="1800"/>
              <a:buNone/>
            </a:pPr>
            <a:r>
              <a:rPr lang="en"/>
              <a:t>A </a:t>
            </a:r>
            <a:r>
              <a:rPr b="1" lang="en"/>
              <a:t>List</a:t>
            </a:r>
            <a:r>
              <a:rPr lang="en"/>
              <a:t> can contain any type of data, even another list!</a:t>
            </a:r>
            <a:endParaRPr/>
          </a:p>
          <a:p>
            <a:pPr indent="0" lvl="0" marL="0" rtl="0" algn="l">
              <a:lnSpc>
                <a:spcPct val="115000"/>
              </a:lnSpc>
              <a:spcBef>
                <a:spcPts val="1000"/>
              </a:spcBef>
              <a:spcAft>
                <a:spcPts val="0"/>
              </a:spcAft>
              <a:buSzPts val="1800"/>
              <a:buNone/>
            </a:pPr>
            <a:r>
              <a:rPr b="1" lang="en">
                <a:solidFill>
                  <a:schemeClr val="accent4"/>
                </a:solidFill>
                <a:latin typeface="Inconsolata"/>
                <a:ea typeface="Inconsolata"/>
                <a:cs typeface="Inconsolata"/>
                <a:sym typeface="Inconsolata"/>
              </a:rPr>
              <a:t>    list_of_stuff = [16, "ten", -8.9546, [1, 3, 5, 7, 9]]</a:t>
            </a:r>
            <a:endParaRPr b="1">
              <a:solidFill>
                <a:schemeClr val="accent4"/>
              </a:solidFill>
              <a:latin typeface="Inconsolata"/>
              <a:ea typeface="Inconsolata"/>
              <a:cs typeface="Inconsolata"/>
              <a:sym typeface="Inconsolata"/>
            </a:endParaRPr>
          </a:p>
          <a:p>
            <a:pPr indent="-342900" lvl="0" marL="457200" marR="0" rtl="0" algn="l">
              <a:lnSpc>
                <a:spcPct val="115000"/>
              </a:lnSpc>
              <a:spcBef>
                <a:spcPts val="1000"/>
              </a:spcBef>
              <a:spcAft>
                <a:spcPts val="0"/>
              </a:spcAft>
              <a:buSzPts val="1800"/>
              <a:buChar char="●"/>
            </a:pPr>
            <a:r>
              <a:rPr b="1" lang="en">
                <a:solidFill>
                  <a:schemeClr val="accent4"/>
                </a:solidFill>
                <a:latin typeface="Inconsolata"/>
                <a:ea typeface="Inconsolata"/>
                <a:cs typeface="Inconsolata"/>
                <a:sym typeface="Inconsolata"/>
              </a:rPr>
              <a:t>[1, 3, 5, 7, 9]</a:t>
            </a:r>
            <a:r>
              <a:rPr lang="en"/>
              <a:t> is a list within the </a:t>
            </a:r>
            <a:r>
              <a:rPr b="1" lang="en">
                <a:solidFill>
                  <a:schemeClr val="accent4"/>
                </a:solidFill>
                <a:latin typeface="Inconsolata"/>
                <a:ea typeface="Inconsolata"/>
                <a:cs typeface="Inconsolata"/>
                <a:sym typeface="Inconsolata"/>
              </a:rPr>
              <a:t>list_of_stuff</a:t>
            </a:r>
            <a:r>
              <a:rPr lang="en"/>
              <a:t> list.</a:t>
            </a:r>
            <a:endParaRPr/>
          </a:p>
          <a:p>
            <a:pPr indent="0" lvl="0" marL="0" marR="0" rtl="0" algn="l">
              <a:lnSpc>
                <a:spcPct val="115000"/>
              </a:lnSpc>
              <a:spcBef>
                <a:spcPts val="1000"/>
              </a:spcBef>
              <a:spcAft>
                <a:spcPts val="0"/>
              </a:spcAft>
              <a:buSzPts val="1800"/>
              <a:buNone/>
            </a:pPr>
            <a:r>
              <a:t/>
            </a:r>
            <a:endParaRPr/>
          </a:p>
          <a:p>
            <a:pPr indent="0" lvl="0" marL="0" rtl="0" algn="l">
              <a:lnSpc>
                <a:spcPct val="115000"/>
              </a:lnSpc>
              <a:spcBef>
                <a:spcPts val="1000"/>
              </a:spcBef>
              <a:spcAft>
                <a:spcPts val="1000"/>
              </a:spcAft>
              <a:buSzPts val="1800"/>
              <a:buNone/>
            </a:pPr>
            <a:r>
              <a:t/>
            </a:r>
            <a:endParaRPr/>
          </a:p>
        </p:txBody>
      </p:sp>
      <p:sp>
        <p:nvSpPr>
          <p:cNvPr id="380" name="Google Shape;380;p16"/>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grpSp>
        <p:nvGrpSpPr>
          <p:cNvPr id="381" name="Google Shape;381;p16"/>
          <p:cNvGrpSpPr/>
          <p:nvPr/>
        </p:nvGrpSpPr>
        <p:grpSpPr>
          <a:xfrm>
            <a:off x="311688" y="4303251"/>
            <a:ext cx="718489" cy="718487"/>
            <a:chOff x="3717325" y="2137000"/>
            <a:chExt cx="1104178" cy="1104176"/>
          </a:xfrm>
        </p:grpSpPr>
        <p:sp>
          <p:nvSpPr>
            <p:cNvPr id="382" name="Google Shape;382;p16"/>
            <p:cNvSpPr/>
            <p:nvPr/>
          </p:nvSpPr>
          <p:spPr>
            <a:xfrm>
              <a:off x="3717325" y="2238576"/>
              <a:ext cx="1002600" cy="10026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6"/>
            <p:cNvSpPr/>
            <p:nvPr/>
          </p:nvSpPr>
          <p:spPr>
            <a:xfrm>
              <a:off x="3818903" y="2137000"/>
              <a:ext cx="1002600" cy="1002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4" name="Google Shape;384;p16"/>
          <p:cNvGrpSpPr/>
          <p:nvPr/>
        </p:nvGrpSpPr>
        <p:grpSpPr>
          <a:xfrm rot="10800000">
            <a:off x="7834900" y="1896910"/>
            <a:ext cx="1104178" cy="1104176"/>
            <a:chOff x="4185575" y="3320360"/>
            <a:chExt cx="1104178" cy="1104176"/>
          </a:xfrm>
        </p:grpSpPr>
        <p:sp>
          <p:nvSpPr>
            <p:cNvPr id="385" name="Google Shape;385;p16"/>
            <p:cNvSpPr/>
            <p:nvPr/>
          </p:nvSpPr>
          <p:spPr>
            <a:xfrm>
              <a:off x="4185575" y="3421936"/>
              <a:ext cx="1002600" cy="10026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6"/>
            <p:cNvSpPr/>
            <p:nvPr/>
          </p:nvSpPr>
          <p:spPr>
            <a:xfrm>
              <a:off x="4287153" y="3320360"/>
              <a:ext cx="1002600" cy="1002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17"/>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Adding, Inserting and Replacing Items</a:t>
            </a:r>
            <a:endParaRPr b="1">
              <a:latin typeface="Assistant"/>
              <a:ea typeface="Assistant"/>
              <a:cs typeface="Assistant"/>
              <a:sym typeface="Assistant"/>
            </a:endParaRPr>
          </a:p>
        </p:txBody>
      </p:sp>
      <p:sp>
        <p:nvSpPr>
          <p:cNvPr id="392" name="Google Shape;392;p17"/>
          <p:cNvSpPr txBox="1"/>
          <p:nvPr>
            <p:ph idx="1" type="body"/>
          </p:nvPr>
        </p:nvSpPr>
        <p:spPr>
          <a:xfrm>
            <a:off x="311700" y="915600"/>
            <a:ext cx="8520600" cy="4121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000"/>
              </a:spcBef>
              <a:spcAft>
                <a:spcPts val="0"/>
              </a:spcAft>
              <a:buSzPts val="1800"/>
              <a:buChar char="●"/>
            </a:pPr>
            <a:r>
              <a:rPr lang="en"/>
              <a:t>Lists are “mutable”, meaning that they are changeable.</a:t>
            </a:r>
            <a:endParaRPr/>
          </a:p>
          <a:p>
            <a:pPr indent="-342900" lvl="0" marL="457200" rtl="0" algn="l">
              <a:lnSpc>
                <a:spcPct val="115000"/>
              </a:lnSpc>
              <a:spcBef>
                <a:spcPts val="1000"/>
              </a:spcBef>
              <a:spcAft>
                <a:spcPts val="0"/>
              </a:spcAft>
              <a:buSzPts val="1800"/>
              <a:buChar char="●"/>
            </a:pPr>
            <a:r>
              <a:rPr lang="en"/>
              <a:t>We can append a new item to the end of the list, growing the list by 1.</a:t>
            </a:r>
            <a:endParaRPr/>
          </a:p>
          <a:p>
            <a:pPr indent="0" lvl="0" marL="457200" rtl="0" algn="l">
              <a:lnSpc>
                <a:spcPct val="115000"/>
              </a:lnSpc>
              <a:spcBef>
                <a:spcPts val="1000"/>
              </a:spcBef>
              <a:spcAft>
                <a:spcPts val="0"/>
              </a:spcAft>
              <a:buSzPts val="1800"/>
              <a:buNone/>
            </a:pPr>
            <a:r>
              <a:rPr b="1" lang="en" sz="1600">
                <a:solidFill>
                  <a:schemeClr val="accent4"/>
                </a:solidFill>
                <a:latin typeface="Inconsolata"/>
                <a:ea typeface="Inconsolata"/>
                <a:cs typeface="Inconsolata"/>
                <a:sym typeface="Inconsolata"/>
              </a:rPr>
              <a:t>groceries.append("pasta")</a:t>
            </a:r>
            <a:endParaRPr b="1" sz="1500">
              <a:solidFill>
                <a:srgbClr val="999999"/>
              </a:solidFill>
              <a:latin typeface="Inconsolata"/>
              <a:ea typeface="Inconsolata"/>
              <a:cs typeface="Inconsolata"/>
              <a:sym typeface="Inconsolata"/>
            </a:endParaRPr>
          </a:p>
          <a:p>
            <a:pPr indent="-342900" lvl="0" marL="457200" rtl="0" algn="l">
              <a:lnSpc>
                <a:spcPct val="115000"/>
              </a:lnSpc>
              <a:spcBef>
                <a:spcPts val="1000"/>
              </a:spcBef>
              <a:spcAft>
                <a:spcPts val="0"/>
              </a:spcAft>
              <a:buSzPts val="1800"/>
              <a:buChar char="●"/>
            </a:pPr>
            <a:r>
              <a:rPr lang="en"/>
              <a:t>We can insert an item somewhere within the list. This makes space for the new item and increases the list size by 1.</a:t>
            </a:r>
            <a:endParaRPr/>
          </a:p>
          <a:p>
            <a:pPr indent="0" lvl="0" marL="457200" rtl="0" algn="l">
              <a:lnSpc>
                <a:spcPct val="115000"/>
              </a:lnSpc>
              <a:spcBef>
                <a:spcPts val="1000"/>
              </a:spcBef>
              <a:spcAft>
                <a:spcPts val="0"/>
              </a:spcAft>
              <a:buSzPts val="1800"/>
              <a:buNone/>
            </a:pPr>
            <a:r>
              <a:rPr b="1" lang="en" sz="1500">
                <a:solidFill>
                  <a:schemeClr val="accent4"/>
                </a:solidFill>
                <a:latin typeface="Inconsolata"/>
                <a:ea typeface="Inconsolata"/>
                <a:cs typeface="Inconsolata"/>
                <a:sym typeface="Inconsolata"/>
              </a:rPr>
              <a:t>groceries.insert(5, "artichokes")</a:t>
            </a:r>
            <a:endParaRPr b="1" sz="1600">
              <a:solidFill>
                <a:schemeClr val="accent4"/>
              </a:solidFill>
              <a:latin typeface="Inconsolata"/>
              <a:ea typeface="Inconsolata"/>
              <a:cs typeface="Inconsolata"/>
              <a:sym typeface="Inconsolata"/>
            </a:endParaRPr>
          </a:p>
          <a:p>
            <a:pPr indent="-342900" lvl="0" marL="457200" rtl="0" algn="l">
              <a:lnSpc>
                <a:spcPct val="115000"/>
              </a:lnSpc>
              <a:spcBef>
                <a:spcPts val="1000"/>
              </a:spcBef>
              <a:spcAft>
                <a:spcPts val="0"/>
              </a:spcAft>
              <a:buSzPts val="1800"/>
              <a:buChar char="●"/>
            </a:pPr>
            <a:r>
              <a:rPr lang="en"/>
              <a:t>We can replace an existing item with a new one. Assign the new item to the location in the list where we want to put it. This overwrites what’s in the list with the new data. The list size doesn’t change.</a:t>
            </a:r>
            <a:endParaRPr/>
          </a:p>
          <a:p>
            <a:pPr indent="0" lvl="0" marL="457200" marR="0" rtl="0" algn="l">
              <a:lnSpc>
                <a:spcPct val="115000"/>
              </a:lnSpc>
              <a:spcBef>
                <a:spcPts val="1000"/>
              </a:spcBef>
              <a:spcAft>
                <a:spcPts val="0"/>
              </a:spcAft>
              <a:buSzPts val="1800"/>
              <a:buNone/>
            </a:pPr>
            <a:r>
              <a:rPr b="1" lang="en" sz="1500">
                <a:solidFill>
                  <a:schemeClr val="accent4"/>
                </a:solidFill>
                <a:latin typeface="Inconsolata"/>
                <a:ea typeface="Inconsolata"/>
                <a:cs typeface="Inconsolata"/>
                <a:sym typeface="Inconsolata"/>
              </a:rPr>
              <a:t>groceries[4] = "squash"</a:t>
            </a:r>
            <a:endParaRPr b="1" sz="1500">
              <a:solidFill>
                <a:schemeClr val="accent4"/>
              </a:solidFill>
              <a:latin typeface="Inconsolata"/>
              <a:ea typeface="Inconsolata"/>
              <a:cs typeface="Inconsolata"/>
              <a:sym typeface="Inconsolata"/>
            </a:endParaRPr>
          </a:p>
        </p:txBody>
      </p:sp>
      <p:sp>
        <p:nvSpPr>
          <p:cNvPr id="393" name="Google Shape;393;p17"/>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18"/>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Deleting Items</a:t>
            </a:r>
            <a:endParaRPr b="1">
              <a:latin typeface="Assistant"/>
              <a:ea typeface="Assistant"/>
              <a:cs typeface="Assistant"/>
              <a:sym typeface="Assistant"/>
            </a:endParaRPr>
          </a:p>
        </p:txBody>
      </p:sp>
      <p:sp>
        <p:nvSpPr>
          <p:cNvPr id="399" name="Google Shape;399;p18"/>
          <p:cNvSpPr txBox="1"/>
          <p:nvPr>
            <p:ph idx="1" type="body"/>
          </p:nvPr>
        </p:nvSpPr>
        <p:spPr>
          <a:xfrm>
            <a:off x="311700" y="915600"/>
            <a:ext cx="7380000" cy="42279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1000"/>
              </a:spcBef>
              <a:spcAft>
                <a:spcPts val="0"/>
              </a:spcAft>
              <a:buSzPts val="1800"/>
              <a:buChar char="●"/>
            </a:pPr>
            <a:r>
              <a:rPr lang="en"/>
              <a:t>If we want to remove an item from a list, we have three of options.</a:t>
            </a:r>
            <a:endParaRPr/>
          </a:p>
          <a:p>
            <a:pPr indent="-342900" lvl="0" marL="457200" rtl="0" algn="l">
              <a:lnSpc>
                <a:spcPct val="115000"/>
              </a:lnSpc>
              <a:spcBef>
                <a:spcPts val="1000"/>
              </a:spcBef>
              <a:spcAft>
                <a:spcPts val="0"/>
              </a:spcAft>
              <a:buSzPts val="1800"/>
              <a:buChar char="●"/>
            </a:pPr>
            <a:r>
              <a:rPr lang="en"/>
              <a:t>We can use the </a:t>
            </a:r>
            <a:r>
              <a:rPr b="1" lang="en">
                <a:solidFill>
                  <a:schemeClr val="accent4"/>
                </a:solidFill>
                <a:latin typeface="Inconsolata"/>
                <a:ea typeface="Inconsolata"/>
                <a:cs typeface="Inconsolata"/>
                <a:sym typeface="Inconsolata"/>
              </a:rPr>
              <a:t>del()</a:t>
            </a:r>
            <a:r>
              <a:rPr lang="en"/>
              <a:t> function and provide the index of the item to remove.</a:t>
            </a:r>
            <a:endParaRPr/>
          </a:p>
          <a:p>
            <a:pPr indent="0" lvl="0" marL="457200" rtl="0" algn="l">
              <a:lnSpc>
                <a:spcPct val="115000"/>
              </a:lnSpc>
              <a:spcBef>
                <a:spcPts val="1000"/>
              </a:spcBef>
              <a:spcAft>
                <a:spcPts val="0"/>
              </a:spcAft>
              <a:buSzPts val="1800"/>
              <a:buNone/>
            </a:pPr>
            <a:r>
              <a:rPr b="1" lang="en" sz="1600">
                <a:solidFill>
                  <a:schemeClr val="accent4"/>
                </a:solidFill>
                <a:latin typeface="Inconsolata"/>
                <a:ea typeface="Inconsolata"/>
                <a:cs typeface="Inconsolata"/>
                <a:sym typeface="Inconsolata"/>
              </a:rPr>
              <a:t>del (groceries[2])</a:t>
            </a:r>
            <a:endParaRPr b="1" sz="1500">
              <a:solidFill>
                <a:srgbClr val="999999"/>
              </a:solidFill>
              <a:latin typeface="Inconsolata"/>
              <a:ea typeface="Inconsolata"/>
              <a:cs typeface="Inconsolata"/>
              <a:sym typeface="Inconsolata"/>
            </a:endParaRPr>
          </a:p>
          <a:p>
            <a:pPr indent="-342900" lvl="0" marL="457200" rtl="0" algn="l">
              <a:lnSpc>
                <a:spcPct val="115000"/>
              </a:lnSpc>
              <a:spcBef>
                <a:spcPts val="1000"/>
              </a:spcBef>
              <a:spcAft>
                <a:spcPts val="0"/>
              </a:spcAft>
              <a:buSzPts val="1800"/>
              <a:buChar char="●"/>
            </a:pPr>
            <a:r>
              <a:rPr lang="en"/>
              <a:t>If we know something is in the list but we don’t know where, we can use the </a:t>
            </a:r>
            <a:r>
              <a:rPr b="1" lang="en">
                <a:solidFill>
                  <a:schemeClr val="accent4"/>
                </a:solidFill>
                <a:latin typeface="Inconsolata"/>
                <a:ea typeface="Inconsolata"/>
                <a:cs typeface="Inconsolata"/>
                <a:sym typeface="Inconsolata"/>
              </a:rPr>
              <a:t>remove()</a:t>
            </a:r>
            <a:r>
              <a:rPr lang="en"/>
              <a:t> function. It finds the first occurrence and removes it.</a:t>
            </a:r>
            <a:endParaRPr/>
          </a:p>
          <a:p>
            <a:pPr indent="0" lvl="0" marL="457200" rtl="0" algn="l">
              <a:lnSpc>
                <a:spcPct val="115000"/>
              </a:lnSpc>
              <a:spcBef>
                <a:spcPts val="1000"/>
              </a:spcBef>
              <a:spcAft>
                <a:spcPts val="0"/>
              </a:spcAft>
              <a:buSzPts val="1800"/>
              <a:buNone/>
            </a:pPr>
            <a:r>
              <a:rPr b="1" lang="en" sz="1500">
                <a:solidFill>
                  <a:schemeClr val="accent4"/>
                </a:solidFill>
                <a:latin typeface="Inconsolata"/>
                <a:ea typeface="Inconsolata"/>
                <a:cs typeface="Inconsolata"/>
                <a:sym typeface="Inconsolata"/>
              </a:rPr>
              <a:t>groceries.remove("bread")</a:t>
            </a:r>
            <a:endParaRPr b="1" sz="1500">
              <a:solidFill>
                <a:schemeClr val="accent4"/>
              </a:solidFill>
              <a:latin typeface="Inconsolata"/>
              <a:ea typeface="Inconsolata"/>
              <a:cs typeface="Inconsolata"/>
              <a:sym typeface="Inconsolata"/>
            </a:endParaRPr>
          </a:p>
          <a:p>
            <a:pPr indent="-342900" lvl="0" marL="457200" rtl="0" algn="l">
              <a:lnSpc>
                <a:spcPct val="115000"/>
              </a:lnSpc>
              <a:spcBef>
                <a:spcPts val="1000"/>
              </a:spcBef>
              <a:spcAft>
                <a:spcPts val="0"/>
              </a:spcAft>
              <a:buSzPts val="1800"/>
              <a:buChar char="●"/>
            </a:pPr>
            <a:r>
              <a:rPr lang="en"/>
              <a:t>If we want to retrieve the item when it’s deleted, we can use the </a:t>
            </a:r>
            <a:r>
              <a:rPr b="1" lang="en">
                <a:solidFill>
                  <a:schemeClr val="accent4"/>
                </a:solidFill>
                <a:latin typeface="Inconsolata"/>
                <a:ea typeface="Inconsolata"/>
                <a:cs typeface="Inconsolata"/>
                <a:sym typeface="Inconsolata"/>
              </a:rPr>
              <a:t>pop()</a:t>
            </a:r>
            <a:r>
              <a:rPr lang="en"/>
              <a:t> function. This is the only function that actually returns the item that was deleted.</a:t>
            </a:r>
            <a:endParaRPr/>
          </a:p>
          <a:p>
            <a:pPr indent="0" lvl="0" marL="457200" rtl="0" algn="l">
              <a:lnSpc>
                <a:spcPct val="115000"/>
              </a:lnSpc>
              <a:spcBef>
                <a:spcPts val="1000"/>
              </a:spcBef>
              <a:spcAft>
                <a:spcPts val="0"/>
              </a:spcAft>
              <a:buSzPts val="1800"/>
              <a:buNone/>
            </a:pPr>
            <a:r>
              <a:rPr b="1" lang="en" sz="1600">
                <a:solidFill>
                  <a:schemeClr val="accent4"/>
                </a:solidFill>
                <a:latin typeface="Inconsolata"/>
                <a:ea typeface="Inconsolata"/>
                <a:cs typeface="Inconsolata"/>
                <a:sym typeface="Inconsolata"/>
              </a:rPr>
              <a:t>removed_item = groceries.pop()</a:t>
            </a:r>
            <a:endParaRPr b="1" sz="1600">
              <a:solidFill>
                <a:schemeClr val="accent4"/>
              </a:solidFill>
              <a:latin typeface="Inconsolata"/>
              <a:ea typeface="Inconsolata"/>
              <a:cs typeface="Inconsolata"/>
              <a:sym typeface="Inconsolata"/>
            </a:endParaRPr>
          </a:p>
          <a:p>
            <a:pPr indent="0" lvl="0" marL="457200" rtl="0" algn="l">
              <a:lnSpc>
                <a:spcPct val="115000"/>
              </a:lnSpc>
              <a:spcBef>
                <a:spcPts val="0"/>
              </a:spcBef>
              <a:spcAft>
                <a:spcPts val="0"/>
              </a:spcAft>
              <a:buSzPts val="1800"/>
              <a:buNone/>
            </a:pPr>
            <a:r>
              <a:rPr b="1" lang="en" sz="1600">
                <a:solidFill>
                  <a:schemeClr val="accent4"/>
                </a:solidFill>
                <a:latin typeface="Inconsolata"/>
                <a:ea typeface="Inconsolata"/>
                <a:cs typeface="Inconsolata"/>
                <a:sym typeface="Inconsolata"/>
              </a:rPr>
              <a:t>removed_item = groceries.pop(2)</a:t>
            </a:r>
            <a:endParaRPr b="1" sz="1600">
              <a:solidFill>
                <a:schemeClr val="accent4"/>
              </a:solidFill>
              <a:latin typeface="Inconsolata"/>
              <a:ea typeface="Inconsolata"/>
              <a:cs typeface="Inconsolata"/>
              <a:sym typeface="Inconsolata"/>
            </a:endParaRPr>
          </a:p>
          <a:p>
            <a:pPr indent="0" lvl="0" marL="457200" rtl="0" algn="l">
              <a:lnSpc>
                <a:spcPct val="115000"/>
              </a:lnSpc>
              <a:spcBef>
                <a:spcPts val="0"/>
              </a:spcBef>
              <a:spcAft>
                <a:spcPts val="0"/>
              </a:spcAft>
              <a:buSzPts val="1800"/>
              <a:buNone/>
            </a:pPr>
            <a:r>
              <a:t/>
            </a:r>
            <a:endParaRPr b="1" sz="1600">
              <a:solidFill>
                <a:schemeClr val="accent4"/>
              </a:solidFill>
              <a:latin typeface="Inconsolata"/>
              <a:ea typeface="Inconsolata"/>
              <a:cs typeface="Inconsolata"/>
              <a:sym typeface="Inconsolata"/>
            </a:endParaRPr>
          </a:p>
        </p:txBody>
      </p:sp>
      <p:sp>
        <p:nvSpPr>
          <p:cNvPr id="400" name="Google Shape;400;p18"/>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grpSp>
        <p:nvGrpSpPr>
          <p:cNvPr id="401" name="Google Shape;401;p18"/>
          <p:cNvGrpSpPr/>
          <p:nvPr/>
        </p:nvGrpSpPr>
        <p:grpSpPr>
          <a:xfrm rot="2700000">
            <a:off x="7614674" y="2405190"/>
            <a:ext cx="1067690" cy="867892"/>
            <a:chOff x="919500" y="1916075"/>
            <a:chExt cx="1067700" cy="867900"/>
          </a:xfrm>
        </p:grpSpPr>
        <p:sp>
          <p:nvSpPr>
            <p:cNvPr id="402" name="Google Shape;402;p18"/>
            <p:cNvSpPr/>
            <p:nvPr/>
          </p:nvSpPr>
          <p:spPr>
            <a:xfrm>
              <a:off x="919500" y="1992275"/>
              <a:ext cx="915300" cy="7917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8"/>
            <p:cNvSpPr/>
            <p:nvPr/>
          </p:nvSpPr>
          <p:spPr>
            <a:xfrm>
              <a:off x="1071900" y="191607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4" name="Google Shape;404;p18"/>
          <p:cNvGrpSpPr/>
          <p:nvPr/>
        </p:nvGrpSpPr>
        <p:grpSpPr>
          <a:xfrm rot="8100353">
            <a:off x="-908878" y="2994041"/>
            <a:ext cx="734820" cy="597312"/>
            <a:chOff x="521400" y="3135325"/>
            <a:chExt cx="1067700" cy="867900"/>
          </a:xfrm>
        </p:grpSpPr>
        <p:sp>
          <p:nvSpPr>
            <p:cNvPr id="405" name="Google Shape;405;p18"/>
            <p:cNvSpPr/>
            <p:nvPr/>
          </p:nvSpPr>
          <p:spPr>
            <a:xfrm>
              <a:off x="521400" y="3211525"/>
              <a:ext cx="915300" cy="791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8"/>
            <p:cNvSpPr/>
            <p:nvPr/>
          </p:nvSpPr>
          <p:spPr>
            <a:xfrm>
              <a:off x="673800" y="313532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19"/>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Other Useful List Functions</a:t>
            </a:r>
            <a:endParaRPr b="1">
              <a:latin typeface="Assistant"/>
              <a:ea typeface="Assistant"/>
              <a:cs typeface="Assistant"/>
              <a:sym typeface="Assistant"/>
            </a:endParaRPr>
          </a:p>
        </p:txBody>
      </p:sp>
      <p:sp>
        <p:nvSpPr>
          <p:cNvPr id="412" name="Google Shape;412;p19"/>
          <p:cNvSpPr txBox="1"/>
          <p:nvPr>
            <p:ph idx="1" type="body"/>
          </p:nvPr>
        </p:nvSpPr>
        <p:spPr>
          <a:xfrm>
            <a:off x="311700" y="915600"/>
            <a:ext cx="8520600" cy="4121400"/>
          </a:xfrm>
          <a:prstGeom prst="rect">
            <a:avLst/>
          </a:prstGeom>
          <a:noFill/>
          <a:ln>
            <a:noFill/>
          </a:ln>
        </p:spPr>
        <p:txBody>
          <a:bodyPr anchorCtr="0" anchor="t" bIns="91425" lIns="91425" spcFirstLastPara="1" rIns="91425" wrap="square" tIns="91425">
            <a:normAutofit fontScale="77500" lnSpcReduction="20000"/>
          </a:bodyPr>
          <a:lstStyle/>
          <a:p>
            <a:pPr indent="-317182" lvl="0" marL="457200" rtl="0" algn="l">
              <a:lnSpc>
                <a:spcPct val="115000"/>
              </a:lnSpc>
              <a:spcBef>
                <a:spcPts val="1000"/>
              </a:spcBef>
              <a:spcAft>
                <a:spcPts val="0"/>
              </a:spcAft>
              <a:buSzPct val="100000"/>
              <a:buChar char="●"/>
            </a:pPr>
            <a:r>
              <a:rPr lang="en"/>
              <a:t>Lists come with a set of useful functions that make it easier to manage them.</a:t>
            </a:r>
            <a:endParaRPr/>
          </a:p>
          <a:p>
            <a:pPr indent="0" lvl="0" marL="457200" rtl="0" algn="l">
              <a:lnSpc>
                <a:spcPct val="115000"/>
              </a:lnSpc>
              <a:spcBef>
                <a:spcPts val="1000"/>
              </a:spcBef>
              <a:spcAft>
                <a:spcPts val="0"/>
              </a:spcAft>
              <a:buSzPct val="145161"/>
              <a:buNone/>
            </a:pPr>
            <a:r>
              <a:rPr b="1" lang="en" sz="1600">
                <a:solidFill>
                  <a:srgbClr val="999999"/>
                </a:solidFill>
                <a:latin typeface="Inconsolata"/>
                <a:ea typeface="Inconsolata"/>
                <a:cs typeface="Inconsolata"/>
                <a:sym typeface="Inconsolata"/>
              </a:rPr>
              <a:t># Reverse the order of the items.</a:t>
            </a:r>
            <a:endParaRPr b="1" sz="1600">
              <a:solidFill>
                <a:srgbClr val="999999"/>
              </a:solidFill>
              <a:latin typeface="Inconsolata"/>
              <a:ea typeface="Inconsolata"/>
              <a:cs typeface="Inconsolata"/>
              <a:sym typeface="Inconsolata"/>
            </a:endParaRPr>
          </a:p>
          <a:p>
            <a:pPr indent="0" lvl="0" marL="457200" rtl="0" algn="l">
              <a:lnSpc>
                <a:spcPct val="115000"/>
              </a:lnSpc>
              <a:spcBef>
                <a:spcPts val="0"/>
              </a:spcBef>
              <a:spcAft>
                <a:spcPts val="0"/>
              </a:spcAft>
              <a:buSzPct val="145161"/>
              <a:buNone/>
            </a:pPr>
            <a:r>
              <a:rPr b="1" lang="en" sz="1600">
                <a:solidFill>
                  <a:schemeClr val="accent4"/>
                </a:solidFill>
                <a:latin typeface="Inconsolata"/>
                <a:ea typeface="Inconsolata"/>
                <a:cs typeface="Inconsolata"/>
                <a:sym typeface="Inconsolata"/>
              </a:rPr>
              <a:t>groceries.reverse()</a:t>
            </a:r>
            <a:endParaRPr b="1" sz="1600">
              <a:solidFill>
                <a:schemeClr val="accent4"/>
              </a:solidFill>
              <a:latin typeface="Inconsolata"/>
              <a:ea typeface="Inconsolata"/>
              <a:cs typeface="Inconsolata"/>
              <a:sym typeface="Inconsolata"/>
            </a:endParaRPr>
          </a:p>
          <a:p>
            <a:pPr indent="0" lvl="0" marL="457200" rtl="0" algn="l">
              <a:lnSpc>
                <a:spcPct val="115000"/>
              </a:lnSpc>
              <a:spcBef>
                <a:spcPts val="0"/>
              </a:spcBef>
              <a:spcAft>
                <a:spcPts val="0"/>
              </a:spcAft>
              <a:buSzPct val="145161"/>
              <a:buNone/>
            </a:pPr>
            <a:r>
              <a:t/>
            </a:r>
            <a:endParaRPr b="1" sz="1600">
              <a:solidFill>
                <a:schemeClr val="accent4"/>
              </a:solidFill>
              <a:latin typeface="Inconsolata"/>
              <a:ea typeface="Inconsolata"/>
              <a:cs typeface="Inconsolata"/>
              <a:sym typeface="Inconsolata"/>
            </a:endParaRPr>
          </a:p>
          <a:p>
            <a:pPr indent="0" lvl="0" marL="457200" rtl="0" algn="l">
              <a:lnSpc>
                <a:spcPct val="115000"/>
              </a:lnSpc>
              <a:spcBef>
                <a:spcPts val="0"/>
              </a:spcBef>
              <a:spcAft>
                <a:spcPts val="0"/>
              </a:spcAft>
              <a:buSzPct val="145161"/>
              <a:buNone/>
            </a:pPr>
            <a:r>
              <a:rPr b="1" lang="en" sz="1600">
                <a:solidFill>
                  <a:srgbClr val="999999"/>
                </a:solidFill>
                <a:latin typeface="Inconsolata"/>
                <a:ea typeface="Inconsolata"/>
                <a:cs typeface="Inconsolata"/>
                <a:sym typeface="Inconsolata"/>
              </a:rPr>
              <a:t># Sort the list in ascending and descending order</a:t>
            </a:r>
            <a:endParaRPr b="1" sz="1600">
              <a:solidFill>
                <a:srgbClr val="999999"/>
              </a:solidFill>
              <a:latin typeface="Inconsolata"/>
              <a:ea typeface="Inconsolata"/>
              <a:cs typeface="Inconsolata"/>
              <a:sym typeface="Inconsolata"/>
            </a:endParaRPr>
          </a:p>
          <a:p>
            <a:pPr indent="0" lvl="0" marL="457200" rtl="0" algn="l">
              <a:lnSpc>
                <a:spcPct val="115000"/>
              </a:lnSpc>
              <a:spcBef>
                <a:spcPts val="0"/>
              </a:spcBef>
              <a:spcAft>
                <a:spcPts val="0"/>
              </a:spcAft>
              <a:buSzPct val="145161"/>
              <a:buNone/>
            </a:pPr>
            <a:r>
              <a:rPr b="1" lang="en" sz="1600">
                <a:solidFill>
                  <a:schemeClr val="accent4"/>
                </a:solidFill>
                <a:latin typeface="Inconsolata"/>
                <a:ea typeface="Inconsolata"/>
                <a:cs typeface="Inconsolata"/>
                <a:sym typeface="Inconsolata"/>
              </a:rPr>
              <a:t>groceries.sort()</a:t>
            </a:r>
            <a:endParaRPr b="1" sz="1600">
              <a:solidFill>
                <a:schemeClr val="accent4"/>
              </a:solidFill>
              <a:latin typeface="Inconsolata"/>
              <a:ea typeface="Inconsolata"/>
              <a:cs typeface="Inconsolata"/>
              <a:sym typeface="Inconsolata"/>
            </a:endParaRPr>
          </a:p>
          <a:p>
            <a:pPr indent="0" lvl="0" marL="457200" rtl="0" algn="l">
              <a:lnSpc>
                <a:spcPct val="115000"/>
              </a:lnSpc>
              <a:spcBef>
                <a:spcPts val="0"/>
              </a:spcBef>
              <a:spcAft>
                <a:spcPts val="0"/>
              </a:spcAft>
              <a:buSzPct val="145161"/>
              <a:buNone/>
            </a:pPr>
            <a:r>
              <a:rPr b="1" lang="en" sz="1600">
                <a:solidFill>
                  <a:schemeClr val="accent4"/>
                </a:solidFill>
                <a:latin typeface="Inconsolata"/>
                <a:ea typeface="Inconsolata"/>
                <a:cs typeface="Inconsolata"/>
                <a:sym typeface="Inconsolata"/>
              </a:rPr>
              <a:t>groceries.sort(reverse=True)</a:t>
            </a:r>
            <a:endParaRPr b="1" sz="1600">
              <a:solidFill>
                <a:schemeClr val="accent4"/>
              </a:solidFill>
              <a:latin typeface="Inconsolata"/>
              <a:ea typeface="Inconsolata"/>
              <a:cs typeface="Inconsolata"/>
              <a:sym typeface="Inconsolata"/>
            </a:endParaRPr>
          </a:p>
          <a:p>
            <a:pPr indent="0" lvl="0" marL="457200" rtl="0" algn="l">
              <a:lnSpc>
                <a:spcPct val="115000"/>
              </a:lnSpc>
              <a:spcBef>
                <a:spcPts val="0"/>
              </a:spcBef>
              <a:spcAft>
                <a:spcPts val="0"/>
              </a:spcAft>
              <a:buSzPct val="145161"/>
              <a:buNone/>
            </a:pPr>
            <a:r>
              <a:t/>
            </a:r>
            <a:endParaRPr b="1" sz="1600">
              <a:solidFill>
                <a:schemeClr val="accent4"/>
              </a:solidFill>
              <a:latin typeface="Inconsolata"/>
              <a:ea typeface="Inconsolata"/>
              <a:cs typeface="Inconsolata"/>
              <a:sym typeface="Inconsolata"/>
            </a:endParaRPr>
          </a:p>
          <a:p>
            <a:pPr indent="0" lvl="0" marL="457200" rtl="0" algn="l">
              <a:lnSpc>
                <a:spcPct val="115000"/>
              </a:lnSpc>
              <a:spcBef>
                <a:spcPts val="0"/>
              </a:spcBef>
              <a:spcAft>
                <a:spcPts val="0"/>
              </a:spcAft>
              <a:buSzPct val="145161"/>
              <a:buNone/>
            </a:pPr>
            <a:r>
              <a:rPr b="1" lang="en" sz="1600">
                <a:solidFill>
                  <a:srgbClr val="999999"/>
                </a:solidFill>
                <a:latin typeface="Inconsolata"/>
                <a:ea typeface="Inconsolata"/>
                <a:cs typeface="Inconsolata"/>
                <a:sym typeface="Inconsolata"/>
              </a:rPr>
              <a:t># Return number of occurrences of an item.</a:t>
            </a:r>
            <a:endParaRPr b="1" sz="1600">
              <a:solidFill>
                <a:srgbClr val="999999"/>
              </a:solidFill>
              <a:latin typeface="Inconsolata"/>
              <a:ea typeface="Inconsolata"/>
              <a:cs typeface="Inconsolata"/>
              <a:sym typeface="Inconsolata"/>
            </a:endParaRPr>
          </a:p>
          <a:p>
            <a:pPr indent="0" lvl="0" marL="457200" rtl="0" algn="l">
              <a:lnSpc>
                <a:spcPct val="115000"/>
              </a:lnSpc>
              <a:spcBef>
                <a:spcPts val="0"/>
              </a:spcBef>
              <a:spcAft>
                <a:spcPts val="0"/>
              </a:spcAft>
              <a:buSzPct val="145161"/>
              <a:buNone/>
            </a:pPr>
            <a:r>
              <a:rPr b="1" lang="en" sz="1600">
                <a:solidFill>
                  <a:schemeClr val="accent4"/>
                </a:solidFill>
                <a:latin typeface="Inconsolata"/>
                <a:ea typeface="Inconsolata"/>
                <a:cs typeface="Inconsolata"/>
                <a:sym typeface="Inconsolata"/>
              </a:rPr>
              <a:t>groceries.count('banana')</a:t>
            </a:r>
            <a:endParaRPr b="1" sz="1600">
              <a:solidFill>
                <a:schemeClr val="accent4"/>
              </a:solidFill>
              <a:latin typeface="Inconsolata"/>
              <a:ea typeface="Inconsolata"/>
              <a:cs typeface="Inconsolata"/>
              <a:sym typeface="Inconsolata"/>
            </a:endParaRPr>
          </a:p>
          <a:p>
            <a:pPr indent="0" lvl="0" marL="457200" rtl="0" algn="l">
              <a:lnSpc>
                <a:spcPct val="115000"/>
              </a:lnSpc>
              <a:spcBef>
                <a:spcPts val="0"/>
              </a:spcBef>
              <a:spcAft>
                <a:spcPts val="0"/>
              </a:spcAft>
              <a:buSzPct val="145161"/>
              <a:buNone/>
            </a:pPr>
            <a:r>
              <a:t/>
            </a:r>
            <a:endParaRPr b="1" sz="1600">
              <a:solidFill>
                <a:schemeClr val="accent4"/>
              </a:solidFill>
              <a:latin typeface="Inconsolata"/>
              <a:ea typeface="Inconsolata"/>
              <a:cs typeface="Inconsolata"/>
              <a:sym typeface="Inconsolata"/>
            </a:endParaRPr>
          </a:p>
          <a:p>
            <a:pPr indent="0" lvl="0" marL="457200" rtl="0" algn="l">
              <a:lnSpc>
                <a:spcPct val="115000"/>
              </a:lnSpc>
              <a:spcBef>
                <a:spcPts val="0"/>
              </a:spcBef>
              <a:spcAft>
                <a:spcPts val="0"/>
              </a:spcAft>
              <a:buSzPct val="145161"/>
              <a:buNone/>
            </a:pPr>
            <a:r>
              <a:rPr b="1" lang="en" sz="1600">
                <a:solidFill>
                  <a:srgbClr val="999999"/>
                </a:solidFill>
                <a:latin typeface="Inconsolata"/>
                <a:ea typeface="Inconsolata"/>
                <a:cs typeface="Inconsolata"/>
                <a:sym typeface="Inconsolata"/>
              </a:rPr>
              <a:t># Return first index of item.</a:t>
            </a:r>
            <a:endParaRPr b="1" sz="1600">
              <a:solidFill>
                <a:srgbClr val="999999"/>
              </a:solidFill>
              <a:latin typeface="Inconsolata"/>
              <a:ea typeface="Inconsolata"/>
              <a:cs typeface="Inconsolata"/>
              <a:sym typeface="Inconsolata"/>
            </a:endParaRPr>
          </a:p>
          <a:p>
            <a:pPr indent="0" lvl="0" marL="457200" rtl="0" algn="l">
              <a:lnSpc>
                <a:spcPct val="115000"/>
              </a:lnSpc>
              <a:spcBef>
                <a:spcPts val="0"/>
              </a:spcBef>
              <a:spcAft>
                <a:spcPts val="0"/>
              </a:spcAft>
              <a:buSzPct val="145161"/>
              <a:buNone/>
            </a:pPr>
            <a:r>
              <a:rPr b="1" lang="en" sz="1600">
                <a:solidFill>
                  <a:schemeClr val="accent4"/>
                </a:solidFill>
                <a:latin typeface="Inconsolata"/>
                <a:ea typeface="Inconsolata"/>
                <a:cs typeface="Inconsolata"/>
                <a:sym typeface="Inconsolata"/>
              </a:rPr>
              <a:t>groceries.index('milk')</a:t>
            </a:r>
            <a:endParaRPr b="1" sz="1600">
              <a:solidFill>
                <a:schemeClr val="accent4"/>
              </a:solidFill>
              <a:latin typeface="Inconsolata"/>
              <a:ea typeface="Inconsolata"/>
              <a:cs typeface="Inconsolata"/>
              <a:sym typeface="Inconsolata"/>
            </a:endParaRPr>
          </a:p>
          <a:p>
            <a:pPr indent="0" lvl="0" marL="457200" rtl="0" algn="l">
              <a:lnSpc>
                <a:spcPct val="115000"/>
              </a:lnSpc>
              <a:spcBef>
                <a:spcPts val="0"/>
              </a:spcBef>
              <a:spcAft>
                <a:spcPts val="0"/>
              </a:spcAft>
              <a:buSzPct val="145161"/>
              <a:buNone/>
            </a:pPr>
            <a:r>
              <a:t/>
            </a:r>
            <a:endParaRPr b="1" sz="1600">
              <a:solidFill>
                <a:schemeClr val="accent4"/>
              </a:solidFill>
              <a:latin typeface="Inconsolata"/>
              <a:ea typeface="Inconsolata"/>
              <a:cs typeface="Inconsolata"/>
              <a:sym typeface="Inconsolata"/>
            </a:endParaRPr>
          </a:p>
          <a:p>
            <a:pPr indent="0" lvl="0" marL="457200" marR="0" rtl="0" algn="l">
              <a:lnSpc>
                <a:spcPct val="115000"/>
              </a:lnSpc>
              <a:spcBef>
                <a:spcPts val="0"/>
              </a:spcBef>
              <a:spcAft>
                <a:spcPts val="0"/>
              </a:spcAft>
              <a:buSzPct val="145161"/>
              <a:buNone/>
            </a:pPr>
            <a:r>
              <a:rPr b="1" lang="en" sz="1600">
                <a:solidFill>
                  <a:srgbClr val="999999"/>
                </a:solidFill>
                <a:latin typeface="Inconsolata"/>
                <a:ea typeface="Inconsolata"/>
                <a:cs typeface="Inconsolata"/>
                <a:sym typeface="Inconsolata"/>
              </a:rPr>
              <a:t># Clear the entire list.</a:t>
            </a:r>
            <a:endParaRPr b="1" sz="1600">
              <a:solidFill>
                <a:srgbClr val="999999"/>
              </a:solidFill>
              <a:latin typeface="Inconsolata"/>
              <a:ea typeface="Inconsolata"/>
              <a:cs typeface="Inconsolata"/>
              <a:sym typeface="Inconsolata"/>
            </a:endParaRPr>
          </a:p>
          <a:p>
            <a:pPr indent="0" lvl="0" marL="457200" rtl="0" algn="l">
              <a:lnSpc>
                <a:spcPct val="115000"/>
              </a:lnSpc>
              <a:spcBef>
                <a:spcPts val="0"/>
              </a:spcBef>
              <a:spcAft>
                <a:spcPts val="0"/>
              </a:spcAft>
              <a:buSzPct val="145161"/>
              <a:buNone/>
            </a:pPr>
            <a:r>
              <a:rPr b="1" lang="en" sz="1600">
                <a:solidFill>
                  <a:schemeClr val="accent4"/>
                </a:solidFill>
                <a:latin typeface="Inconsolata"/>
                <a:ea typeface="Inconsolata"/>
                <a:cs typeface="Inconsolata"/>
                <a:sym typeface="Inconsolata"/>
              </a:rPr>
              <a:t>groceries.clear()</a:t>
            </a:r>
            <a:endParaRPr b="1" sz="1600">
              <a:solidFill>
                <a:schemeClr val="accent4"/>
              </a:solidFill>
              <a:latin typeface="Inconsolata"/>
              <a:ea typeface="Inconsolata"/>
              <a:cs typeface="Inconsolata"/>
              <a:sym typeface="Inconsolata"/>
            </a:endParaRPr>
          </a:p>
          <a:p>
            <a:pPr indent="0" lvl="0" marL="457200" rtl="0" algn="l">
              <a:lnSpc>
                <a:spcPct val="115000"/>
              </a:lnSpc>
              <a:spcBef>
                <a:spcPts val="0"/>
              </a:spcBef>
              <a:spcAft>
                <a:spcPts val="0"/>
              </a:spcAft>
              <a:buSzPct val="145161"/>
              <a:buNone/>
            </a:pPr>
            <a:r>
              <a:rPr b="1" lang="en" sz="1600">
                <a:solidFill>
                  <a:schemeClr val="accent4"/>
                </a:solidFill>
                <a:latin typeface="Inconsolata"/>
                <a:ea typeface="Inconsolata"/>
                <a:cs typeface="Inconsolata"/>
                <a:sym typeface="Inconsolata"/>
              </a:rPr>
              <a:t>print(f"Grocery list: </a:t>
            </a:r>
            <a:r>
              <a:rPr b="1" lang="en" sz="1500">
                <a:solidFill>
                  <a:srgbClr val="2C768B"/>
                </a:solidFill>
                <a:latin typeface="Inconsolata"/>
                <a:ea typeface="Inconsolata"/>
                <a:cs typeface="Inconsolata"/>
                <a:sym typeface="Inconsolata"/>
              </a:rPr>
              <a:t>{groceries}</a:t>
            </a:r>
            <a:r>
              <a:rPr b="1" lang="en" sz="1600">
                <a:solidFill>
                  <a:schemeClr val="accent4"/>
                </a:solidFill>
                <a:latin typeface="Inconsolata"/>
                <a:ea typeface="Inconsolata"/>
                <a:cs typeface="Inconsolata"/>
                <a:sym typeface="Inconsolata"/>
              </a:rPr>
              <a:t>")</a:t>
            </a:r>
            <a:endParaRPr b="1" sz="1600">
              <a:solidFill>
                <a:schemeClr val="accent4"/>
              </a:solidFill>
              <a:latin typeface="Inconsolata"/>
              <a:ea typeface="Inconsolata"/>
              <a:cs typeface="Inconsolata"/>
              <a:sym typeface="Inconsolata"/>
            </a:endParaRPr>
          </a:p>
          <a:p>
            <a:pPr indent="0" lvl="0" marL="0" rtl="0" algn="l">
              <a:lnSpc>
                <a:spcPct val="115000"/>
              </a:lnSpc>
              <a:spcBef>
                <a:spcPts val="0"/>
              </a:spcBef>
              <a:spcAft>
                <a:spcPts val="0"/>
              </a:spcAft>
              <a:buSzPct val="145161"/>
              <a:buNone/>
            </a:pPr>
            <a:r>
              <a:t/>
            </a:r>
            <a:endParaRPr b="1" sz="1600">
              <a:solidFill>
                <a:schemeClr val="accent4"/>
              </a:solidFill>
              <a:latin typeface="Inconsolata"/>
              <a:ea typeface="Inconsolata"/>
              <a:cs typeface="Inconsolata"/>
              <a:sym typeface="Inconsolata"/>
            </a:endParaRPr>
          </a:p>
          <a:p>
            <a:pPr indent="-317182" lvl="0" marL="457200" rtl="0" algn="l">
              <a:lnSpc>
                <a:spcPct val="115000"/>
              </a:lnSpc>
              <a:spcBef>
                <a:spcPts val="1000"/>
              </a:spcBef>
              <a:spcAft>
                <a:spcPts val="1000"/>
              </a:spcAft>
              <a:buSzPct val="126562"/>
              <a:buChar char="●"/>
            </a:pPr>
            <a:r>
              <a:rPr lang="en"/>
              <a:t>See </a:t>
            </a:r>
            <a:r>
              <a:rPr lang="en" u="sng">
                <a:solidFill>
                  <a:schemeClr val="hlink"/>
                </a:solidFill>
                <a:hlinkClick r:id="rId3"/>
              </a:rPr>
              <a:t>https://docs.python.org/3/tutorial/datastructures.html</a:t>
            </a:r>
            <a:r>
              <a:rPr lang="en"/>
              <a:t> for more functions.</a:t>
            </a:r>
            <a:endParaRPr b="1" sz="1600">
              <a:solidFill>
                <a:schemeClr val="accent4"/>
              </a:solidFill>
              <a:latin typeface="Inconsolata"/>
              <a:ea typeface="Inconsolata"/>
              <a:cs typeface="Inconsolata"/>
              <a:sym typeface="Inconsolata"/>
            </a:endParaRPr>
          </a:p>
        </p:txBody>
      </p:sp>
      <p:sp>
        <p:nvSpPr>
          <p:cNvPr id="413" name="Google Shape;413;p19"/>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grpSp>
        <p:nvGrpSpPr>
          <p:cNvPr id="414" name="Google Shape;414;p19"/>
          <p:cNvGrpSpPr/>
          <p:nvPr/>
        </p:nvGrpSpPr>
        <p:grpSpPr>
          <a:xfrm rot="2700000">
            <a:off x="7692312" y="2254940"/>
            <a:ext cx="1067690" cy="867892"/>
            <a:chOff x="919500" y="1916075"/>
            <a:chExt cx="1067700" cy="867900"/>
          </a:xfrm>
        </p:grpSpPr>
        <p:sp>
          <p:nvSpPr>
            <p:cNvPr id="415" name="Google Shape;415;p19"/>
            <p:cNvSpPr/>
            <p:nvPr/>
          </p:nvSpPr>
          <p:spPr>
            <a:xfrm>
              <a:off x="919500" y="1992275"/>
              <a:ext cx="915300" cy="7917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9"/>
            <p:cNvSpPr/>
            <p:nvPr/>
          </p:nvSpPr>
          <p:spPr>
            <a:xfrm>
              <a:off x="1071900" y="191607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7" name="Google Shape;417;p19"/>
          <p:cNvGrpSpPr/>
          <p:nvPr/>
        </p:nvGrpSpPr>
        <p:grpSpPr>
          <a:xfrm rot="8100353">
            <a:off x="196897" y="3613941"/>
            <a:ext cx="734820" cy="597312"/>
            <a:chOff x="521400" y="3135325"/>
            <a:chExt cx="1067700" cy="867900"/>
          </a:xfrm>
        </p:grpSpPr>
        <p:sp>
          <p:nvSpPr>
            <p:cNvPr id="418" name="Google Shape;418;p19"/>
            <p:cNvSpPr/>
            <p:nvPr/>
          </p:nvSpPr>
          <p:spPr>
            <a:xfrm>
              <a:off x="521400" y="3211525"/>
              <a:ext cx="915300" cy="791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9"/>
            <p:cNvSpPr/>
            <p:nvPr/>
          </p:nvSpPr>
          <p:spPr>
            <a:xfrm>
              <a:off x="673800" y="313532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grpSp>
        <p:nvGrpSpPr>
          <p:cNvPr id="143" name="Google Shape;143;p2"/>
          <p:cNvGrpSpPr/>
          <p:nvPr/>
        </p:nvGrpSpPr>
        <p:grpSpPr>
          <a:xfrm rot="8100353">
            <a:off x="6882972" y="1087916"/>
            <a:ext cx="734820" cy="597312"/>
            <a:chOff x="521400" y="3135325"/>
            <a:chExt cx="1067700" cy="867900"/>
          </a:xfrm>
        </p:grpSpPr>
        <p:sp>
          <p:nvSpPr>
            <p:cNvPr id="144" name="Google Shape;144;p2"/>
            <p:cNvSpPr/>
            <p:nvPr/>
          </p:nvSpPr>
          <p:spPr>
            <a:xfrm>
              <a:off x="521400" y="3211525"/>
              <a:ext cx="915300" cy="791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
            <p:cNvSpPr/>
            <p:nvPr/>
          </p:nvSpPr>
          <p:spPr>
            <a:xfrm>
              <a:off x="673800" y="313532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6" name="Google Shape;146;p2"/>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Guidelines For Today</a:t>
            </a:r>
            <a:endParaRPr b="1">
              <a:latin typeface="Assistant"/>
              <a:ea typeface="Assistant"/>
              <a:cs typeface="Assistant"/>
              <a:sym typeface="Assistant"/>
            </a:endParaRPr>
          </a:p>
        </p:txBody>
      </p:sp>
      <p:sp>
        <p:nvSpPr>
          <p:cNvPr id="147" name="Google Shape;147;p2"/>
          <p:cNvSpPr txBox="1"/>
          <p:nvPr>
            <p:ph idx="1" type="body"/>
          </p:nvPr>
        </p:nvSpPr>
        <p:spPr>
          <a:xfrm>
            <a:off x="311700" y="1144200"/>
            <a:ext cx="8520600" cy="3747600"/>
          </a:xfrm>
          <a:prstGeom prst="rect">
            <a:avLst/>
          </a:prstGeom>
          <a:noFill/>
          <a:ln>
            <a:noFill/>
          </a:ln>
        </p:spPr>
        <p:txBody>
          <a:bodyPr anchorCtr="0" anchor="t" bIns="91425" lIns="91425" spcFirstLastPara="1" rIns="91425" wrap="square" tIns="91425">
            <a:normAutofit fontScale="85000" lnSpcReduction="20000"/>
          </a:bodyPr>
          <a:lstStyle/>
          <a:p>
            <a:pPr indent="-341947" lvl="0" marL="457200" rtl="0" algn="l">
              <a:lnSpc>
                <a:spcPct val="115000"/>
              </a:lnSpc>
              <a:spcBef>
                <a:spcPts val="0"/>
              </a:spcBef>
              <a:spcAft>
                <a:spcPts val="0"/>
              </a:spcAft>
              <a:buSzPct val="100000"/>
              <a:buChar char="●"/>
            </a:pPr>
            <a:r>
              <a:rPr b="1" lang="en" sz="2100"/>
              <a:t>Hands-on work using whatever editor you prefer</a:t>
            </a:r>
            <a:endParaRPr b="1" sz="2100"/>
          </a:p>
          <a:p>
            <a:pPr indent="-341947" lvl="0" marL="457200" rtl="0" algn="l">
              <a:lnSpc>
                <a:spcPct val="115000"/>
              </a:lnSpc>
              <a:spcBef>
                <a:spcPts val="0"/>
              </a:spcBef>
              <a:spcAft>
                <a:spcPts val="0"/>
              </a:spcAft>
              <a:buSzPct val="100000"/>
              <a:buChar char="●"/>
            </a:pPr>
            <a:r>
              <a:rPr b="1" lang="en" sz="2100"/>
              <a:t>ASK, ASK, ASK!</a:t>
            </a:r>
            <a:endParaRPr b="1" sz="2100"/>
          </a:p>
          <a:p>
            <a:pPr indent="-341947" lvl="0" marL="457200" rtl="0" algn="l">
              <a:lnSpc>
                <a:spcPct val="115000"/>
              </a:lnSpc>
              <a:spcBef>
                <a:spcPts val="0"/>
              </a:spcBef>
              <a:spcAft>
                <a:spcPts val="0"/>
              </a:spcAft>
              <a:buSzPct val="100000"/>
              <a:buChar char="●"/>
            </a:pPr>
            <a:r>
              <a:rPr b="1" lang="en" sz="2100"/>
              <a:t>If:</a:t>
            </a:r>
            <a:endParaRPr b="1" sz="2100"/>
          </a:p>
          <a:p>
            <a:pPr indent="-335771" lvl="1" marL="914400" rtl="0" algn="l">
              <a:lnSpc>
                <a:spcPct val="115000"/>
              </a:lnSpc>
              <a:spcBef>
                <a:spcPts val="0"/>
              </a:spcBef>
              <a:spcAft>
                <a:spcPts val="0"/>
              </a:spcAft>
              <a:buSzPct val="100000"/>
              <a:buChar char="○"/>
            </a:pPr>
            <a:r>
              <a:rPr lang="en" sz="1985"/>
              <a:t>you have a Python related problem...</a:t>
            </a:r>
            <a:endParaRPr sz="1985"/>
          </a:p>
          <a:p>
            <a:pPr indent="-335771" lvl="1" marL="914400" rtl="0" algn="l">
              <a:lnSpc>
                <a:spcPct val="115000"/>
              </a:lnSpc>
              <a:spcBef>
                <a:spcPts val="0"/>
              </a:spcBef>
              <a:spcAft>
                <a:spcPts val="0"/>
              </a:spcAft>
              <a:buSzPct val="100000"/>
              <a:buChar char="○"/>
            </a:pPr>
            <a:r>
              <a:rPr lang="en" sz="1985"/>
              <a:t>something is not working…</a:t>
            </a:r>
            <a:endParaRPr sz="1985"/>
          </a:p>
          <a:p>
            <a:pPr indent="-335771" lvl="1" marL="914400" rtl="0" algn="l">
              <a:lnSpc>
                <a:spcPct val="115000"/>
              </a:lnSpc>
              <a:spcBef>
                <a:spcPts val="0"/>
              </a:spcBef>
              <a:spcAft>
                <a:spcPts val="0"/>
              </a:spcAft>
              <a:buSzPct val="100000"/>
              <a:buChar char="○"/>
            </a:pPr>
            <a:r>
              <a:rPr lang="en" sz="1985"/>
              <a:t>you don’t understand an exercise...</a:t>
            </a:r>
            <a:endParaRPr sz="1985"/>
          </a:p>
          <a:p>
            <a:pPr indent="-335771" lvl="1" marL="914400" rtl="0" algn="l">
              <a:lnSpc>
                <a:spcPct val="115000"/>
              </a:lnSpc>
              <a:spcBef>
                <a:spcPts val="0"/>
              </a:spcBef>
              <a:spcAft>
                <a:spcPts val="0"/>
              </a:spcAft>
              <a:buSzPct val="100000"/>
              <a:buChar char="○"/>
            </a:pPr>
            <a:r>
              <a:rPr lang="en" sz="1985"/>
              <a:t>you need help somehow…</a:t>
            </a:r>
            <a:endParaRPr sz="1985"/>
          </a:p>
          <a:p>
            <a:pPr indent="-341947" lvl="0" marL="457200" rtl="0" algn="l">
              <a:lnSpc>
                <a:spcPct val="115000"/>
              </a:lnSpc>
              <a:spcBef>
                <a:spcPts val="0"/>
              </a:spcBef>
              <a:spcAft>
                <a:spcPts val="0"/>
              </a:spcAft>
              <a:buSzPct val="100000"/>
              <a:buChar char="●"/>
            </a:pPr>
            <a:r>
              <a:rPr b="1" lang="en" sz="2100"/>
              <a:t>Then:</a:t>
            </a:r>
            <a:endParaRPr b="1" sz="2100"/>
          </a:p>
          <a:p>
            <a:pPr indent="-335771" lvl="1" marL="914400" marR="0" rtl="0" algn="l">
              <a:lnSpc>
                <a:spcPct val="115000"/>
              </a:lnSpc>
              <a:spcBef>
                <a:spcPts val="0"/>
              </a:spcBef>
              <a:spcAft>
                <a:spcPts val="0"/>
              </a:spcAft>
              <a:buSzPct val="100000"/>
              <a:buChar char="○"/>
            </a:pPr>
            <a:r>
              <a:rPr lang="en" sz="1985"/>
              <a:t>write your question in our class Slack channel, maybe someone else had the same issue and can help you</a:t>
            </a:r>
            <a:endParaRPr sz="1985"/>
          </a:p>
          <a:p>
            <a:pPr indent="-335771" lvl="1" marL="914400" marR="0" rtl="0" algn="l">
              <a:lnSpc>
                <a:spcPct val="115000"/>
              </a:lnSpc>
              <a:spcBef>
                <a:spcPts val="0"/>
              </a:spcBef>
              <a:spcAft>
                <a:spcPts val="0"/>
              </a:spcAft>
              <a:buSzPct val="100000"/>
              <a:buChar char="○"/>
            </a:pPr>
            <a:r>
              <a:rPr lang="en" sz="1985"/>
              <a:t>write a colleague on Slack</a:t>
            </a:r>
            <a:endParaRPr sz="1985"/>
          </a:p>
          <a:p>
            <a:pPr indent="-335771" lvl="1" marL="914400" marR="0" rtl="0" algn="l">
              <a:lnSpc>
                <a:spcPct val="115000"/>
              </a:lnSpc>
              <a:spcBef>
                <a:spcPts val="0"/>
              </a:spcBef>
              <a:spcAft>
                <a:spcPts val="0"/>
              </a:spcAft>
              <a:buSzPct val="100000"/>
              <a:buChar char="○"/>
            </a:pPr>
            <a:r>
              <a:rPr lang="en" sz="1985"/>
              <a:t>write a teacher on Slack</a:t>
            </a:r>
            <a:endParaRPr sz="1985"/>
          </a:p>
          <a:p>
            <a:pPr indent="-335771" lvl="1" marL="914400" marR="0" rtl="0" algn="l">
              <a:lnSpc>
                <a:spcPct val="115000"/>
              </a:lnSpc>
              <a:spcBef>
                <a:spcPts val="0"/>
              </a:spcBef>
              <a:spcAft>
                <a:spcPts val="0"/>
              </a:spcAft>
              <a:buSzPct val="100000"/>
              <a:buChar char="○"/>
            </a:pPr>
            <a:r>
              <a:rPr lang="en" sz="1985"/>
              <a:t>note it down and ask in the next class</a:t>
            </a:r>
            <a:endParaRPr sz="1985"/>
          </a:p>
          <a:p>
            <a:pPr indent="-335771" lvl="1" marL="914400" marR="0" rtl="0" algn="l">
              <a:lnSpc>
                <a:spcPct val="115000"/>
              </a:lnSpc>
              <a:spcBef>
                <a:spcPts val="0"/>
              </a:spcBef>
              <a:spcAft>
                <a:spcPts val="0"/>
              </a:spcAft>
              <a:buSzPct val="100000"/>
              <a:buChar char="○"/>
            </a:pPr>
            <a:r>
              <a:rPr lang="en" sz="1985"/>
              <a:t>...just don’t let it block you!</a:t>
            </a:r>
            <a:endParaRPr sz="1985"/>
          </a:p>
        </p:txBody>
      </p:sp>
      <p:sp>
        <p:nvSpPr>
          <p:cNvPr id="148" name="Google Shape;148;p2"/>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grpSp>
        <p:nvGrpSpPr>
          <p:cNvPr id="149" name="Google Shape;149;p2"/>
          <p:cNvGrpSpPr/>
          <p:nvPr/>
        </p:nvGrpSpPr>
        <p:grpSpPr>
          <a:xfrm rot="2700000">
            <a:off x="7815862" y="3738065"/>
            <a:ext cx="1067690" cy="867892"/>
            <a:chOff x="919500" y="1916075"/>
            <a:chExt cx="1067700" cy="867900"/>
          </a:xfrm>
        </p:grpSpPr>
        <p:sp>
          <p:nvSpPr>
            <p:cNvPr id="150" name="Google Shape;150;p2"/>
            <p:cNvSpPr/>
            <p:nvPr/>
          </p:nvSpPr>
          <p:spPr>
            <a:xfrm>
              <a:off x="919500" y="1992275"/>
              <a:ext cx="915300" cy="7917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
            <p:cNvSpPr/>
            <p:nvPr/>
          </p:nvSpPr>
          <p:spPr>
            <a:xfrm>
              <a:off x="1071900" y="191607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0"/>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List Slicing</a:t>
            </a:r>
            <a:endParaRPr b="1">
              <a:latin typeface="Assistant"/>
              <a:ea typeface="Assistant"/>
              <a:cs typeface="Assistant"/>
              <a:sym typeface="Assistant"/>
            </a:endParaRPr>
          </a:p>
        </p:txBody>
      </p:sp>
      <p:sp>
        <p:nvSpPr>
          <p:cNvPr id="425" name="Google Shape;425;p20"/>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000"/>
              </a:spcBef>
              <a:spcAft>
                <a:spcPts val="0"/>
              </a:spcAft>
              <a:buSzPts val="1800"/>
              <a:buChar char="●"/>
            </a:pPr>
            <a:r>
              <a:rPr lang="en"/>
              <a:t>Slicing allows us to split up lists into sublists.</a:t>
            </a:r>
            <a:endParaRPr/>
          </a:p>
          <a:p>
            <a:pPr indent="-342900" lvl="0" marL="457200" rtl="0" algn="l">
              <a:lnSpc>
                <a:spcPct val="115000"/>
              </a:lnSpc>
              <a:spcBef>
                <a:spcPts val="1000"/>
              </a:spcBef>
              <a:spcAft>
                <a:spcPts val="0"/>
              </a:spcAft>
              <a:buSzPts val="1800"/>
              <a:buChar char="●"/>
            </a:pPr>
            <a:r>
              <a:rPr lang="en"/>
              <a:t>When slicing the list, the original list is not affected. We are given back a new list with the part that we sliced.</a:t>
            </a:r>
            <a:endParaRPr/>
          </a:p>
          <a:p>
            <a:pPr indent="-342900" lvl="0" marL="457200" rtl="0" algn="l">
              <a:lnSpc>
                <a:spcPct val="115000"/>
              </a:lnSpc>
              <a:spcBef>
                <a:spcPts val="1000"/>
              </a:spcBef>
              <a:spcAft>
                <a:spcPts val="0"/>
              </a:spcAft>
              <a:buSzPts val="1800"/>
              <a:buChar char="●"/>
            </a:pPr>
            <a:r>
              <a:rPr lang="en"/>
              <a:t>Use the colon </a:t>
            </a:r>
            <a:r>
              <a:rPr b="1" lang="en">
                <a:solidFill>
                  <a:schemeClr val="accent4"/>
                </a:solidFill>
                <a:latin typeface="Inconsolata"/>
                <a:ea typeface="Inconsolata"/>
                <a:cs typeface="Inconsolata"/>
                <a:sym typeface="Inconsolata"/>
              </a:rPr>
              <a:t>:</a:t>
            </a:r>
            <a:r>
              <a:rPr lang="en"/>
              <a:t> within the syntax to slice lists.</a:t>
            </a:r>
            <a:endParaRPr/>
          </a:p>
          <a:p>
            <a:pPr indent="-342900" lvl="0" marL="457200" rtl="0" algn="l">
              <a:lnSpc>
                <a:spcPct val="115000"/>
              </a:lnSpc>
              <a:spcBef>
                <a:spcPts val="1000"/>
              </a:spcBef>
              <a:spcAft>
                <a:spcPts val="0"/>
              </a:spcAft>
              <a:buSzPts val="1800"/>
              <a:buChar char="●"/>
            </a:pPr>
            <a:r>
              <a:rPr lang="en"/>
              <a:t>Syntax: </a:t>
            </a:r>
            <a:r>
              <a:rPr b="1" lang="en">
                <a:solidFill>
                  <a:schemeClr val="accent4"/>
                </a:solidFill>
                <a:latin typeface="Inconsolata"/>
                <a:ea typeface="Inconsolata"/>
                <a:cs typeface="Inconsolata"/>
                <a:sym typeface="Inconsolata"/>
              </a:rPr>
              <a:t>[inclusive_start</a:t>
            </a:r>
            <a:r>
              <a:rPr b="1" lang="en">
                <a:solidFill>
                  <a:schemeClr val="accent4"/>
                </a:solidFill>
                <a:highlight>
                  <a:srgbClr val="FFFF00"/>
                </a:highlight>
                <a:latin typeface="Inconsolata"/>
                <a:ea typeface="Inconsolata"/>
                <a:cs typeface="Inconsolata"/>
                <a:sym typeface="Inconsolata"/>
              </a:rPr>
              <a:t>:</a:t>
            </a:r>
            <a:r>
              <a:rPr b="1" lang="en">
                <a:solidFill>
                  <a:schemeClr val="accent4"/>
                </a:solidFill>
                <a:latin typeface="Inconsolata"/>
                <a:ea typeface="Inconsolata"/>
                <a:cs typeface="Inconsolata"/>
                <a:sym typeface="Inconsolata"/>
              </a:rPr>
              <a:t>exclusive_end</a:t>
            </a:r>
            <a:r>
              <a:rPr b="1" lang="en">
                <a:solidFill>
                  <a:schemeClr val="accent4"/>
                </a:solidFill>
                <a:highlight>
                  <a:srgbClr val="FFFF00"/>
                </a:highlight>
                <a:latin typeface="Inconsolata"/>
                <a:ea typeface="Inconsolata"/>
                <a:cs typeface="Inconsolata"/>
                <a:sym typeface="Inconsolata"/>
              </a:rPr>
              <a:t>:</a:t>
            </a:r>
            <a:r>
              <a:rPr b="1" lang="en">
                <a:solidFill>
                  <a:schemeClr val="accent4"/>
                </a:solidFill>
                <a:latin typeface="Inconsolata"/>
                <a:ea typeface="Inconsolata"/>
                <a:cs typeface="Inconsolata"/>
                <a:sym typeface="Inconsolata"/>
              </a:rPr>
              <a:t>interval]</a:t>
            </a:r>
            <a:endParaRPr b="1">
              <a:solidFill>
                <a:schemeClr val="accent4"/>
              </a:solidFill>
              <a:latin typeface="Inconsolata"/>
              <a:ea typeface="Inconsolata"/>
              <a:cs typeface="Inconsolata"/>
              <a:sym typeface="Inconsolata"/>
            </a:endParaRPr>
          </a:p>
          <a:p>
            <a:pPr indent="-342900" lvl="0" marL="457200" rtl="0" algn="l">
              <a:lnSpc>
                <a:spcPct val="115000"/>
              </a:lnSpc>
              <a:spcBef>
                <a:spcPts val="1000"/>
              </a:spcBef>
              <a:spcAft>
                <a:spcPts val="1000"/>
              </a:spcAft>
              <a:buSzPts val="1800"/>
              <a:buChar char="●"/>
            </a:pPr>
            <a:r>
              <a:rPr lang="en"/>
              <a:t>Default values for the syntax are </a:t>
            </a:r>
            <a:r>
              <a:rPr b="1" lang="en">
                <a:solidFill>
                  <a:schemeClr val="accent4"/>
                </a:solidFill>
                <a:latin typeface="Inconsolata"/>
                <a:ea typeface="Inconsolata"/>
                <a:cs typeface="Inconsolata"/>
                <a:sym typeface="Inconsolata"/>
              </a:rPr>
              <a:t>[start = 0,end = -1,interval = 1]</a:t>
            </a:r>
            <a:endParaRPr b="1">
              <a:solidFill>
                <a:schemeClr val="accent4"/>
              </a:solidFill>
              <a:latin typeface="Inconsolata"/>
              <a:ea typeface="Inconsolata"/>
              <a:cs typeface="Inconsolata"/>
              <a:sym typeface="Inconsolata"/>
            </a:endParaRPr>
          </a:p>
        </p:txBody>
      </p:sp>
      <p:sp>
        <p:nvSpPr>
          <p:cNvPr id="426" name="Google Shape;426;p20"/>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grpSp>
        <p:nvGrpSpPr>
          <p:cNvPr id="427" name="Google Shape;427;p20"/>
          <p:cNvGrpSpPr/>
          <p:nvPr/>
        </p:nvGrpSpPr>
        <p:grpSpPr>
          <a:xfrm rot="2700000">
            <a:off x="7692312" y="2344392"/>
            <a:ext cx="1067690" cy="867892"/>
            <a:chOff x="919500" y="1916075"/>
            <a:chExt cx="1067700" cy="867900"/>
          </a:xfrm>
        </p:grpSpPr>
        <p:sp>
          <p:nvSpPr>
            <p:cNvPr id="428" name="Google Shape;428;p20"/>
            <p:cNvSpPr/>
            <p:nvPr/>
          </p:nvSpPr>
          <p:spPr>
            <a:xfrm>
              <a:off x="919500" y="1992275"/>
              <a:ext cx="915300" cy="7917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20"/>
            <p:cNvSpPr/>
            <p:nvPr/>
          </p:nvSpPr>
          <p:spPr>
            <a:xfrm>
              <a:off x="1071900" y="191607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0" name="Google Shape;430;p20"/>
          <p:cNvGrpSpPr/>
          <p:nvPr/>
        </p:nvGrpSpPr>
        <p:grpSpPr>
          <a:xfrm rot="8100353">
            <a:off x="196897" y="3613941"/>
            <a:ext cx="734820" cy="597312"/>
            <a:chOff x="521400" y="3135325"/>
            <a:chExt cx="1067700" cy="867900"/>
          </a:xfrm>
        </p:grpSpPr>
        <p:sp>
          <p:nvSpPr>
            <p:cNvPr id="431" name="Google Shape;431;p20"/>
            <p:cNvSpPr/>
            <p:nvPr/>
          </p:nvSpPr>
          <p:spPr>
            <a:xfrm>
              <a:off x="521400" y="3211525"/>
              <a:ext cx="915300" cy="791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20"/>
            <p:cNvSpPr/>
            <p:nvPr/>
          </p:nvSpPr>
          <p:spPr>
            <a:xfrm>
              <a:off x="673800" y="313532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2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Tuples</a:t>
            </a:r>
            <a:endParaRPr b="1">
              <a:latin typeface="Assistant"/>
              <a:ea typeface="Assistant"/>
              <a:cs typeface="Assistant"/>
              <a:sym typeface="Assistant"/>
            </a:endParaRPr>
          </a:p>
        </p:txBody>
      </p:sp>
      <p:sp>
        <p:nvSpPr>
          <p:cNvPr id="438" name="Google Shape;438;p21"/>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pic>
        <p:nvPicPr>
          <p:cNvPr id="439" name="Google Shape;439;p21"/>
          <p:cNvPicPr preferRelativeResize="0"/>
          <p:nvPr/>
        </p:nvPicPr>
        <p:blipFill rotWithShape="1">
          <a:blip r:embed="rId3">
            <a:alphaModFix/>
          </a:blip>
          <a:srcRect b="0" l="0" r="0" t="0"/>
          <a:stretch/>
        </p:blipFill>
        <p:spPr>
          <a:xfrm>
            <a:off x="3644967" y="3834195"/>
            <a:ext cx="2134414" cy="82901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22"/>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Python Tuples</a:t>
            </a:r>
            <a:endParaRPr b="1">
              <a:latin typeface="Assistant"/>
              <a:ea typeface="Assistant"/>
              <a:cs typeface="Assistant"/>
              <a:sym typeface="Assistant"/>
            </a:endParaRPr>
          </a:p>
        </p:txBody>
      </p:sp>
      <p:sp>
        <p:nvSpPr>
          <p:cNvPr id="445" name="Google Shape;445;p22"/>
          <p:cNvSpPr txBox="1"/>
          <p:nvPr>
            <p:ph idx="1" type="body"/>
          </p:nvPr>
        </p:nvSpPr>
        <p:spPr>
          <a:xfrm>
            <a:off x="311700" y="915600"/>
            <a:ext cx="7163100" cy="37476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000"/>
              </a:spcBef>
              <a:spcAft>
                <a:spcPts val="0"/>
              </a:spcAft>
              <a:buSzPts val="1800"/>
              <a:buChar char="●"/>
            </a:pPr>
            <a:r>
              <a:rPr lang="en"/>
              <a:t>Tuples are very similar to Lists except…</a:t>
            </a:r>
            <a:endParaRPr/>
          </a:p>
          <a:p>
            <a:pPr indent="-317500" lvl="1" marL="914400" marR="0" rtl="0" algn="l">
              <a:lnSpc>
                <a:spcPct val="115000"/>
              </a:lnSpc>
              <a:spcBef>
                <a:spcPts val="1000"/>
              </a:spcBef>
              <a:spcAft>
                <a:spcPts val="0"/>
              </a:spcAft>
              <a:buSzPts val="1400"/>
              <a:buChar char="○"/>
            </a:pPr>
            <a:r>
              <a:rPr lang="en"/>
              <a:t>A tuple is declared with </a:t>
            </a:r>
            <a:r>
              <a:rPr b="1" lang="en">
                <a:solidFill>
                  <a:schemeClr val="accent4"/>
                </a:solidFill>
                <a:latin typeface="Inconsolata"/>
                <a:ea typeface="Inconsolata"/>
                <a:cs typeface="Inconsolata"/>
                <a:sym typeface="Inconsolata"/>
              </a:rPr>
              <a:t>(</a:t>
            </a:r>
            <a:r>
              <a:rPr lang="en"/>
              <a:t> and </a:t>
            </a:r>
            <a:r>
              <a:rPr b="1" lang="en">
                <a:solidFill>
                  <a:schemeClr val="accent4"/>
                </a:solidFill>
                <a:latin typeface="Inconsolata"/>
                <a:ea typeface="Inconsolata"/>
                <a:cs typeface="Inconsolata"/>
                <a:sym typeface="Inconsolata"/>
              </a:rPr>
              <a:t>)</a:t>
            </a:r>
            <a:r>
              <a:rPr lang="en"/>
              <a:t> instead of </a:t>
            </a:r>
            <a:r>
              <a:rPr b="1" lang="en">
                <a:solidFill>
                  <a:schemeClr val="accent4"/>
                </a:solidFill>
                <a:latin typeface="Inconsolata"/>
                <a:ea typeface="Inconsolata"/>
                <a:cs typeface="Inconsolata"/>
                <a:sym typeface="Inconsolata"/>
              </a:rPr>
              <a:t>[</a:t>
            </a:r>
            <a:r>
              <a:rPr lang="en"/>
              <a:t> and </a:t>
            </a:r>
            <a:r>
              <a:rPr b="1" lang="en">
                <a:solidFill>
                  <a:schemeClr val="accent4"/>
                </a:solidFill>
                <a:latin typeface="Inconsolata"/>
                <a:ea typeface="Inconsolata"/>
                <a:cs typeface="Inconsolata"/>
                <a:sym typeface="Inconsolata"/>
              </a:rPr>
              <a:t>].</a:t>
            </a:r>
            <a:endParaRPr/>
          </a:p>
          <a:p>
            <a:pPr indent="-317500" lvl="1" marL="914400" rtl="0" algn="l">
              <a:lnSpc>
                <a:spcPct val="115000"/>
              </a:lnSpc>
              <a:spcBef>
                <a:spcPts val="1000"/>
              </a:spcBef>
              <a:spcAft>
                <a:spcPts val="0"/>
              </a:spcAft>
              <a:buSzPts val="1400"/>
              <a:buChar char="○"/>
            </a:pPr>
            <a:r>
              <a:rPr lang="en"/>
              <a:t>Tuples are immutable…they are read only. Once created a tuple cannot change except by creating a new tuple.</a:t>
            </a:r>
            <a:endParaRPr/>
          </a:p>
          <a:p>
            <a:pPr indent="-342900" lvl="0" marL="457200" rtl="0" algn="l">
              <a:lnSpc>
                <a:spcPct val="115000"/>
              </a:lnSpc>
              <a:spcBef>
                <a:spcPts val="1000"/>
              </a:spcBef>
              <a:spcAft>
                <a:spcPts val="0"/>
              </a:spcAft>
              <a:buSzPts val="1800"/>
              <a:buChar char="●"/>
            </a:pPr>
            <a:r>
              <a:rPr lang="en"/>
              <a:t>Like Lists</a:t>
            </a:r>
            <a:endParaRPr/>
          </a:p>
          <a:p>
            <a:pPr indent="-317500" lvl="1" marL="914400" rtl="0" algn="l">
              <a:lnSpc>
                <a:spcPct val="115000"/>
              </a:lnSpc>
              <a:spcBef>
                <a:spcPts val="1000"/>
              </a:spcBef>
              <a:spcAft>
                <a:spcPts val="0"/>
              </a:spcAft>
              <a:buSzPts val="1400"/>
              <a:buChar char="○"/>
            </a:pPr>
            <a:r>
              <a:rPr lang="en"/>
              <a:t>Tuples are ordered because the order of the items matters.</a:t>
            </a:r>
            <a:endParaRPr/>
          </a:p>
          <a:p>
            <a:pPr indent="-317500" lvl="1" marL="914400" rtl="0" algn="l">
              <a:lnSpc>
                <a:spcPct val="115000"/>
              </a:lnSpc>
              <a:spcBef>
                <a:spcPts val="1000"/>
              </a:spcBef>
              <a:spcAft>
                <a:spcPts val="0"/>
              </a:spcAft>
              <a:buSzPts val="1400"/>
              <a:buChar char="○"/>
            </a:pPr>
            <a:r>
              <a:rPr lang="en"/>
              <a:t>Tuples are indexed because the items are accessed by using an index.</a:t>
            </a:r>
            <a:endParaRPr/>
          </a:p>
          <a:p>
            <a:pPr indent="-342900" lvl="0" marL="457200" rtl="0" algn="l">
              <a:lnSpc>
                <a:spcPct val="115000"/>
              </a:lnSpc>
              <a:spcBef>
                <a:spcPts val="1000"/>
              </a:spcBef>
              <a:spcAft>
                <a:spcPts val="1000"/>
              </a:spcAft>
              <a:buSzPts val="1800"/>
              <a:buChar char="●"/>
            </a:pPr>
            <a:r>
              <a:rPr lang="en"/>
              <a:t>Use a tuple if you want to create a read-only list that should not be modified.</a:t>
            </a:r>
            <a:endParaRPr/>
          </a:p>
        </p:txBody>
      </p:sp>
      <p:sp>
        <p:nvSpPr>
          <p:cNvPr id="446" name="Google Shape;446;p22"/>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grpSp>
        <p:nvGrpSpPr>
          <p:cNvPr id="447" name="Google Shape;447;p22"/>
          <p:cNvGrpSpPr/>
          <p:nvPr/>
        </p:nvGrpSpPr>
        <p:grpSpPr>
          <a:xfrm rot="2700000">
            <a:off x="7692312" y="1379992"/>
            <a:ext cx="1067690" cy="867892"/>
            <a:chOff x="919500" y="1916075"/>
            <a:chExt cx="1067700" cy="867900"/>
          </a:xfrm>
        </p:grpSpPr>
        <p:sp>
          <p:nvSpPr>
            <p:cNvPr id="448" name="Google Shape;448;p22"/>
            <p:cNvSpPr/>
            <p:nvPr/>
          </p:nvSpPr>
          <p:spPr>
            <a:xfrm>
              <a:off x="919500" y="1992275"/>
              <a:ext cx="915300" cy="7917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22"/>
            <p:cNvSpPr/>
            <p:nvPr/>
          </p:nvSpPr>
          <p:spPr>
            <a:xfrm>
              <a:off x="1071900" y="191607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0" name="Google Shape;450;p22"/>
          <p:cNvGrpSpPr/>
          <p:nvPr/>
        </p:nvGrpSpPr>
        <p:grpSpPr>
          <a:xfrm rot="8100353">
            <a:off x="222622" y="4089716"/>
            <a:ext cx="734820" cy="597312"/>
            <a:chOff x="521400" y="3135325"/>
            <a:chExt cx="1067700" cy="867900"/>
          </a:xfrm>
        </p:grpSpPr>
        <p:sp>
          <p:nvSpPr>
            <p:cNvPr id="451" name="Google Shape;451;p22"/>
            <p:cNvSpPr/>
            <p:nvPr/>
          </p:nvSpPr>
          <p:spPr>
            <a:xfrm>
              <a:off x="521400" y="3211525"/>
              <a:ext cx="915300" cy="791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22"/>
            <p:cNvSpPr/>
            <p:nvPr/>
          </p:nvSpPr>
          <p:spPr>
            <a:xfrm>
              <a:off x="673800" y="313532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23"/>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Python Tuples</a:t>
            </a:r>
            <a:endParaRPr b="1">
              <a:latin typeface="Assistant"/>
              <a:ea typeface="Assistant"/>
              <a:cs typeface="Assistant"/>
              <a:sym typeface="Assistant"/>
            </a:endParaRPr>
          </a:p>
        </p:txBody>
      </p:sp>
      <p:sp>
        <p:nvSpPr>
          <p:cNvPr id="458" name="Google Shape;458;p23"/>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000"/>
              </a:spcBef>
              <a:spcAft>
                <a:spcPts val="0"/>
              </a:spcAft>
              <a:buSzPts val="1800"/>
              <a:buChar char="●"/>
            </a:pPr>
            <a:r>
              <a:rPr lang="en"/>
              <a:t>Creating a tuple</a:t>
            </a:r>
            <a:endParaRPr/>
          </a:p>
          <a:p>
            <a:pPr indent="0" lvl="0" marL="0" rtl="0" algn="l">
              <a:lnSpc>
                <a:spcPct val="115000"/>
              </a:lnSpc>
              <a:spcBef>
                <a:spcPts val="1000"/>
              </a:spcBef>
              <a:spcAft>
                <a:spcPts val="0"/>
              </a:spcAft>
              <a:buSzPts val="1800"/>
              <a:buNone/>
            </a:pPr>
            <a:r>
              <a:rPr b="1" lang="en">
                <a:solidFill>
                  <a:schemeClr val="accent4"/>
                </a:solidFill>
                <a:latin typeface="Inconsolata"/>
                <a:ea typeface="Inconsolata"/>
                <a:cs typeface="Inconsolata"/>
                <a:sym typeface="Inconsolata"/>
              </a:rPr>
              <a:t>    tuple_one = ('a', 'b', 'c', 'd', 'e')</a:t>
            </a:r>
            <a:endParaRPr b="1">
              <a:solidFill>
                <a:schemeClr val="accent4"/>
              </a:solidFill>
              <a:latin typeface="Inconsolata"/>
              <a:ea typeface="Inconsolata"/>
              <a:cs typeface="Inconsolata"/>
              <a:sym typeface="Inconsolata"/>
            </a:endParaRPr>
          </a:p>
          <a:p>
            <a:pPr indent="-342900" lvl="0" marL="457200" rtl="0" algn="l">
              <a:lnSpc>
                <a:spcPct val="115000"/>
              </a:lnSpc>
              <a:spcBef>
                <a:spcPts val="1000"/>
              </a:spcBef>
              <a:spcAft>
                <a:spcPts val="0"/>
              </a:spcAft>
              <a:buSzPts val="1800"/>
              <a:buChar char="●"/>
            </a:pPr>
            <a:r>
              <a:rPr lang="en"/>
              <a:t>Attempt to change an item inside of the tuple</a:t>
            </a:r>
            <a:endParaRPr b="1">
              <a:solidFill>
                <a:schemeClr val="accent4"/>
              </a:solidFill>
              <a:latin typeface="Inconsolata"/>
              <a:ea typeface="Inconsolata"/>
              <a:cs typeface="Inconsolata"/>
              <a:sym typeface="Inconsolata"/>
            </a:endParaRPr>
          </a:p>
          <a:p>
            <a:pPr indent="0" lvl="0" marL="0" rtl="0" algn="l">
              <a:lnSpc>
                <a:spcPct val="115000"/>
              </a:lnSpc>
              <a:spcBef>
                <a:spcPts val="1000"/>
              </a:spcBef>
              <a:spcAft>
                <a:spcPts val="0"/>
              </a:spcAft>
              <a:buSzPts val="1800"/>
              <a:buNone/>
            </a:pPr>
            <a:r>
              <a:rPr b="1" lang="en">
                <a:solidFill>
                  <a:schemeClr val="accent4"/>
                </a:solidFill>
                <a:latin typeface="Inconsolata"/>
                <a:ea typeface="Inconsolata"/>
                <a:cs typeface="Inconsolata"/>
                <a:sym typeface="Inconsolata"/>
              </a:rPr>
              <a:t>	tuple_one[1] = </a:t>
            </a:r>
            <a:r>
              <a:rPr b="1" lang="en">
                <a:solidFill>
                  <a:schemeClr val="accent4"/>
                </a:solidFill>
                <a:highlight>
                  <a:srgbClr val="FFFF00"/>
                </a:highlight>
                <a:latin typeface="Inconsolata"/>
                <a:ea typeface="Inconsolata"/>
                <a:cs typeface="Inconsolata"/>
                <a:sym typeface="Inconsolata"/>
              </a:rPr>
              <a:t>'g'</a:t>
            </a:r>
            <a:r>
              <a:rPr b="1" lang="en">
                <a:solidFill>
                  <a:schemeClr val="accent4"/>
                </a:solidFill>
                <a:latin typeface="Inconsolata"/>
                <a:ea typeface="Inconsolata"/>
                <a:cs typeface="Inconsolata"/>
                <a:sym typeface="Inconsolata"/>
              </a:rPr>
              <a:t>	</a:t>
            </a:r>
            <a:r>
              <a:rPr b="1" lang="en">
                <a:solidFill>
                  <a:srgbClr val="999999"/>
                </a:solidFill>
                <a:latin typeface="Inconsolata"/>
                <a:ea typeface="Inconsolata"/>
                <a:cs typeface="Inconsolata"/>
                <a:sym typeface="Inconsolata"/>
              </a:rPr>
              <a:t># TypeError!</a:t>
            </a:r>
            <a:endParaRPr b="1">
              <a:solidFill>
                <a:srgbClr val="999999"/>
              </a:solidFill>
              <a:latin typeface="Inconsolata"/>
              <a:ea typeface="Inconsolata"/>
              <a:cs typeface="Inconsolata"/>
              <a:sym typeface="Inconsolata"/>
            </a:endParaRPr>
          </a:p>
          <a:p>
            <a:pPr indent="-342900" lvl="0" marL="457200" rtl="0" algn="l">
              <a:lnSpc>
                <a:spcPct val="115000"/>
              </a:lnSpc>
              <a:spcBef>
                <a:spcPts val="1000"/>
              </a:spcBef>
              <a:spcAft>
                <a:spcPts val="0"/>
              </a:spcAft>
              <a:buSzPts val="1800"/>
              <a:buChar char="●"/>
            </a:pPr>
            <a:r>
              <a:rPr lang="en"/>
              <a:t>Change the entire tuple to change the item</a:t>
            </a:r>
            <a:endParaRPr b="1">
              <a:solidFill>
                <a:schemeClr val="accent4"/>
              </a:solidFill>
              <a:latin typeface="Inconsolata"/>
              <a:ea typeface="Inconsolata"/>
              <a:cs typeface="Inconsolata"/>
              <a:sym typeface="Inconsolata"/>
            </a:endParaRPr>
          </a:p>
          <a:p>
            <a:pPr indent="0" lvl="0" marL="0" rtl="0" algn="l">
              <a:lnSpc>
                <a:spcPct val="115000"/>
              </a:lnSpc>
              <a:spcBef>
                <a:spcPts val="1000"/>
              </a:spcBef>
              <a:spcAft>
                <a:spcPts val="0"/>
              </a:spcAft>
              <a:buClr>
                <a:schemeClr val="dk1"/>
              </a:buClr>
              <a:buSzPts val="1100"/>
              <a:buFont typeface="Arial"/>
              <a:buNone/>
            </a:pPr>
            <a:r>
              <a:rPr b="1" lang="en">
                <a:solidFill>
                  <a:schemeClr val="accent4"/>
                </a:solidFill>
                <a:latin typeface="Inconsolata"/>
                <a:ea typeface="Inconsolata"/>
                <a:cs typeface="Inconsolata"/>
                <a:sym typeface="Inconsolata"/>
              </a:rPr>
              <a:t>	tuple_one = ('a', </a:t>
            </a:r>
            <a:r>
              <a:rPr b="1" lang="en">
                <a:solidFill>
                  <a:schemeClr val="accent4"/>
                </a:solidFill>
                <a:highlight>
                  <a:srgbClr val="FFFF00"/>
                </a:highlight>
                <a:latin typeface="Inconsolata"/>
                <a:ea typeface="Inconsolata"/>
                <a:cs typeface="Inconsolata"/>
                <a:sym typeface="Inconsolata"/>
              </a:rPr>
              <a:t>'g'</a:t>
            </a:r>
            <a:r>
              <a:rPr b="1" lang="en">
                <a:solidFill>
                  <a:schemeClr val="accent4"/>
                </a:solidFill>
                <a:latin typeface="Inconsolata"/>
                <a:ea typeface="Inconsolata"/>
                <a:cs typeface="Inconsolata"/>
                <a:sym typeface="Inconsolata"/>
              </a:rPr>
              <a:t>, 'c', 'd', 'e')</a:t>
            </a:r>
            <a:endParaRPr b="1">
              <a:solidFill>
                <a:srgbClr val="999999"/>
              </a:solidFill>
              <a:latin typeface="Inconsolata"/>
              <a:ea typeface="Inconsolata"/>
              <a:cs typeface="Inconsolata"/>
              <a:sym typeface="Inconsolata"/>
            </a:endParaRPr>
          </a:p>
          <a:p>
            <a:pPr indent="0" lvl="0" marL="0" rtl="0" algn="l">
              <a:lnSpc>
                <a:spcPct val="115000"/>
              </a:lnSpc>
              <a:spcBef>
                <a:spcPts val="1000"/>
              </a:spcBef>
              <a:spcAft>
                <a:spcPts val="1000"/>
              </a:spcAft>
              <a:buSzPts val="1800"/>
              <a:buNone/>
            </a:pPr>
            <a:r>
              <a:t/>
            </a:r>
            <a:endParaRPr b="1">
              <a:solidFill>
                <a:srgbClr val="999999"/>
              </a:solidFill>
              <a:latin typeface="Inconsolata"/>
              <a:ea typeface="Inconsolata"/>
              <a:cs typeface="Inconsolata"/>
              <a:sym typeface="Inconsolata"/>
            </a:endParaRPr>
          </a:p>
        </p:txBody>
      </p:sp>
      <p:sp>
        <p:nvSpPr>
          <p:cNvPr id="459" name="Google Shape;459;p23"/>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grpSp>
        <p:nvGrpSpPr>
          <p:cNvPr id="460" name="Google Shape;460;p23"/>
          <p:cNvGrpSpPr/>
          <p:nvPr/>
        </p:nvGrpSpPr>
        <p:grpSpPr>
          <a:xfrm rot="2700000">
            <a:off x="8115624" y="3644390"/>
            <a:ext cx="1067690" cy="867892"/>
            <a:chOff x="919500" y="1916075"/>
            <a:chExt cx="1067700" cy="867900"/>
          </a:xfrm>
        </p:grpSpPr>
        <p:sp>
          <p:nvSpPr>
            <p:cNvPr id="461" name="Google Shape;461;p23"/>
            <p:cNvSpPr/>
            <p:nvPr/>
          </p:nvSpPr>
          <p:spPr>
            <a:xfrm>
              <a:off x="919500" y="1992275"/>
              <a:ext cx="915300" cy="7917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23"/>
            <p:cNvSpPr/>
            <p:nvPr/>
          </p:nvSpPr>
          <p:spPr>
            <a:xfrm>
              <a:off x="1071900" y="191607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3" name="Google Shape;463;p23"/>
          <p:cNvGrpSpPr/>
          <p:nvPr/>
        </p:nvGrpSpPr>
        <p:grpSpPr>
          <a:xfrm rot="8100353">
            <a:off x="103572" y="4363838"/>
            <a:ext cx="734820" cy="597312"/>
            <a:chOff x="521400" y="3135325"/>
            <a:chExt cx="1067700" cy="867900"/>
          </a:xfrm>
        </p:grpSpPr>
        <p:sp>
          <p:nvSpPr>
            <p:cNvPr id="464" name="Google Shape;464;p23"/>
            <p:cNvSpPr/>
            <p:nvPr/>
          </p:nvSpPr>
          <p:spPr>
            <a:xfrm>
              <a:off x="521400" y="3211525"/>
              <a:ext cx="915300" cy="791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23"/>
            <p:cNvSpPr/>
            <p:nvPr/>
          </p:nvSpPr>
          <p:spPr>
            <a:xfrm>
              <a:off x="673800" y="313532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24"/>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Python Tuples</a:t>
            </a:r>
            <a:endParaRPr b="1">
              <a:latin typeface="Assistant"/>
              <a:ea typeface="Assistant"/>
              <a:cs typeface="Assistant"/>
              <a:sym typeface="Assistant"/>
            </a:endParaRPr>
          </a:p>
        </p:txBody>
      </p:sp>
      <p:sp>
        <p:nvSpPr>
          <p:cNvPr id="471" name="Google Shape;471;p24"/>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000"/>
              </a:spcBef>
              <a:spcAft>
                <a:spcPts val="0"/>
              </a:spcAft>
              <a:buSzPts val="1800"/>
              <a:buChar char="●"/>
            </a:pPr>
            <a:r>
              <a:rPr lang="en"/>
              <a:t>Tuples can be sliced like lists</a:t>
            </a:r>
            <a:endParaRPr b="1">
              <a:solidFill>
                <a:schemeClr val="accent4"/>
              </a:solidFill>
              <a:latin typeface="Inconsolata"/>
              <a:ea typeface="Inconsolata"/>
              <a:cs typeface="Inconsolata"/>
              <a:sym typeface="Inconsolata"/>
            </a:endParaRPr>
          </a:p>
          <a:p>
            <a:pPr indent="0" lvl="0" marL="0" rtl="0" algn="l">
              <a:lnSpc>
                <a:spcPct val="115000"/>
              </a:lnSpc>
              <a:spcBef>
                <a:spcPts val="1000"/>
              </a:spcBef>
              <a:spcAft>
                <a:spcPts val="0"/>
              </a:spcAft>
              <a:buSzPts val="1800"/>
              <a:buNone/>
            </a:pPr>
            <a:r>
              <a:rPr b="1" lang="en">
                <a:solidFill>
                  <a:schemeClr val="accent4"/>
                </a:solidFill>
                <a:latin typeface="Inconsolata"/>
                <a:ea typeface="Inconsolata"/>
                <a:cs typeface="Inconsolata"/>
                <a:sym typeface="Inconsolata"/>
              </a:rPr>
              <a:t>	print(f"The middle three items are: </a:t>
            </a:r>
            <a:r>
              <a:rPr b="1" lang="en">
                <a:solidFill>
                  <a:srgbClr val="2C768B"/>
                </a:solidFill>
                <a:latin typeface="Inconsolata"/>
                <a:ea typeface="Inconsolata"/>
                <a:cs typeface="Inconsolata"/>
                <a:sym typeface="Inconsolata"/>
              </a:rPr>
              <a:t>{tuple_one[1:4]}</a:t>
            </a:r>
            <a:r>
              <a:rPr b="1" lang="en">
                <a:solidFill>
                  <a:schemeClr val="accent4"/>
                </a:solidFill>
                <a:latin typeface="Inconsolata"/>
                <a:ea typeface="Inconsolata"/>
                <a:cs typeface="Inconsolata"/>
                <a:sym typeface="Inconsolata"/>
              </a:rPr>
              <a:t>.")</a:t>
            </a:r>
            <a:endParaRPr b="1">
              <a:solidFill>
                <a:srgbClr val="999999"/>
              </a:solidFill>
              <a:latin typeface="Inconsolata"/>
              <a:ea typeface="Inconsolata"/>
              <a:cs typeface="Inconsolata"/>
              <a:sym typeface="Inconsolata"/>
            </a:endParaRPr>
          </a:p>
          <a:p>
            <a:pPr indent="-342900" lvl="0" marL="457200" rtl="0" algn="l">
              <a:lnSpc>
                <a:spcPct val="115000"/>
              </a:lnSpc>
              <a:spcBef>
                <a:spcPts val="1000"/>
              </a:spcBef>
              <a:spcAft>
                <a:spcPts val="0"/>
              </a:spcAft>
              <a:buSzPts val="1800"/>
              <a:buChar char="●"/>
            </a:pPr>
            <a:r>
              <a:rPr lang="en"/>
              <a:t>Creating a tuple with a single element requires the comma after the element.</a:t>
            </a:r>
            <a:endParaRPr/>
          </a:p>
          <a:p>
            <a:pPr indent="-342900" lvl="0" marL="457200" rtl="0" algn="l">
              <a:lnSpc>
                <a:spcPct val="115000"/>
              </a:lnSpc>
              <a:spcBef>
                <a:spcPts val="1000"/>
              </a:spcBef>
              <a:spcAft>
                <a:spcPts val="0"/>
              </a:spcAft>
              <a:buSzPts val="1800"/>
              <a:buChar char="●"/>
            </a:pPr>
            <a:r>
              <a:rPr lang="en"/>
              <a:t>Without the comma, Python will assume the data type of the data inside of the parentheses</a:t>
            </a:r>
            <a:endParaRPr/>
          </a:p>
          <a:p>
            <a:pPr indent="0" lvl="0" marL="0" rtl="0" algn="l">
              <a:lnSpc>
                <a:spcPct val="115000"/>
              </a:lnSpc>
              <a:spcBef>
                <a:spcPts val="1000"/>
              </a:spcBef>
              <a:spcAft>
                <a:spcPts val="0"/>
              </a:spcAft>
              <a:buSzPts val="1800"/>
              <a:buNone/>
            </a:pPr>
            <a:r>
              <a:rPr b="1" lang="en">
                <a:solidFill>
                  <a:schemeClr val="accent4"/>
                </a:solidFill>
                <a:latin typeface="Inconsolata"/>
                <a:ea typeface="Inconsolata"/>
                <a:cs typeface="Inconsolata"/>
                <a:sym typeface="Inconsolata"/>
              </a:rPr>
              <a:t>	tuple_two = ("One Item")</a:t>
            </a:r>
            <a:endParaRPr b="1">
              <a:solidFill>
                <a:schemeClr val="accent4"/>
              </a:solidFill>
              <a:latin typeface="Inconsolata"/>
              <a:ea typeface="Inconsolata"/>
              <a:cs typeface="Inconsolata"/>
              <a:sym typeface="Inconsolata"/>
            </a:endParaRPr>
          </a:p>
          <a:p>
            <a:pPr indent="0" lvl="0" marL="0" rtl="0" algn="l">
              <a:lnSpc>
                <a:spcPct val="115000"/>
              </a:lnSpc>
              <a:spcBef>
                <a:spcPts val="1000"/>
              </a:spcBef>
              <a:spcAft>
                <a:spcPts val="0"/>
              </a:spcAft>
              <a:buSzPts val="1800"/>
              <a:buNone/>
            </a:pPr>
            <a:r>
              <a:rPr b="1" lang="en">
                <a:solidFill>
                  <a:schemeClr val="accent4"/>
                </a:solidFill>
                <a:latin typeface="Inconsolata"/>
                <a:ea typeface="Inconsolata"/>
                <a:cs typeface="Inconsolata"/>
                <a:sym typeface="Inconsolata"/>
              </a:rPr>
              <a:t>	tuple_two = ("One Item",)</a:t>
            </a:r>
            <a:endParaRPr b="1">
              <a:solidFill>
                <a:schemeClr val="accent4"/>
              </a:solidFill>
              <a:latin typeface="Inconsolata"/>
              <a:ea typeface="Inconsolata"/>
              <a:cs typeface="Inconsolata"/>
              <a:sym typeface="Inconsolata"/>
            </a:endParaRPr>
          </a:p>
          <a:p>
            <a:pPr indent="0" lvl="0" marL="0" rtl="0" algn="l">
              <a:lnSpc>
                <a:spcPct val="115000"/>
              </a:lnSpc>
              <a:spcBef>
                <a:spcPts val="1000"/>
              </a:spcBef>
              <a:spcAft>
                <a:spcPts val="1000"/>
              </a:spcAft>
              <a:buSzPts val="1800"/>
              <a:buNone/>
            </a:pPr>
            <a:r>
              <a:t/>
            </a:r>
            <a:endParaRPr b="1">
              <a:solidFill>
                <a:srgbClr val="999999"/>
              </a:solidFill>
              <a:latin typeface="Inconsolata"/>
              <a:ea typeface="Inconsolata"/>
              <a:cs typeface="Inconsolata"/>
              <a:sym typeface="Inconsolata"/>
            </a:endParaRPr>
          </a:p>
        </p:txBody>
      </p:sp>
      <p:sp>
        <p:nvSpPr>
          <p:cNvPr id="472" name="Google Shape;472;p24"/>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grpSp>
        <p:nvGrpSpPr>
          <p:cNvPr id="473" name="Google Shape;473;p24"/>
          <p:cNvGrpSpPr/>
          <p:nvPr/>
        </p:nvGrpSpPr>
        <p:grpSpPr>
          <a:xfrm rot="2700000">
            <a:off x="8115624" y="3644390"/>
            <a:ext cx="1067690" cy="867892"/>
            <a:chOff x="919500" y="1916075"/>
            <a:chExt cx="1067700" cy="867900"/>
          </a:xfrm>
        </p:grpSpPr>
        <p:sp>
          <p:nvSpPr>
            <p:cNvPr id="474" name="Google Shape;474;p24"/>
            <p:cNvSpPr/>
            <p:nvPr/>
          </p:nvSpPr>
          <p:spPr>
            <a:xfrm>
              <a:off x="919500" y="1992275"/>
              <a:ext cx="915300" cy="7917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24"/>
            <p:cNvSpPr/>
            <p:nvPr/>
          </p:nvSpPr>
          <p:spPr>
            <a:xfrm>
              <a:off x="1071900" y="191607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6" name="Google Shape;476;p24"/>
          <p:cNvGrpSpPr/>
          <p:nvPr/>
        </p:nvGrpSpPr>
        <p:grpSpPr>
          <a:xfrm rot="8100353">
            <a:off x="103572" y="4363838"/>
            <a:ext cx="734820" cy="597312"/>
            <a:chOff x="521400" y="3135325"/>
            <a:chExt cx="1067700" cy="867900"/>
          </a:xfrm>
        </p:grpSpPr>
        <p:sp>
          <p:nvSpPr>
            <p:cNvPr id="477" name="Google Shape;477;p24"/>
            <p:cNvSpPr/>
            <p:nvPr/>
          </p:nvSpPr>
          <p:spPr>
            <a:xfrm>
              <a:off x="521400" y="3211525"/>
              <a:ext cx="915300" cy="791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24"/>
            <p:cNvSpPr/>
            <p:nvPr/>
          </p:nvSpPr>
          <p:spPr>
            <a:xfrm>
              <a:off x="673800" y="313532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25"/>
          <p:cNvSpPr txBox="1"/>
          <p:nvPr>
            <p:ph type="title"/>
          </p:nvPr>
        </p:nvSpPr>
        <p:spPr>
          <a:xfrm>
            <a:off x="311700" y="214884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Dictionaries</a:t>
            </a:r>
            <a:endParaRPr b="1">
              <a:latin typeface="Assistant"/>
              <a:ea typeface="Assistant"/>
              <a:cs typeface="Assistant"/>
              <a:sym typeface="Assistant"/>
            </a:endParaRPr>
          </a:p>
        </p:txBody>
      </p:sp>
      <p:sp>
        <p:nvSpPr>
          <p:cNvPr id="484" name="Google Shape;484;p25"/>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pic>
        <p:nvPicPr>
          <p:cNvPr id="485" name="Google Shape;485;p25"/>
          <p:cNvPicPr preferRelativeResize="0"/>
          <p:nvPr/>
        </p:nvPicPr>
        <p:blipFill rotWithShape="1">
          <a:blip r:embed="rId3">
            <a:alphaModFix/>
          </a:blip>
          <a:srcRect b="0" l="0" r="0" t="0"/>
          <a:stretch/>
        </p:blipFill>
        <p:spPr>
          <a:xfrm>
            <a:off x="3504792" y="3834195"/>
            <a:ext cx="2134414" cy="82901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26"/>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Python Dictionaries</a:t>
            </a:r>
            <a:endParaRPr b="1">
              <a:latin typeface="Assistant"/>
              <a:ea typeface="Assistant"/>
              <a:cs typeface="Assistant"/>
              <a:sym typeface="Assistant"/>
            </a:endParaRPr>
          </a:p>
        </p:txBody>
      </p:sp>
      <p:sp>
        <p:nvSpPr>
          <p:cNvPr id="491" name="Google Shape;491;p26"/>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rtl="0" algn="l">
              <a:lnSpc>
                <a:spcPct val="115000"/>
              </a:lnSpc>
              <a:spcBef>
                <a:spcPts val="0"/>
              </a:spcBef>
              <a:spcAft>
                <a:spcPts val="0"/>
              </a:spcAft>
              <a:buSzPct val="100000"/>
              <a:buChar char="●"/>
            </a:pPr>
            <a:r>
              <a:rPr lang="en"/>
              <a:t>Language dictionaries - words and definitions</a:t>
            </a:r>
            <a:endParaRPr/>
          </a:p>
          <a:p>
            <a:pPr indent="-334327" lvl="0" marL="457200" rtl="0" algn="l">
              <a:lnSpc>
                <a:spcPct val="115000"/>
              </a:lnSpc>
              <a:spcBef>
                <a:spcPts val="1000"/>
              </a:spcBef>
              <a:spcAft>
                <a:spcPts val="0"/>
              </a:spcAft>
              <a:buSzPct val="100000"/>
              <a:buChar char="●"/>
            </a:pPr>
            <a:r>
              <a:rPr lang="en"/>
              <a:t>Key → the word we are looking up in the dictionary.</a:t>
            </a:r>
            <a:endParaRPr/>
          </a:p>
          <a:p>
            <a:pPr indent="-334327" lvl="0" marL="457200" rtl="0" algn="l">
              <a:lnSpc>
                <a:spcPct val="115000"/>
              </a:lnSpc>
              <a:spcBef>
                <a:spcPts val="1000"/>
              </a:spcBef>
              <a:spcAft>
                <a:spcPts val="0"/>
              </a:spcAft>
              <a:buSzPct val="100000"/>
              <a:buChar char="●"/>
            </a:pPr>
            <a:r>
              <a:rPr lang="en"/>
              <a:t>Value → the definition(s) for the word.</a:t>
            </a:r>
            <a:endParaRPr/>
          </a:p>
          <a:p>
            <a:pPr indent="-334327" lvl="0" marL="457200" rtl="0" algn="l">
              <a:lnSpc>
                <a:spcPct val="115000"/>
              </a:lnSpc>
              <a:spcBef>
                <a:spcPts val="1000"/>
              </a:spcBef>
              <a:spcAft>
                <a:spcPts val="0"/>
              </a:spcAft>
              <a:buSzPct val="100000"/>
              <a:buChar char="●"/>
            </a:pPr>
            <a:r>
              <a:rPr lang="en"/>
              <a:t>Other examples</a:t>
            </a:r>
            <a:endParaRPr/>
          </a:p>
          <a:p>
            <a:pPr indent="-310832" lvl="1" marL="914400" marR="0" rtl="0" algn="l">
              <a:lnSpc>
                <a:spcPct val="115000"/>
              </a:lnSpc>
              <a:spcBef>
                <a:spcPts val="1000"/>
              </a:spcBef>
              <a:spcAft>
                <a:spcPts val="0"/>
              </a:spcAft>
              <a:buSzPct val="100000"/>
              <a:buChar char="○"/>
            </a:pPr>
            <a:r>
              <a:rPr lang="en"/>
              <a:t>Translation Dictionaries - German to English / English to German</a:t>
            </a:r>
            <a:endParaRPr/>
          </a:p>
          <a:p>
            <a:pPr indent="-310832" lvl="1" marL="914400" rtl="0" algn="l">
              <a:lnSpc>
                <a:spcPct val="115000"/>
              </a:lnSpc>
              <a:spcBef>
                <a:spcPts val="1000"/>
              </a:spcBef>
              <a:spcAft>
                <a:spcPts val="0"/>
              </a:spcAft>
              <a:buSzPct val="100000"/>
              <a:buChar char="○"/>
            </a:pPr>
            <a:r>
              <a:rPr lang="en"/>
              <a:t>Information about a person - a person’s name, address, interests, job, etc.</a:t>
            </a:r>
            <a:endParaRPr/>
          </a:p>
          <a:p>
            <a:pPr indent="-334327" lvl="0" marL="457200" rtl="0" algn="l">
              <a:lnSpc>
                <a:spcPct val="115000"/>
              </a:lnSpc>
              <a:spcBef>
                <a:spcPts val="1000"/>
              </a:spcBef>
              <a:spcAft>
                <a:spcPts val="0"/>
              </a:spcAft>
              <a:buSzPct val="100000"/>
              <a:buChar char="●"/>
            </a:pPr>
            <a:r>
              <a:rPr lang="en"/>
              <a:t>In Python, dictionaries follow this </a:t>
            </a:r>
            <a:r>
              <a:rPr b="1" lang="en"/>
              <a:t>key : value</a:t>
            </a:r>
            <a:r>
              <a:rPr lang="en"/>
              <a:t> pairing.</a:t>
            </a:r>
            <a:endParaRPr/>
          </a:p>
          <a:p>
            <a:pPr indent="-334327" lvl="0" marL="457200" rtl="0" algn="l">
              <a:lnSpc>
                <a:spcPct val="115000"/>
              </a:lnSpc>
              <a:spcBef>
                <a:spcPts val="1000"/>
              </a:spcBef>
              <a:spcAft>
                <a:spcPts val="0"/>
              </a:spcAft>
              <a:buSzPct val="100000"/>
              <a:buChar char="●"/>
            </a:pPr>
            <a:r>
              <a:rPr lang="en"/>
              <a:t>Dictionaries are unordered and integer indexes aren’t used to access items.</a:t>
            </a:r>
            <a:endParaRPr/>
          </a:p>
          <a:p>
            <a:pPr indent="-334327" lvl="0" marL="457200" rtl="0" algn="l">
              <a:lnSpc>
                <a:spcPct val="115000"/>
              </a:lnSpc>
              <a:spcBef>
                <a:spcPts val="1000"/>
              </a:spcBef>
              <a:spcAft>
                <a:spcPts val="0"/>
              </a:spcAft>
              <a:buSzPct val="100000"/>
              <a:buChar char="●"/>
            </a:pPr>
            <a:r>
              <a:rPr lang="en"/>
              <a:t>Access to items is through keys and values.</a:t>
            </a:r>
            <a:endParaRPr/>
          </a:p>
          <a:p>
            <a:pPr indent="-334327" lvl="0" marL="457200" rtl="0" algn="l">
              <a:lnSpc>
                <a:spcPct val="115000"/>
              </a:lnSpc>
              <a:spcBef>
                <a:spcPts val="1000"/>
              </a:spcBef>
              <a:spcAft>
                <a:spcPts val="1000"/>
              </a:spcAft>
              <a:buSzPct val="100000"/>
              <a:buChar char="●"/>
            </a:pPr>
            <a:r>
              <a:rPr lang="en"/>
              <a:t>Keys are unique and are used to access each associated value.</a:t>
            </a:r>
            <a:endParaRPr/>
          </a:p>
        </p:txBody>
      </p:sp>
      <p:sp>
        <p:nvSpPr>
          <p:cNvPr id="492" name="Google Shape;492;p26"/>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grpSp>
        <p:nvGrpSpPr>
          <p:cNvPr id="493" name="Google Shape;493;p26"/>
          <p:cNvGrpSpPr/>
          <p:nvPr/>
        </p:nvGrpSpPr>
        <p:grpSpPr>
          <a:xfrm rot="2700000">
            <a:off x="7815862" y="3738065"/>
            <a:ext cx="1067690" cy="867892"/>
            <a:chOff x="919500" y="1916075"/>
            <a:chExt cx="1067700" cy="867900"/>
          </a:xfrm>
        </p:grpSpPr>
        <p:sp>
          <p:nvSpPr>
            <p:cNvPr id="494" name="Google Shape;494;p26"/>
            <p:cNvSpPr/>
            <p:nvPr/>
          </p:nvSpPr>
          <p:spPr>
            <a:xfrm>
              <a:off x="919500" y="1992275"/>
              <a:ext cx="915300" cy="7917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26"/>
            <p:cNvSpPr/>
            <p:nvPr/>
          </p:nvSpPr>
          <p:spPr>
            <a:xfrm>
              <a:off x="1071900" y="191607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27"/>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Python Dictionaries</a:t>
            </a:r>
            <a:endParaRPr b="1">
              <a:latin typeface="Assistant"/>
              <a:ea typeface="Assistant"/>
              <a:cs typeface="Assistant"/>
              <a:sym typeface="Assistant"/>
            </a:endParaRPr>
          </a:p>
        </p:txBody>
      </p:sp>
      <p:sp>
        <p:nvSpPr>
          <p:cNvPr id="501" name="Google Shape;501;p27"/>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Char char="●"/>
            </a:pPr>
            <a:r>
              <a:rPr lang="en"/>
              <a:t>Creating a dictionary - curly braces, colons and commas</a:t>
            </a:r>
            <a:endParaRPr/>
          </a:p>
          <a:p>
            <a:pPr indent="0" lvl="0" marL="0" rtl="0" algn="l">
              <a:lnSpc>
                <a:spcPct val="115000"/>
              </a:lnSpc>
              <a:spcBef>
                <a:spcPts val="0"/>
              </a:spcBef>
              <a:spcAft>
                <a:spcPts val="0"/>
              </a:spcAft>
              <a:buSzPts val="1800"/>
              <a:buNone/>
            </a:pPr>
            <a:r>
              <a:rPr b="1" lang="en">
                <a:solidFill>
                  <a:schemeClr val="accent4"/>
                </a:solidFill>
                <a:latin typeface="Inconsolata"/>
                <a:ea typeface="Inconsolata"/>
                <a:cs typeface="Inconsolata"/>
                <a:sym typeface="Inconsolata"/>
              </a:rPr>
              <a:t>    eu_capitals = </a:t>
            </a:r>
            <a:r>
              <a:rPr b="1" lang="en">
                <a:solidFill>
                  <a:schemeClr val="accent4"/>
                </a:solidFill>
                <a:highlight>
                  <a:srgbClr val="FFFF00"/>
                </a:highlight>
                <a:latin typeface="Inconsolata"/>
                <a:ea typeface="Inconsolata"/>
                <a:cs typeface="Inconsolata"/>
                <a:sym typeface="Inconsolata"/>
              </a:rPr>
              <a:t>{</a:t>
            </a:r>
            <a:endParaRPr b="1">
              <a:solidFill>
                <a:schemeClr val="accent4"/>
              </a:solidFill>
              <a:highlight>
                <a:srgbClr val="FFFF00"/>
              </a:highlight>
              <a:latin typeface="Inconsolata"/>
              <a:ea typeface="Inconsolata"/>
              <a:cs typeface="Inconsolata"/>
              <a:sym typeface="Inconsolata"/>
            </a:endParaRPr>
          </a:p>
          <a:p>
            <a:pPr indent="0" lvl="0" marL="0" rtl="0" algn="l">
              <a:lnSpc>
                <a:spcPct val="115000"/>
              </a:lnSpc>
              <a:spcBef>
                <a:spcPts val="0"/>
              </a:spcBef>
              <a:spcAft>
                <a:spcPts val="0"/>
              </a:spcAft>
              <a:buSzPts val="1800"/>
              <a:buNone/>
            </a:pPr>
            <a:r>
              <a:rPr b="1" lang="en">
                <a:solidFill>
                  <a:schemeClr val="accent4"/>
                </a:solidFill>
                <a:latin typeface="Inconsolata"/>
                <a:ea typeface="Inconsolata"/>
                <a:cs typeface="Inconsolata"/>
                <a:sym typeface="Inconsolata"/>
              </a:rPr>
              <a:t>        "Austria"</a:t>
            </a:r>
            <a:r>
              <a:rPr b="1" lang="en">
                <a:solidFill>
                  <a:schemeClr val="accent4"/>
                </a:solidFill>
                <a:highlight>
                  <a:srgbClr val="FFFF00"/>
                </a:highlight>
                <a:latin typeface="Inconsolata"/>
                <a:ea typeface="Inconsolata"/>
                <a:cs typeface="Inconsolata"/>
                <a:sym typeface="Inconsolata"/>
              </a:rPr>
              <a:t>:</a:t>
            </a:r>
            <a:r>
              <a:rPr b="1" lang="en">
                <a:solidFill>
                  <a:schemeClr val="accent4"/>
                </a:solidFill>
                <a:latin typeface="Inconsolata"/>
                <a:ea typeface="Inconsolata"/>
                <a:cs typeface="Inconsolata"/>
                <a:sym typeface="Inconsolata"/>
              </a:rPr>
              <a:t> "Vienna"</a:t>
            </a:r>
            <a:r>
              <a:rPr b="1" lang="en">
                <a:solidFill>
                  <a:schemeClr val="accent4"/>
                </a:solidFill>
                <a:highlight>
                  <a:srgbClr val="FFFF00"/>
                </a:highlight>
                <a:latin typeface="Inconsolata"/>
                <a:ea typeface="Inconsolata"/>
                <a:cs typeface="Inconsolata"/>
                <a:sym typeface="Inconsolata"/>
              </a:rPr>
              <a:t>,</a:t>
            </a:r>
            <a:endParaRPr b="1">
              <a:solidFill>
                <a:schemeClr val="accent4"/>
              </a:solidFill>
              <a:highlight>
                <a:srgbClr val="FFFF00"/>
              </a:highlight>
              <a:latin typeface="Inconsolata"/>
              <a:ea typeface="Inconsolata"/>
              <a:cs typeface="Inconsolata"/>
              <a:sym typeface="Inconsolata"/>
            </a:endParaRPr>
          </a:p>
          <a:p>
            <a:pPr indent="0" lvl="0" marL="0" rtl="0" algn="l">
              <a:lnSpc>
                <a:spcPct val="115000"/>
              </a:lnSpc>
              <a:spcBef>
                <a:spcPts val="0"/>
              </a:spcBef>
              <a:spcAft>
                <a:spcPts val="0"/>
              </a:spcAft>
              <a:buSzPts val="1800"/>
              <a:buNone/>
            </a:pPr>
            <a:r>
              <a:rPr b="1" lang="en">
                <a:solidFill>
                  <a:schemeClr val="accent4"/>
                </a:solidFill>
                <a:latin typeface="Inconsolata"/>
                <a:ea typeface="Inconsolata"/>
                <a:cs typeface="Inconsolata"/>
                <a:sym typeface="Inconsolata"/>
              </a:rPr>
              <a:t>        "Belgium": "Brussels",</a:t>
            </a:r>
            <a:endParaRPr b="1">
              <a:solidFill>
                <a:schemeClr val="accent4"/>
              </a:solidFill>
              <a:latin typeface="Inconsolata"/>
              <a:ea typeface="Inconsolata"/>
              <a:cs typeface="Inconsolata"/>
              <a:sym typeface="Inconsolata"/>
            </a:endParaRPr>
          </a:p>
          <a:p>
            <a:pPr indent="0" lvl="0" marL="0" rtl="0" algn="l">
              <a:lnSpc>
                <a:spcPct val="115000"/>
              </a:lnSpc>
              <a:spcBef>
                <a:spcPts val="0"/>
              </a:spcBef>
              <a:spcAft>
                <a:spcPts val="0"/>
              </a:spcAft>
              <a:buSzPts val="1800"/>
              <a:buNone/>
            </a:pPr>
            <a:r>
              <a:rPr b="1" lang="en">
                <a:solidFill>
                  <a:schemeClr val="accent4"/>
                </a:solidFill>
                <a:latin typeface="Inconsolata"/>
                <a:ea typeface="Inconsolata"/>
                <a:cs typeface="Inconsolata"/>
                <a:sym typeface="Inconsolata"/>
              </a:rPr>
              <a:t>        "France": "Paris",</a:t>
            </a:r>
            <a:endParaRPr b="1">
              <a:solidFill>
                <a:schemeClr val="accent4"/>
              </a:solidFill>
              <a:latin typeface="Inconsolata"/>
              <a:ea typeface="Inconsolata"/>
              <a:cs typeface="Inconsolata"/>
              <a:sym typeface="Inconsolata"/>
            </a:endParaRPr>
          </a:p>
          <a:p>
            <a:pPr indent="0" lvl="0" marL="0" rtl="0" algn="l">
              <a:lnSpc>
                <a:spcPct val="115000"/>
              </a:lnSpc>
              <a:spcBef>
                <a:spcPts val="0"/>
              </a:spcBef>
              <a:spcAft>
                <a:spcPts val="0"/>
              </a:spcAft>
              <a:buSzPts val="1800"/>
              <a:buNone/>
            </a:pPr>
            <a:r>
              <a:rPr b="1" lang="en">
                <a:solidFill>
                  <a:schemeClr val="accent4"/>
                </a:solidFill>
                <a:latin typeface="Inconsolata"/>
                <a:ea typeface="Inconsolata"/>
                <a:cs typeface="Inconsolata"/>
                <a:sym typeface="Inconsolata"/>
              </a:rPr>
              <a:t>        "Germany": "Berlin",</a:t>
            </a:r>
            <a:endParaRPr b="1">
              <a:solidFill>
                <a:schemeClr val="accent4"/>
              </a:solidFill>
              <a:latin typeface="Inconsolata"/>
              <a:ea typeface="Inconsolata"/>
              <a:cs typeface="Inconsolata"/>
              <a:sym typeface="Inconsolata"/>
            </a:endParaRPr>
          </a:p>
          <a:p>
            <a:pPr indent="0" lvl="0" marL="0" rtl="0" algn="l">
              <a:lnSpc>
                <a:spcPct val="115000"/>
              </a:lnSpc>
              <a:spcBef>
                <a:spcPts val="0"/>
              </a:spcBef>
              <a:spcAft>
                <a:spcPts val="0"/>
              </a:spcAft>
              <a:buSzPts val="1800"/>
              <a:buNone/>
            </a:pPr>
            <a:r>
              <a:rPr b="1" lang="en">
                <a:solidFill>
                  <a:schemeClr val="accent4"/>
                </a:solidFill>
                <a:latin typeface="Inconsolata"/>
                <a:ea typeface="Inconsolata"/>
                <a:cs typeface="Inconsolata"/>
                <a:sym typeface="Inconsolata"/>
              </a:rPr>
              <a:t>        "Liechtenstein": "Vaduz",</a:t>
            </a:r>
            <a:endParaRPr b="1">
              <a:solidFill>
                <a:schemeClr val="accent4"/>
              </a:solidFill>
              <a:latin typeface="Inconsolata"/>
              <a:ea typeface="Inconsolata"/>
              <a:cs typeface="Inconsolata"/>
              <a:sym typeface="Inconsolata"/>
            </a:endParaRPr>
          </a:p>
          <a:p>
            <a:pPr indent="0" lvl="0" marL="0" rtl="0" algn="l">
              <a:lnSpc>
                <a:spcPct val="115000"/>
              </a:lnSpc>
              <a:spcBef>
                <a:spcPts val="0"/>
              </a:spcBef>
              <a:spcAft>
                <a:spcPts val="0"/>
              </a:spcAft>
              <a:buSzPts val="1800"/>
              <a:buNone/>
            </a:pPr>
            <a:r>
              <a:rPr b="1" lang="en">
                <a:solidFill>
                  <a:schemeClr val="accent4"/>
                </a:solidFill>
                <a:latin typeface="Inconsolata"/>
                <a:ea typeface="Inconsolata"/>
                <a:cs typeface="Inconsolata"/>
                <a:sym typeface="Inconsolata"/>
              </a:rPr>
              <a:t>        "Luxembourg": "Luxembourg City",</a:t>
            </a:r>
            <a:endParaRPr b="1">
              <a:solidFill>
                <a:schemeClr val="accent4"/>
              </a:solidFill>
              <a:latin typeface="Inconsolata"/>
              <a:ea typeface="Inconsolata"/>
              <a:cs typeface="Inconsolata"/>
              <a:sym typeface="Inconsolata"/>
            </a:endParaRPr>
          </a:p>
          <a:p>
            <a:pPr indent="0" lvl="0" marL="0" rtl="0" algn="l">
              <a:lnSpc>
                <a:spcPct val="115000"/>
              </a:lnSpc>
              <a:spcBef>
                <a:spcPts val="0"/>
              </a:spcBef>
              <a:spcAft>
                <a:spcPts val="0"/>
              </a:spcAft>
              <a:buSzPts val="1800"/>
              <a:buNone/>
            </a:pPr>
            <a:r>
              <a:rPr b="1" lang="en">
                <a:solidFill>
                  <a:schemeClr val="accent4"/>
                </a:solidFill>
                <a:latin typeface="Inconsolata"/>
                <a:ea typeface="Inconsolata"/>
                <a:cs typeface="Inconsolata"/>
                <a:sym typeface="Inconsolata"/>
              </a:rPr>
              <a:t>        "Monaco": "Monte Carlo",</a:t>
            </a:r>
            <a:endParaRPr b="1">
              <a:solidFill>
                <a:schemeClr val="accent4"/>
              </a:solidFill>
              <a:latin typeface="Inconsolata"/>
              <a:ea typeface="Inconsolata"/>
              <a:cs typeface="Inconsolata"/>
              <a:sym typeface="Inconsolata"/>
            </a:endParaRPr>
          </a:p>
          <a:p>
            <a:pPr indent="0" lvl="0" marL="0" rtl="0" algn="l">
              <a:lnSpc>
                <a:spcPct val="115000"/>
              </a:lnSpc>
              <a:spcBef>
                <a:spcPts val="0"/>
              </a:spcBef>
              <a:spcAft>
                <a:spcPts val="0"/>
              </a:spcAft>
              <a:buSzPts val="1800"/>
              <a:buNone/>
            </a:pPr>
            <a:r>
              <a:rPr b="1" lang="en">
                <a:solidFill>
                  <a:schemeClr val="accent4"/>
                </a:solidFill>
                <a:latin typeface="Inconsolata"/>
                <a:ea typeface="Inconsolata"/>
                <a:cs typeface="Inconsolata"/>
                <a:sym typeface="Inconsolata"/>
              </a:rPr>
              <a:t>        "The Netherlands": "Amsterdam",</a:t>
            </a:r>
            <a:endParaRPr b="1">
              <a:solidFill>
                <a:schemeClr val="accent4"/>
              </a:solidFill>
              <a:latin typeface="Inconsolata"/>
              <a:ea typeface="Inconsolata"/>
              <a:cs typeface="Inconsolata"/>
              <a:sym typeface="Inconsolata"/>
            </a:endParaRPr>
          </a:p>
          <a:p>
            <a:pPr indent="0" lvl="0" marL="0" rtl="0" algn="l">
              <a:lnSpc>
                <a:spcPct val="115000"/>
              </a:lnSpc>
              <a:spcBef>
                <a:spcPts val="0"/>
              </a:spcBef>
              <a:spcAft>
                <a:spcPts val="0"/>
              </a:spcAft>
              <a:buSzPts val="1800"/>
              <a:buNone/>
            </a:pPr>
            <a:r>
              <a:rPr b="1" lang="en">
                <a:solidFill>
                  <a:schemeClr val="accent4"/>
                </a:solidFill>
                <a:latin typeface="Inconsolata"/>
                <a:ea typeface="Inconsolata"/>
                <a:cs typeface="Inconsolata"/>
                <a:sym typeface="Inconsolata"/>
              </a:rPr>
              <a:t>        "Switzerland": "Bern"</a:t>
            </a:r>
            <a:endParaRPr b="1">
              <a:solidFill>
                <a:schemeClr val="accent4"/>
              </a:solidFill>
              <a:latin typeface="Inconsolata"/>
              <a:ea typeface="Inconsolata"/>
              <a:cs typeface="Inconsolata"/>
              <a:sym typeface="Inconsolata"/>
            </a:endParaRPr>
          </a:p>
          <a:p>
            <a:pPr indent="0" lvl="0" marL="0" rtl="0" algn="l">
              <a:lnSpc>
                <a:spcPct val="115000"/>
              </a:lnSpc>
              <a:spcBef>
                <a:spcPts val="0"/>
              </a:spcBef>
              <a:spcAft>
                <a:spcPts val="0"/>
              </a:spcAft>
              <a:buSzPts val="1800"/>
              <a:buNone/>
            </a:pPr>
            <a:r>
              <a:rPr b="1" lang="en">
                <a:solidFill>
                  <a:schemeClr val="accent4"/>
                </a:solidFill>
                <a:latin typeface="Inconsolata"/>
                <a:ea typeface="Inconsolata"/>
                <a:cs typeface="Inconsolata"/>
                <a:sym typeface="Inconsolata"/>
              </a:rPr>
              <a:t>    </a:t>
            </a:r>
            <a:r>
              <a:rPr b="1" lang="en">
                <a:solidFill>
                  <a:schemeClr val="accent4"/>
                </a:solidFill>
                <a:highlight>
                  <a:srgbClr val="FFFF00"/>
                </a:highlight>
                <a:latin typeface="Inconsolata"/>
                <a:ea typeface="Inconsolata"/>
                <a:cs typeface="Inconsolata"/>
                <a:sym typeface="Inconsolata"/>
              </a:rPr>
              <a:t>}</a:t>
            </a:r>
            <a:endParaRPr b="1">
              <a:solidFill>
                <a:schemeClr val="accent4"/>
              </a:solidFill>
              <a:highlight>
                <a:srgbClr val="FFFF00"/>
              </a:highlight>
              <a:latin typeface="Inconsolata"/>
              <a:ea typeface="Inconsolata"/>
              <a:cs typeface="Inconsolata"/>
              <a:sym typeface="Inconsolata"/>
            </a:endParaRPr>
          </a:p>
          <a:p>
            <a:pPr indent="0" lvl="0" marL="0" rtl="0" algn="l">
              <a:lnSpc>
                <a:spcPct val="115000"/>
              </a:lnSpc>
              <a:spcBef>
                <a:spcPts val="0"/>
              </a:spcBef>
              <a:spcAft>
                <a:spcPts val="0"/>
              </a:spcAft>
              <a:buSzPts val="1800"/>
              <a:buNone/>
            </a:pPr>
            <a:r>
              <a:rPr b="1" lang="en">
                <a:solidFill>
                  <a:schemeClr val="accent4"/>
                </a:solidFill>
                <a:latin typeface="Inconsolata"/>
                <a:ea typeface="Inconsolata"/>
                <a:cs typeface="Inconsolata"/>
                <a:sym typeface="Inconsolata"/>
              </a:rPr>
              <a:t>    print(f"Some EU countries and their capitals: </a:t>
            </a:r>
            <a:r>
              <a:rPr b="1" lang="en">
                <a:solidFill>
                  <a:srgbClr val="2C768B"/>
                </a:solidFill>
                <a:latin typeface="Inconsolata"/>
                <a:ea typeface="Inconsolata"/>
                <a:cs typeface="Inconsolata"/>
                <a:sym typeface="Inconsolata"/>
              </a:rPr>
              <a:t>{eu_capitals}</a:t>
            </a:r>
            <a:r>
              <a:rPr b="1" lang="en">
                <a:solidFill>
                  <a:schemeClr val="accent4"/>
                </a:solidFill>
                <a:latin typeface="Inconsolata"/>
                <a:ea typeface="Inconsolata"/>
                <a:cs typeface="Inconsolata"/>
                <a:sym typeface="Inconsolata"/>
              </a:rPr>
              <a:t>")</a:t>
            </a:r>
            <a:endParaRPr b="1">
              <a:solidFill>
                <a:schemeClr val="accent4"/>
              </a:solidFill>
              <a:latin typeface="Inconsolata"/>
              <a:ea typeface="Inconsolata"/>
              <a:cs typeface="Inconsolata"/>
              <a:sym typeface="Inconsolata"/>
            </a:endParaRPr>
          </a:p>
        </p:txBody>
      </p:sp>
      <p:sp>
        <p:nvSpPr>
          <p:cNvPr id="502" name="Google Shape;502;p27"/>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grpSp>
        <p:nvGrpSpPr>
          <p:cNvPr id="503" name="Google Shape;503;p27"/>
          <p:cNvGrpSpPr/>
          <p:nvPr/>
        </p:nvGrpSpPr>
        <p:grpSpPr>
          <a:xfrm rot="2700000">
            <a:off x="8115624" y="3644390"/>
            <a:ext cx="1067690" cy="867892"/>
            <a:chOff x="919500" y="1916075"/>
            <a:chExt cx="1067700" cy="867900"/>
          </a:xfrm>
        </p:grpSpPr>
        <p:sp>
          <p:nvSpPr>
            <p:cNvPr id="504" name="Google Shape;504;p27"/>
            <p:cNvSpPr/>
            <p:nvPr/>
          </p:nvSpPr>
          <p:spPr>
            <a:xfrm>
              <a:off x="919500" y="1992275"/>
              <a:ext cx="915300" cy="7917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27"/>
            <p:cNvSpPr/>
            <p:nvPr/>
          </p:nvSpPr>
          <p:spPr>
            <a:xfrm>
              <a:off x="1071900" y="191607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6" name="Google Shape;506;p27"/>
          <p:cNvGrpSpPr/>
          <p:nvPr/>
        </p:nvGrpSpPr>
        <p:grpSpPr>
          <a:xfrm rot="8100353">
            <a:off x="103572" y="4363838"/>
            <a:ext cx="734820" cy="597312"/>
            <a:chOff x="521400" y="3135325"/>
            <a:chExt cx="1067700" cy="867900"/>
          </a:xfrm>
        </p:grpSpPr>
        <p:sp>
          <p:nvSpPr>
            <p:cNvPr id="507" name="Google Shape;507;p27"/>
            <p:cNvSpPr/>
            <p:nvPr/>
          </p:nvSpPr>
          <p:spPr>
            <a:xfrm>
              <a:off x="521400" y="3211525"/>
              <a:ext cx="915300" cy="791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27"/>
            <p:cNvSpPr/>
            <p:nvPr/>
          </p:nvSpPr>
          <p:spPr>
            <a:xfrm>
              <a:off x="673800" y="313532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28"/>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Looking Up Values</a:t>
            </a:r>
            <a:endParaRPr b="1">
              <a:latin typeface="Assistant"/>
              <a:ea typeface="Assistant"/>
              <a:cs typeface="Assistant"/>
              <a:sym typeface="Assistant"/>
            </a:endParaRPr>
          </a:p>
        </p:txBody>
      </p:sp>
      <p:sp>
        <p:nvSpPr>
          <p:cNvPr id="514" name="Google Shape;514;p28"/>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000"/>
              </a:spcBef>
              <a:spcAft>
                <a:spcPts val="0"/>
              </a:spcAft>
              <a:buSzPts val="1800"/>
              <a:buChar char="●"/>
            </a:pPr>
            <a:r>
              <a:rPr lang="en"/>
              <a:t>To look up a value, we provide the key. For example, if the question is, “</a:t>
            </a:r>
            <a:r>
              <a:rPr i="1" lang="en"/>
              <a:t>what is the capital of France?</a:t>
            </a:r>
            <a:r>
              <a:rPr lang="en"/>
              <a:t>”</a:t>
            </a:r>
            <a:endParaRPr/>
          </a:p>
          <a:p>
            <a:pPr indent="457200" lvl="0" marL="0" rtl="0" algn="l">
              <a:lnSpc>
                <a:spcPct val="115000"/>
              </a:lnSpc>
              <a:spcBef>
                <a:spcPts val="1000"/>
              </a:spcBef>
              <a:spcAft>
                <a:spcPts val="0"/>
              </a:spcAft>
              <a:buSzPts val="1800"/>
              <a:buNone/>
            </a:pPr>
            <a:r>
              <a:rPr b="1" lang="en">
                <a:solidFill>
                  <a:schemeClr val="accent4"/>
                </a:solidFill>
                <a:latin typeface="Inconsolata"/>
                <a:ea typeface="Inconsolata"/>
                <a:cs typeface="Inconsolata"/>
                <a:sym typeface="Inconsolata"/>
              </a:rPr>
              <a:t>print(f"The capital of France is </a:t>
            </a:r>
            <a:r>
              <a:rPr b="1" lang="en">
                <a:solidFill>
                  <a:srgbClr val="2C768B"/>
                </a:solidFill>
                <a:latin typeface="Inconsolata"/>
                <a:ea typeface="Inconsolata"/>
                <a:cs typeface="Inconsolata"/>
                <a:sym typeface="Inconsolata"/>
              </a:rPr>
              <a:t>{eu_capitals["France"]}</a:t>
            </a:r>
            <a:r>
              <a:rPr b="1" lang="en">
                <a:solidFill>
                  <a:schemeClr val="accent4"/>
                </a:solidFill>
                <a:latin typeface="Inconsolata"/>
                <a:ea typeface="Inconsolata"/>
                <a:cs typeface="Inconsolata"/>
                <a:sym typeface="Inconsolata"/>
              </a:rPr>
              <a:t>.")</a:t>
            </a:r>
            <a:endParaRPr b="1">
              <a:solidFill>
                <a:schemeClr val="accent4"/>
              </a:solidFill>
              <a:latin typeface="Inconsolata"/>
              <a:ea typeface="Inconsolata"/>
              <a:cs typeface="Inconsolata"/>
              <a:sym typeface="Inconsolata"/>
            </a:endParaRPr>
          </a:p>
          <a:p>
            <a:pPr indent="-342900" lvl="0" marL="457200" rtl="0" algn="l">
              <a:lnSpc>
                <a:spcPct val="115000"/>
              </a:lnSpc>
              <a:spcBef>
                <a:spcPts val="1000"/>
              </a:spcBef>
              <a:spcAft>
                <a:spcPts val="0"/>
              </a:spcAft>
              <a:buSzPts val="1800"/>
              <a:buChar char="●"/>
            </a:pPr>
            <a:r>
              <a:rPr lang="en"/>
              <a:t>We can’t use a value to look up the key, though.</a:t>
            </a:r>
            <a:endParaRPr/>
          </a:p>
          <a:p>
            <a:pPr indent="457200" lvl="0" marL="0" rtl="0" algn="l">
              <a:lnSpc>
                <a:spcPct val="115000"/>
              </a:lnSpc>
              <a:spcBef>
                <a:spcPts val="1000"/>
              </a:spcBef>
              <a:spcAft>
                <a:spcPts val="0"/>
              </a:spcAft>
              <a:buSzPts val="1800"/>
              <a:buNone/>
            </a:pPr>
            <a:r>
              <a:rPr b="1" lang="en" sz="1700">
                <a:solidFill>
                  <a:schemeClr val="accent4"/>
                </a:solidFill>
                <a:latin typeface="Inconsolata"/>
                <a:ea typeface="Inconsolata"/>
                <a:cs typeface="Inconsolata"/>
                <a:sym typeface="Inconsolata"/>
              </a:rPr>
              <a:t>print(f"Monte Carlo is the capital of </a:t>
            </a:r>
            <a:r>
              <a:rPr b="1" lang="en" sz="1700">
                <a:solidFill>
                  <a:srgbClr val="2C768B"/>
                </a:solidFill>
                <a:latin typeface="Inconsolata"/>
                <a:ea typeface="Inconsolata"/>
                <a:cs typeface="Inconsolata"/>
                <a:sym typeface="Inconsolata"/>
              </a:rPr>
              <a:t>{eu_capitals["Monte Carlo"]}</a:t>
            </a:r>
            <a:r>
              <a:rPr b="1" lang="en" sz="1700">
                <a:solidFill>
                  <a:schemeClr val="accent4"/>
                </a:solidFill>
                <a:latin typeface="Inconsolata"/>
                <a:ea typeface="Inconsolata"/>
                <a:cs typeface="Inconsolata"/>
                <a:sym typeface="Inconsolata"/>
              </a:rPr>
              <a:t>.")</a:t>
            </a:r>
            <a:endParaRPr b="1" sz="1700">
              <a:solidFill>
                <a:schemeClr val="accent4"/>
              </a:solidFill>
              <a:latin typeface="Inconsolata"/>
              <a:ea typeface="Inconsolata"/>
              <a:cs typeface="Inconsolata"/>
              <a:sym typeface="Inconsolata"/>
            </a:endParaRPr>
          </a:p>
          <a:p>
            <a:pPr indent="0" lvl="0" marL="0" rtl="0" algn="l">
              <a:lnSpc>
                <a:spcPct val="115000"/>
              </a:lnSpc>
              <a:spcBef>
                <a:spcPts val="1000"/>
              </a:spcBef>
              <a:spcAft>
                <a:spcPts val="0"/>
              </a:spcAft>
              <a:buSzPts val="1800"/>
              <a:buNone/>
            </a:pPr>
            <a:r>
              <a:rPr b="1" lang="en">
                <a:solidFill>
                  <a:srgbClr val="999999"/>
                </a:solidFill>
                <a:latin typeface="Inconsolata"/>
                <a:ea typeface="Inconsolata"/>
                <a:cs typeface="Inconsolata"/>
                <a:sym typeface="Inconsolata"/>
              </a:rPr>
              <a:t># KeyError: 'Monte Carlo'</a:t>
            </a:r>
            <a:endParaRPr b="1">
              <a:solidFill>
                <a:srgbClr val="999999"/>
              </a:solidFill>
              <a:latin typeface="Inconsolata"/>
              <a:ea typeface="Inconsolata"/>
              <a:cs typeface="Inconsolata"/>
              <a:sym typeface="Inconsolata"/>
            </a:endParaRPr>
          </a:p>
          <a:p>
            <a:pPr indent="-342900" lvl="0" marL="457200" rtl="0" algn="l">
              <a:lnSpc>
                <a:spcPct val="115000"/>
              </a:lnSpc>
              <a:spcBef>
                <a:spcPts val="1000"/>
              </a:spcBef>
              <a:spcAft>
                <a:spcPts val="0"/>
              </a:spcAft>
              <a:buSzPts val="1800"/>
              <a:buChar char="●"/>
            </a:pPr>
            <a:r>
              <a:rPr lang="en"/>
              <a:t>Monte Carlo is NOT a </a:t>
            </a:r>
            <a:r>
              <a:rPr lang="en" u="sng"/>
              <a:t>key</a:t>
            </a:r>
            <a:r>
              <a:rPr lang="en"/>
              <a:t> in our dictionary, it is a value. The key is Monaco.</a:t>
            </a:r>
            <a:endParaRPr/>
          </a:p>
          <a:p>
            <a:pPr indent="0" lvl="0" marL="0" rtl="0" algn="l">
              <a:lnSpc>
                <a:spcPct val="115000"/>
              </a:lnSpc>
              <a:spcBef>
                <a:spcPts val="1000"/>
              </a:spcBef>
              <a:spcAft>
                <a:spcPts val="0"/>
              </a:spcAft>
              <a:buSzPts val="1800"/>
              <a:buNone/>
            </a:pPr>
            <a:r>
              <a:t/>
            </a:r>
            <a:endParaRPr b="1">
              <a:solidFill>
                <a:schemeClr val="accent4"/>
              </a:solidFill>
              <a:latin typeface="Inconsolata"/>
              <a:ea typeface="Inconsolata"/>
              <a:cs typeface="Inconsolata"/>
              <a:sym typeface="Inconsolata"/>
            </a:endParaRPr>
          </a:p>
        </p:txBody>
      </p:sp>
      <p:sp>
        <p:nvSpPr>
          <p:cNvPr id="515" name="Google Shape;515;p28"/>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grpSp>
        <p:nvGrpSpPr>
          <p:cNvPr id="516" name="Google Shape;516;p28"/>
          <p:cNvGrpSpPr/>
          <p:nvPr/>
        </p:nvGrpSpPr>
        <p:grpSpPr>
          <a:xfrm rot="2700000">
            <a:off x="8115624" y="3644390"/>
            <a:ext cx="1067690" cy="867892"/>
            <a:chOff x="919500" y="1916075"/>
            <a:chExt cx="1067700" cy="867900"/>
          </a:xfrm>
        </p:grpSpPr>
        <p:sp>
          <p:nvSpPr>
            <p:cNvPr id="517" name="Google Shape;517;p28"/>
            <p:cNvSpPr/>
            <p:nvPr/>
          </p:nvSpPr>
          <p:spPr>
            <a:xfrm>
              <a:off x="919500" y="1992275"/>
              <a:ext cx="915300" cy="7917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28"/>
            <p:cNvSpPr/>
            <p:nvPr/>
          </p:nvSpPr>
          <p:spPr>
            <a:xfrm>
              <a:off x="1071900" y="191607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9" name="Google Shape;519;p28"/>
          <p:cNvGrpSpPr/>
          <p:nvPr/>
        </p:nvGrpSpPr>
        <p:grpSpPr>
          <a:xfrm rot="8100353">
            <a:off x="103572" y="4363838"/>
            <a:ext cx="734820" cy="597312"/>
            <a:chOff x="521400" y="3135325"/>
            <a:chExt cx="1067700" cy="867900"/>
          </a:xfrm>
        </p:grpSpPr>
        <p:sp>
          <p:nvSpPr>
            <p:cNvPr id="520" name="Google Shape;520;p28"/>
            <p:cNvSpPr/>
            <p:nvPr/>
          </p:nvSpPr>
          <p:spPr>
            <a:xfrm>
              <a:off x="521400" y="3211525"/>
              <a:ext cx="915300" cy="791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28"/>
            <p:cNvSpPr/>
            <p:nvPr/>
          </p:nvSpPr>
          <p:spPr>
            <a:xfrm>
              <a:off x="673800" y="313532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29"/>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111111"/>
              <a:buFont typeface="Arial"/>
              <a:buNone/>
            </a:pPr>
            <a:r>
              <a:rPr lang="en"/>
              <a:t>Looking Up Values</a:t>
            </a:r>
            <a:endParaRPr b="1">
              <a:latin typeface="Assistant"/>
              <a:ea typeface="Assistant"/>
              <a:cs typeface="Assistant"/>
              <a:sym typeface="Assistant"/>
            </a:endParaRPr>
          </a:p>
        </p:txBody>
      </p:sp>
      <p:sp>
        <p:nvSpPr>
          <p:cNvPr id="527" name="Google Shape;527;p29"/>
          <p:cNvSpPr txBox="1"/>
          <p:nvPr>
            <p:ph idx="1" type="body"/>
          </p:nvPr>
        </p:nvSpPr>
        <p:spPr>
          <a:xfrm>
            <a:off x="311700" y="915600"/>
            <a:ext cx="8520600" cy="4121400"/>
          </a:xfrm>
          <a:prstGeom prst="rect">
            <a:avLst/>
          </a:prstGeom>
          <a:noFill/>
          <a:ln>
            <a:noFill/>
          </a:ln>
        </p:spPr>
        <p:txBody>
          <a:bodyPr anchorCtr="0" anchor="t" bIns="91425" lIns="91425" spcFirstLastPara="1" rIns="91425" wrap="square" tIns="91425">
            <a:normAutofit fontScale="77500" lnSpcReduction="20000"/>
          </a:bodyPr>
          <a:lstStyle/>
          <a:p>
            <a:pPr indent="-317182" lvl="0" marL="457200" rtl="0" algn="l">
              <a:lnSpc>
                <a:spcPct val="115000"/>
              </a:lnSpc>
              <a:spcBef>
                <a:spcPts val="1000"/>
              </a:spcBef>
              <a:spcAft>
                <a:spcPts val="0"/>
              </a:spcAft>
              <a:buSzPct val="100000"/>
              <a:buChar char="●"/>
            </a:pPr>
            <a:r>
              <a:rPr lang="en"/>
              <a:t>If we’re not sure whether an item exists in the dictionary, we can ask for it.</a:t>
            </a:r>
            <a:endParaRPr/>
          </a:p>
          <a:p>
            <a:pPr indent="-317182" lvl="0" marL="457200" rtl="0" algn="l">
              <a:lnSpc>
                <a:spcPct val="115000"/>
              </a:lnSpc>
              <a:spcBef>
                <a:spcPts val="1000"/>
              </a:spcBef>
              <a:spcAft>
                <a:spcPts val="0"/>
              </a:spcAft>
              <a:buSzPct val="100000"/>
              <a:buChar char="●"/>
            </a:pPr>
            <a:r>
              <a:rPr lang="en"/>
              <a:t>Use the </a:t>
            </a:r>
            <a:r>
              <a:rPr b="1" lang="en">
                <a:solidFill>
                  <a:schemeClr val="accent4"/>
                </a:solidFill>
                <a:latin typeface="Inconsolata"/>
                <a:ea typeface="Inconsolata"/>
                <a:cs typeface="Inconsolata"/>
                <a:sym typeface="Inconsolata"/>
              </a:rPr>
              <a:t>in</a:t>
            </a:r>
            <a:r>
              <a:rPr lang="en"/>
              <a:t> keyword like we did with lists.</a:t>
            </a:r>
            <a:endParaRPr/>
          </a:p>
          <a:p>
            <a:pPr indent="0" lvl="0" marL="0" rtl="0" algn="l">
              <a:lnSpc>
                <a:spcPct val="115000"/>
              </a:lnSpc>
              <a:spcBef>
                <a:spcPts val="1000"/>
              </a:spcBef>
              <a:spcAft>
                <a:spcPts val="0"/>
              </a:spcAft>
              <a:buSzPct val="129032"/>
              <a:buNone/>
            </a:pPr>
            <a:r>
              <a:rPr lang="en"/>
              <a:t>	</a:t>
            </a:r>
            <a:r>
              <a:rPr b="1" lang="en">
                <a:solidFill>
                  <a:schemeClr val="accent4"/>
                </a:solidFill>
                <a:latin typeface="Inconsolata"/>
                <a:ea typeface="Inconsolata"/>
                <a:cs typeface="Inconsolata"/>
                <a:sym typeface="Inconsolata"/>
              </a:rPr>
              <a:t>if "Spain" not in eu_capitals:</a:t>
            </a:r>
            <a:endParaRPr b="1">
              <a:solidFill>
                <a:srgbClr val="999999"/>
              </a:solidFill>
              <a:latin typeface="Inconsolata"/>
              <a:ea typeface="Inconsolata"/>
              <a:cs typeface="Inconsolata"/>
              <a:sym typeface="Inconsolata"/>
            </a:endParaRPr>
          </a:p>
          <a:p>
            <a:pPr indent="0" lvl="0" marL="0" rtl="0" algn="l">
              <a:lnSpc>
                <a:spcPct val="115000"/>
              </a:lnSpc>
              <a:spcBef>
                <a:spcPts val="1000"/>
              </a:spcBef>
              <a:spcAft>
                <a:spcPts val="0"/>
              </a:spcAft>
              <a:buSzPct val="132718"/>
              <a:buNone/>
            </a:pPr>
            <a:r>
              <a:rPr b="1" lang="en">
                <a:solidFill>
                  <a:schemeClr val="accent4"/>
                </a:solidFill>
                <a:latin typeface="Inconsolata"/>
                <a:ea typeface="Inconsolata"/>
                <a:cs typeface="Inconsolata"/>
                <a:sym typeface="Inconsolata"/>
              </a:rPr>
              <a:t>		</a:t>
            </a:r>
            <a:r>
              <a:rPr b="1" lang="en" sz="1750">
                <a:solidFill>
                  <a:srgbClr val="ED561B"/>
                </a:solidFill>
                <a:latin typeface="Inconsolata"/>
                <a:ea typeface="Inconsolata"/>
                <a:cs typeface="Inconsolata"/>
                <a:sym typeface="Inconsolata"/>
              </a:rPr>
              <a:t>eu_capitals["Spain"] = "Madrid"</a:t>
            </a:r>
            <a:endParaRPr b="1" sz="1750">
              <a:solidFill>
                <a:schemeClr val="accent4"/>
              </a:solidFill>
              <a:latin typeface="Inconsolata"/>
              <a:ea typeface="Inconsolata"/>
              <a:cs typeface="Inconsolata"/>
              <a:sym typeface="Inconsolata"/>
            </a:endParaRPr>
          </a:p>
          <a:p>
            <a:pPr indent="0" lvl="0" marL="457200" rtl="0" algn="l">
              <a:lnSpc>
                <a:spcPct val="115000"/>
              </a:lnSpc>
              <a:spcBef>
                <a:spcPts val="1000"/>
              </a:spcBef>
              <a:spcAft>
                <a:spcPts val="0"/>
              </a:spcAft>
              <a:buSzPct val="129032"/>
              <a:buNone/>
            </a:pPr>
            <a:r>
              <a:rPr b="1" lang="en">
                <a:solidFill>
                  <a:schemeClr val="accent4"/>
                </a:solidFill>
                <a:latin typeface="Inconsolata"/>
                <a:ea typeface="Inconsolata"/>
                <a:cs typeface="Inconsolata"/>
                <a:sym typeface="Inconsolata"/>
              </a:rPr>
              <a:t>if "Italy" in eu_capitals:</a:t>
            </a:r>
            <a:endParaRPr b="1">
              <a:solidFill>
                <a:schemeClr val="accent4"/>
              </a:solidFill>
              <a:latin typeface="Inconsolata"/>
              <a:ea typeface="Inconsolata"/>
              <a:cs typeface="Inconsolata"/>
              <a:sym typeface="Inconsolata"/>
            </a:endParaRPr>
          </a:p>
          <a:p>
            <a:pPr indent="0" lvl="0" marL="914400" rtl="0" algn="l">
              <a:lnSpc>
                <a:spcPct val="115000"/>
              </a:lnSpc>
              <a:spcBef>
                <a:spcPts val="1000"/>
              </a:spcBef>
              <a:spcAft>
                <a:spcPts val="0"/>
              </a:spcAft>
              <a:buSzPct val="129032"/>
              <a:buNone/>
            </a:pPr>
            <a:r>
              <a:rPr b="1" lang="en">
                <a:solidFill>
                  <a:schemeClr val="accent4"/>
                </a:solidFill>
                <a:latin typeface="Inconsolata"/>
                <a:ea typeface="Inconsolata"/>
                <a:cs typeface="Inconsolata"/>
                <a:sym typeface="Inconsolata"/>
              </a:rPr>
              <a:t>print(f"The capital of Italy is </a:t>
            </a:r>
            <a:r>
              <a:rPr b="1" lang="en">
                <a:solidFill>
                  <a:srgbClr val="2C768B"/>
                </a:solidFill>
                <a:latin typeface="Inconsolata"/>
                <a:ea typeface="Inconsolata"/>
                <a:cs typeface="Inconsolata"/>
                <a:sym typeface="Inconsolata"/>
              </a:rPr>
              <a:t>{eu_capitals["Italy"]}</a:t>
            </a:r>
            <a:r>
              <a:rPr b="1" lang="en">
                <a:solidFill>
                  <a:schemeClr val="accent4"/>
                </a:solidFill>
                <a:latin typeface="Inconsolata"/>
                <a:ea typeface="Inconsolata"/>
                <a:cs typeface="Inconsolata"/>
                <a:sym typeface="Inconsolata"/>
              </a:rPr>
              <a:t>")</a:t>
            </a:r>
            <a:endParaRPr b="1">
              <a:solidFill>
                <a:schemeClr val="accent4"/>
              </a:solidFill>
              <a:latin typeface="Inconsolata"/>
              <a:ea typeface="Inconsolata"/>
              <a:cs typeface="Inconsolata"/>
              <a:sym typeface="Inconsolata"/>
            </a:endParaRPr>
          </a:p>
          <a:p>
            <a:pPr indent="0" lvl="0" marL="457200" rtl="0" algn="l">
              <a:lnSpc>
                <a:spcPct val="115000"/>
              </a:lnSpc>
              <a:spcBef>
                <a:spcPts val="1000"/>
              </a:spcBef>
              <a:spcAft>
                <a:spcPts val="0"/>
              </a:spcAft>
              <a:buSzPct val="129032"/>
              <a:buNone/>
            </a:pPr>
            <a:r>
              <a:rPr b="1" lang="en">
                <a:solidFill>
                  <a:schemeClr val="accent4"/>
                </a:solidFill>
                <a:latin typeface="Inconsolata"/>
                <a:ea typeface="Inconsolata"/>
                <a:cs typeface="Inconsolata"/>
                <a:sym typeface="Inconsolata"/>
              </a:rPr>
              <a:t>else:</a:t>
            </a:r>
            <a:endParaRPr b="1">
              <a:solidFill>
                <a:schemeClr val="accent4"/>
              </a:solidFill>
              <a:latin typeface="Inconsolata"/>
              <a:ea typeface="Inconsolata"/>
              <a:cs typeface="Inconsolata"/>
              <a:sym typeface="Inconsolata"/>
            </a:endParaRPr>
          </a:p>
          <a:p>
            <a:pPr indent="0" lvl="0" marL="914400" rtl="0" algn="l">
              <a:lnSpc>
                <a:spcPct val="115000"/>
              </a:lnSpc>
              <a:spcBef>
                <a:spcPts val="1000"/>
              </a:spcBef>
              <a:spcAft>
                <a:spcPts val="0"/>
              </a:spcAft>
              <a:buSzPct val="129032"/>
              <a:buNone/>
            </a:pPr>
            <a:r>
              <a:rPr b="1" lang="en">
                <a:solidFill>
                  <a:schemeClr val="accent4"/>
                </a:solidFill>
                <a:latin typeface="Inconsolata"/>
                <a:ea typeface="Inconsolata"/>
                <a:cs typeface="Inconsolata"/>
                <a:sym typeface="Inconsolata"/>
              </a:rPr>
              <a:t>print(f"Italy does not appear in our dictionary.")</a:t>
            </a:r>
            <a:endParaRPr b="1">
              <a:solidFill>
                <a:schemeClr val="accent4"/>
              </a:solidFill>
              <a:latin typeface="Inconsolata"/>
              <a:ea typeface="Inconsolata"/>
              <a:cs typeface="Inconsolata"/>
              <a:sym typeface="Inconsolata"/>
            </a:endParaRPr>
          </a:p>
          <a:p>
            <a:pPr indent="-317182" lvl="0" marL="457200" marR="0" rtl="0" algn="l">
              <a:lnSpc>
                <a:spcPct val="115000"/>
              </a:lnSpc>
              <a:spcBef>
                <a:spcPts val="1000"/>
              </a:spcBef>
              <a:spcAft>
                <a:spcPts val="0"/>
              </a:spcAft>
              <a:buSzPct val="100000"/>
              <a:buChar char="●"/>
            </a:pPr>
            <a:r>
              <a:rPr lang="en"/>
              <a:t>We can also use a </a:t>
            </a:r>
            <a:r>
              <a:rPr b="1" lang="en">
                <a:solidFill>
                  <a:schemeClr val="accent4"/>
                </a:solidFill>
                <a:latin typeface="Inconsolata"/>
                <a:ea typeface="Inconsolata"/>
                <a:cs typeface="Inconsolata"/>
                <a:sym typeface="Inconsolata"/>
              </a:rPr>
              <a:t>for</a:t>
            </a:r>
            <a:r>
              <a:rPr lang="en"/>
              <a:t> loop to walk through the entire dictionary.</a:t>
            </a:r>
            <a:endParaRPr/>
          </a:p>
          <a:p>
            <a:pPr indent="0" lvl="0" marL="457200" rtl="0" algn="l">
              <a:lnSpc>
                <a:spcPct val="115000"/>
              </a:lnSpc>
              <a:spcBef>
                <a:spcPts val="1000"/>
              </a:spcBef>
              <a:spcAft>
                <a:spcPts val="0"/>
              </a:spcAft>
              <a:buSzPct val="129032"/>
              <a:buNone/>
            </a:pPr>
            <a:r>
              <a:rPr b="1" lang="en">
                <a:solidFill>
                  <a:schemeClr val="accent4"/>
                </a:solidFill>
                <a:latin typeface="Inconsolata"/>
                <a:ea typeface="Inconsolata"/>
                <a:cs typeface="Inconsolata"/>
                <a:sym typeface="Inconsolata"/>
              </a:rPr>
              <a:t>for key in eu_capitals:</a:t>
            </a:r>
            <a:endParaRPr b="1">
              <a:solidFill>
                <a:schemeClr val="accent4"/>
              </a:solidFill>
              <a:latin typeface="Inconsolata"/>
              <a:ea typeface="Inconsolata"/>
              <a:cs typeface="Inconsolata"/>
              <a:sym typeface="Inconsolata"/>
            </a:endParaRPr>
          </a:p>
          <a:p>
            <a:pPr indent="0" lvl="0" marL="914400" rtl="0" algn="l">
              <a:lnSpc>
                <a:spcPct val="115000"/>
              </a:lnSpc>
              <a:spcBef>
                <a:spcPts val="1000"/>
              </a:spcBef>
              <a:spcAft>
                <a:spcPts val="0"/>
              </a:spcAft>
              <a:buSzPct val="129032"/>
              <a:buNone/>
            </a:pPr>
            <a:r>
              <a:rPr b="1" lang="en">
                <a:solidFill>
                  <a:schemeClr val="accent4"/>
                </a:solidFill>
                <a:latin typeface="Inconsolata"/>
                <a:ea typeface="Inconsolata"/>
                <a:cs typeface="Inconsolata"/>
                <a:sym typeface="Inconsolata"/>
              </a:rPr>
              <a:t>print(f"The capital of </a:t>
            </a:r>
            <a:r>
              <a:rPr b="1" lang="en">
                <a:solidFill>
                  <a:srgbClr val="2C768B"/>
                </a:solidFill>
                <a:latin typeface="Inconsolata"/>
                <a:ea typeface="Inconsolata"/>
                <a:cs typeface="Inconsolata"/>
                <a:sym typeface="Inconsolata"/>
              </a:rPr>
              <a:t>{key}</a:t>
            </a:r>
            <a:r>
              <a:rPr b="1" lang="en">
                <a:solidFill>
                  <a:schemeClr val="accent4"/>
                </a:solidFill>
                <a:latin typeface="Inconsolata"/>
                <a:ea typeface="Inconsolata"/>
                <a:cs typeface="Inconsolata"/>
                <a:sym typeface="Inconsolata"/>
              </a:rPr>
              <a:t> is </a:t>
            </a:r>
            <a:r>
              <a:rPr b="1" lang="en">
                <a:solidFill>
                  <a:srgbClr val="2C768B"/>
                </a:solidFill>
                <a:latin typeface="Inconsolata"/>
                <a:ea typeface="Inconsolata"/>
                <a:cs typeface="Inconsolata"/>
                <a:sym typeface="Inconsolata"/>
              </a:rPr>
              <a:t>{eu_capitals[key]}</a:t>
            </a:r>
            <a:r>
              <a:rPr b="1" lang="en">
                <a:solidFill>
                  <a:schemeClr val="accent4"/>
                </a:solidFill>
                <a:latin typeface="Inconsolata"/>
                <a:ea typeface="Inconsolata"/>
                <a:cs typeface="Inconsolata"/>
                <a:sym typeface="Inconsolata"/>
              </a:rPr>
              <a:t>.")</a:t>
            </a:r>
            <a:endParaRPr b="1">
              <a:solidFill>
                <a:schemeClr val="accent4"/>
              </a:solidFill>
              <a:latin typeface="Inconsolata"/>
              <a:ea typeface="Inconsolata"/>
              <a:cs typeface="Inconsolata"/>
              <a:sym typeface="Inconsolata"/>
            </a:endParaRPr>
          </a:p>
          <a:p>
            <a:pPr indent="0" lvl="0" marL="0" rtl="0" algn="l">
              <a:lnSpc>
                <a:spcPct val="115000"/>
              </a:lnSpc>
              <a:spcBef>
                <a:spcPts val="1000"/>
              </a:spcBef>
              <a:spcAft>
                <a:spcPts val="0"/>
              </a:spcAft>
              <a:buSzPct val="129032"/>
              <a:buNone/>
            </a:pPr>
            <a:r>
              <a:t/>
            </a:r>
            <a:endParaRPr b="1">
              <a:solidFill>
                <a:schemeClr val="accent4"/>
              </a:solidFill>
              <a:latin typeface="Inconsolata"/>
              <a:ea typeface="Inconsolata"/>
              <a:cs typeface="Inconsolata"/>
              <a:sym typeface="Inconsolata"/>
            </a:endParaRPr>
          </a:p>
        </p:txBody>
      </p:sp>
      <p:sp>
        <p:nvSpPr>
          <p:cNvPr id="528" name="Google Shape;528;p29"/>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grpSp>
        <p:nvGrpSpPr>
          <p:cNvPr id="529" name="Google Shape;529;p29"/>
          <p:cNvGrpSpPr/>
          <p:nvPr/>
        </p:nvGrpSpPr>
        <p:grpSpPr>
          <a:xfrm rot="2700000">
            <a:off x="8115624" y="3644390"/>
            <a:ext cx="1067690" cy="867892"/>
            <a:chOff x="919500" y="1916075"/>
            <a:chExt cx="1067700" cy="867900"/>
          </a:xfrm>
        </p:grpSpPr>
        <p:sp>
          <p:nvSpPr>
            <p:cNvPr id="530" name="Google Shape;530;p29"/>
            <p:cNvSpPr/>
            <p:nvPr/>
          </p:nvSpPr>
          <p:spPr>
            <a:xfrm>
              <a:off x="919500" y="1992275"/>
              <a:ext cx="915300" cy="7917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29"/>
            <p:cNvSpPr/>
            <p:nvPr/>
          </p:nvSpPr>
          <p:spPr>
            <a:xfrm>
              <a:off x="1071900" y="191607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2" name="Google Shape;532;p29"/>
          <p:cNvGrpSpPr/>
          <p:nvPr/>
        </p:nvGrpSpPr>
        <p:grpSpPr>
          <a:xfrm rot="8100353">
            <a:off x="103572" y="4363838"/>
            <a:ext cx="734820" cy="597312"/>
            <a:chOff x="521400" y="3135325"/>
            <a:chExt cx="1067700" cy="867900"/>
          </a:xfrm>
        </p:grpSpPr>
        <p:sp>
          <p:nvSpPr>
            <p:cNvPr id="533" name="Google Shape;533;p29"/>
            <p:cNvSpPr/>
            <p:nvPr/>
          </p:nvSpPr>
          <p:spPr>
            <a:xfrm>
              <a:off x="521400" y="3211525"/>
              <a:ext cx="915300" cy="791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29"/>
            <p:cNvSpPr/>
            <p:nvPr/>
          </p:nvSpPr>
          <p:spPr>
            <a:xfrm>
              <a:off x="673800" y="313532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
          <p:cNvSpPr txBox="1"/>
          <p:nvPr>
            <p:ph type="title"/>
          </p:nvPr>
        </p:nvSpPr>
        <p:spPr>
          <a:xfrm>
            <a:off x="311700" y="679950"/>
            <a:ext cx="3999000" cy="2270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Lists, Tuples, and Dictionaries</a:t>
            </a:r>
            <a:endParaRPr b="1">
              <a:latin typeface="Assistant"/>
              <a:ea typeface="Assistant"/>
              <a:cs typeface="Assistant"/>
              <a:sym typeface="Assistant"/>
            </a:endParaRPr>
          </a:p>
        </p:txBody>
      </p:sp>
      <p:sp>
        <p:nvSpPr>
          <p:cNvPr id="157" name="Google Shape;157;p3"/>
          <p:cNvSpPr txBox="1"/>
          <p:nvPr>
            <p:ph idx="1" type="subTitle"/>
          </p:nvPr>
        </p:nvSpPr>
        <p:spPr>
          <a:xfrm>
            <a:off x="311700" y="2950350"/>
            <a:ext cx="3999000" cy="1235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100"/>
              <a:buNone/>
            </a:pPr>
            <a:r>
              <a:t/>
            </a:r>
            <a:endParaRPr>
              <a:latin typeface="Assistant"/>
              <a:ea typeface="Assistant"/>
              <a:cs typeface="Assistant"/>
              <a:sym typeface="Assistant"/>
            </a:endParaRPr>
          </a:p>
        </p:txBody>
      </p:sp>
      <p:sp>
        <p:nvSpPr>
          <p:cNvPr id="158" name="Google Shape;158;p3"/>
          <p:cNvSpPr txBox="1"/>
          <p:nvPr>
            <p:ph idx="2" type="body"/>
          </p:nvPr>
        </p:nvSpPr>
        <p:spPr>
          <a:xfrm>
            <a:off x="4939500" y="342900"/>
            <a:ext cx="3419400" cy="4320300"/>
          </a:xfrm>
          <a:prstGeom prst="rect">
            <a:avLst/>
          </a:prstGeom>
          <a:noFill/>
          <a:ln>
            <a:noFill/>
          </a:ln>
        </p:spPr>
        <p:txBody>
          <a:bodyPr anchorCtr="0" anchor="ctr" bIns="91425" lIns="91425" spcFirstLastPara="1" rIns="91425" wrap="square" tIns="91425">
            <a:normAutofit/>
          </a:bodyPr>
          <a:lstStyle/>
          <a:p>
            <a:pPr indent="-342900" lvl="0" marL="457200" rtl="0" algn="l">
              <a:lnSpc>
                <a:spcPct val="115000"/>
              </a:lnSpc>
              <a:spcBef>
                <a:spcPts val="1000"/>
              </a:spcBef>
              <a:spcAft>
                <a:spcPts val="0"/>
              </a:spcAft>
              <a:buSzPts val="1800"/>
              <a:buChar char="●"/>
            </a:pPr>
            <a:r>
              <a:rPr lang="en"/>
              <a:t>Review from last time</a:t>
            </a:r>
            <a:endParaRPr/>
          </a:p>
          <a:p>
            <a:pPr indent="-342900" lvl="0" marL="457200" rtl="0" algn="l">
              <a:lnSpc>
                <a:spcPct val="115000"/>
              </a:lnSpc>
              <a:spcBef>
                <a:spcPts val="1000"/>
              </a:spcBef>
              <a:spcAft>
                <a:spcPts val="0"/>
              </a:spcAft>
              <a:buSzPts val="1800"/>
              <a:buChar char="●"/>
            </a:pPr>
            <a:r>
              <a:rPr lang="en"/>
              <a:t>Lists</a:t>
            </a:r>
            <a:endParaRPr/>
          </a:p>
          <a:p>
            <a:pPr indent="-342900" lvl="0" marL="457200" rtl="0" algn="l">
              <a:lnSpc>
                <a:spcPct val="115000"/>
              </a:lnSpc>
              <a:spcBef>
                <a:spcPts val="1000"/>
              </a:spcBef>
              <a:spcAft>
                <a:spcPts val="0"/>
              </a:spcAft>
              <a:buSzPts val="1800"/>
              <a:buChar char="●"/>
            </a:pPr>
            <a:r>
              <a:rPr lang="en"/>
              <a:t>Tuples</a:t>
            </a:r>
            <a:endParaRPr/>
          </a:p>
          <a:p>
            <a:pPr indent="-342900" lvl="0" marL="457200" rtl="0" algn="l">
              <a:lnSpc>
                <a:spcPct val="115000"/>
              </a:lnSpc>
              <a:spcBef>
                <a:spcPts val="1000"/>
              </a:spcBef>
              <a:spcAft>
                <a:spcPts val="0"/>
              </a:spcAft>
              <a:buSzPts val="1800"/>
              <a:buChar char="●"/>
            </a:pPr>
            <a:r>
              <a:rPr lang="en"/>
              <a:t>Dictionaries</a:t>
            </a:r>
            <a:endParaRPr/>
          </a:p>
          <a:p>
            <a:pPr indent="-342900" lvl="0" marL="457200" rtl="0" algn="l">
              <a:lnSpc>
                <a:spcPct val="115000"/>
              </a:lnSpc>
              <a:spcBef>
                <a:spcPts val="1000"/>
              </a:spcBef>
              <a:spcAft>
                <a:spcPts val="0"/>
              </a:spcAft>
              <a:buSzPts val="1800"/>
              <a:buChar char="●"/>
            </a:pPr>
            <a:r>
              <a:rPr lang="en"/>
              <a:t>Exercises</a:t>
            </a:r>
            <a:endParaRPr/>
          </a:p>
          <a:p>
            <a:pPr indent="-342900" lvl="0" marL="457200" rtl="0" algn="l">
              <a:lnSpc>
                <a:spcPct val="115000"/>
              </a:lnSpc>
              <a:spcBef>
                <a:spcPts val="1000"/>
              </a:spcBef>
              <a:spcAft>
                <a:spcPts val="1000"/>
              </a:spcAft>
              <a:buSzPts val="1800"/>
              <a:buChar char="●"/>
            </a:pPr>
            <a:r>
              <a:rPr lang="en"/>
              <a:t>Further reading</a:t>
            </a:r>
            <a:endParaRPr/>
          </a:p>
        </p:txBody>
      </p:sp>
      <p:sp>
        <p:nvSpPr>
          <p:cNvPr id="159" name="Google Shape;159;p3"/>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30"/>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Adding and Changing Dictionary Items</a:t>
            </a:r>
            <a:endParaRPr b="1">
              <a:latin typeface="Assistant"/>
              <a:ea typeface="Assistant"/>
              <a:cs typeface="Assistant"/>
              <a:sym typeface="Assistant"/>
            </a:endParaRPr>
          </a:p>
        </p:txBody>
      </p:sp>
      <p:sp>
        <p:nvSpPr>
          <p:cNvPr id="540" name="Google Shape;540;p30"/>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1000"/>
              </a:spcBef>
              <a:spcAft>
                <a:spcPts val="0"/>
              </a:spcAft>
              <a:buSzPts val="1800"/>
              <a:buChar char="●"/>
            </a:pPr>
            <a:r>
              <a:rPr lang="en"/>
              <a:t>Adding a new item to the dictionary is a matter of providing a new key and value</a:t>
            </a:r>
            <a:endParaRPr/>
          </a:p>
          <a:p>
            <a:pPr indent="0" lvl="0" marL="457200" rtl="0" algn="l">
              <a:lnSpc>
                <a:spcPct val="115000"/>
              </a:lnSpc>
              <a:spcBef>
                <a:spcPts val="1000"/>
              </a:spcBef>
              <a:spcAft>
                <a:spcPts val="0"/>
              </a:spcAft>
              <a:buSzPts val="1800"/>
              <a:buNone/>
            </a:pPr>
            <a:r>
              <a:rPr b="1" lang="en">
                <a:solidFill>
                  <a:schemeClr val="accent4"/>
                </a:solidFill>
                <a:latin typeface="Inconsolata"/>
                <a:ea typeface="Inconsolata"/>
                <a:cs typeface="Inconsolata"/>
                <a:sym typeface="Inconsolata"/>
              </a:rPr>
              <a:t>eu_capitals["Spain"] = "Madrid"</a:t>
            </a:r>
            <a:endParaRPr b="1">
              <a:solidFill>
                <a:schemeClr val="accent4"/>
              </a:solidFill>
              <a:latin typeface="Inconsolata"/>
              <a:ea typeface="Inconsolata"/>
              <a:cs typeface="Inconsolata"/>
              <a:sym typeface="Inconsolata"/>
            </a:endParaRPr>
          </a:p>
          <a:p>
            <a:pPr indent="0" lvl="0" marL="457200" rtl="0" algn="l">
              <a:lnSpc>
                <a:spcPct val="115000"/>
              </a:lnSpc>
              <a:spcBef>
                <a:spcPts val="1000"/>
              </a:spcBef>
              <a:spcAft>
                <a:spcPts val="0"/>
              </a:spcAft>
              <a:buSzPts val="1800"/>
              <a:buNone/>
            </a:pPr>
            <a:r>
              <a:rPr b="1" lang="en">
                <a:solidFill>
                  <a:schemeClr val="accent4"/>
                </a:solidFill>
                <a:latin typeface="Inconsolata"/>
                <a:ea typeface="Inconsolata"/>
                <a:cs typeface="Inconsolata"/>
                <a:sym typeface="Inconsolata"/>
              </a:rPr>
              <a:t>eu_capitals["Portugal"] = "Lisbon"</a:t>
            </a:r>
            <a:endParaRPr b="1">
              <a:solidFill>
                <a:schemeClr val="accent4"/>
              </a:solidFill>
              <a:latin typeface="Inconsolata"/>
              <a:ea typeface="Inconsolata"/>
              <a:cs typeface="Inconsolata"/>
              <a:sym typeface="Inconsolata"/>
            </a:endParaRPr>
          </a:p>
          <a:p>
            <a:pPr indent="-342900" lvl="0" marL="457200" rtl="0" algn="l">
              <a:lnSpc>
                <a:spcPct val="115000"/>
              </a:lnSpc>
              <a:spcBef>
                <a:spcPts val="1000"/>
              </a:spcBef>
              <a:spcAft>
                <a:spcPts val="0"/>
              </a:spcAft>
              <a:buSzPts val="1800"/>
              <a:buChar char="●"/>
            </a:pPr>
            <a:r>
              <a:rPr lang="en"/>
              <a:t>These are added to the end of the dictionary (dictionaries are not ordered like lists and tuples)</a:t>
            </a:r>
            <a:endParaRPr/>
          </a:p>
          <a:p>
            <a:pPr indent="-342900" lvl="0" marL="457200" rtl="0" algn="l">
              <a:lnSpc>
                <a:spcPct val="115000"/>
              </a:lnSpc>
              <a:spcBef>
                <a:spcPts val="1000"/>
              </a:spcBef>
              <a:spcAft>
                <a:spcPts val="0"/>
              </a:spcAft>
              <a:buSzPts val="1800"/>
              <a:buChar char="●"/>
            </a:pPr>
            <a:r>
              <a:rPr lang="en"/>
              <a:t>If we attempt to create a duplicate key, we replace the value of the existing key rather than adding a duplicate.</a:t>
            </a:r>
            <a:endParaRPr/>
          </a:p>
          <a:p>
            <a:pPr indent="0" lvl="0" marL="457200" rtl="0" algn="l">
              <a:lnSpc>
                <a:spcPct val="115000"/>
              </a:lnSpc>
              <a:spcBef>
                <a:spcPts val="1000"/>
              </a:spcBef>
              <a:spcAft>
                <a:spcPts val="0"/>
              </a:spcAft>
              <a:buSzPts val="1800"/>
              <a:buNone/>
            </a:pPr>
            <a:r>
              <a:rPr b="1" lang="en">
                <a:solidFill>
                  <a:schemeClr val="accent4"/>
                </a:solidFill>
                <a:latin typeface="Inconsolata"/>
                <a:ea typeface="Inconsolata"/>
                <a:cs typeface="Inconsolata"/>
                <a:sym typeface="Inconsolata"/>
              </a:rPr>
              <a:t>eu_capitals["Spain"] = "Barcelona"</a:t>
            </a:r>
            <a:endParaRPr b="1">
              <a:solidFill>
                <a:schemeClr val="accent4"/>
              </a:solidFill>
              <a:latin typeface="Inconsolata"/>
              <a:ea typeface="Inconsolata"/>
              <a:cs typeface="Inconsolata"/>
              <a:sym typeface="Inconsolata"/>
            </a:endParaRPr>
          </a:p>
          <a:p>
            <a:pPr indent="-342900" lvl="0" marL="457200" marR="0" rtl="0" algn="l">
              <a:lnSpc>
                <a:spcPct val="115000"/>
              </a:lnSpc>
              <a:spcBef>
                <a:spcPts val="1000"/>
              </a:spcBef>
              <a:spcAft>
                <a:spcPts val="0"/>
              </a:spcAft>
              <a:buSzPts val="1800"/>
              <a:buChar char="●"/>
            </a:pPr>
            <a:r>
              <a:rPr lang="en"/>
              <a:t>Note that Python does not view this as an error!</a:t>
            </a:r>
            <a:endParaRPr/>
          </a:p>
          <a:p>
            <a:pPr indent="0" lvl="0" marL="0" rtl="0" algn="l">
              <a:lnSpc>
                <a:spcPct val="115000"/>
              </a:lnSpc>
              <a:spcBef>
                <a:spcPts val="1000"/>
              </a:spcBef>
              <a:spcAft>
                <a:spcPts val="0"/>
              </a:spcAft>
              <a:buSzPts val="1800"/>
              <a:buNone/>
            </a:pPr>
            <a:r>
              <a:t/>
            </a:r>
            <a:endParaRPr b="1">
              <a:solidFill>
                <a:schemeClr val="accent4"/>
              </a:solidFill>
              <a:latin typeface="Inconsolata"/>
              <a:ea typeface="Inconsolata"/>
              <a:cs typeface="Inconsolata"/>
              <a:sym typeface="Inconsolata"/>
            </a:endParaRPr>
          </a:p>
        </p:txBody>
      </p:sp>
      <p:sp>
        <p:nvSpPr>
          <p:cNvPr id="541" name="Google Shape;541;p30"/>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grpSp>
        <p:nvGrpSpPr>
          <p:cNvPr id="542" name="Google Shape;542;p30"/>
          <p:cNvGrpSpPr/>
          <p:nvPr/>
        </p:nvGrpSpPr>
        <p:grpSpPr>
          <a:xfrm rot="2700000">
            <a:off x="8115624" y="3644390"/>
            <a:ext cx="1067690" cy="867892"/>
            <a:chOff x="919500" y="1916075"/>
            <a:chExt cx="1067700" cy="867900"/>
          </a:xfrm>
        </p:grpSpPr>
        <p:sp>
          <p:nvSpPr>
            <p:cNvPr id="543" name="Google Shape;543;p30"/>
            <p:cNvSpPr/>
            <p:nvPr/>
          </p:nvSpPr>
          <p:spPr>
            <a:xfrm>
              <a:off x="919500" y="1992275"/>
              <a:ext cx="915300" cy="7917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30"/>
            <p:cNvSpPr/>
            <p:nvPr/>
          </p:nvSpPr>
          <p:spPr>
            <a:xfrm>
              <a:off x="1071900" y="191607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5" name="Google Shape;545;p30"/>
          <p:cNvGrpSpPr/>
          <p:nvPr/>
        </p:nvGrpSpPr>
        <p:grpSpPr>
          <a:xfrm rot="8100353">
            <a:off x="103572" y="4363838"/>
            <a:ext cx="734820" cy="597312"/>
            <a:chOff x="521400" y="3135325"/>
            <a:chExt cx="1067700" cy="867900"/>
          </a:xfrm>
        </p:grpSpPr>
        <p:sp>
          <p:nvSpPr>
            <p:cNvPr id="546" name="Google Shape;546;p30"/>
            <p:cNvSpPr/>
            <p:nvPr/>
          </p:nvSpPr>
          <p:spPr>
            <a:xfrm>
              <a:off x="521400" y="3211525"/>
              <a:ext cx="915300" cy="791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30"/>
            <p:cNvSpPr/>
            <p:nvPr/>
          </p:nvSpPr>
          <p:spPr>
            <a:xfrm>
              <a:off x="673800" y="313532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31"/>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111111"/>
              <a:buFont typeface="Arial"/>
              <a:buNone/>
            </a:pPr>
            <a:r>
              <a:rPr lang="en"/>
              <a:t>Adding and Changing Dictionary Items</a:t>
            </a:r>
            <a:endParaRPr b="1">
              <a:latin typeface="Assistant"/>
              <a:ea typeface="Assistant"/>
              <a:cs typeface="Assistant"/>
              <a:sym typeface="Assistant"/>
            </a:endParaRPr>
          </a:p>
        </p:txBody>
      </p:sp>
      <p:sp>
        <p:nvSpPr>
          <p:cNvPr id="553" name="Google Shape;553;p31"/>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000"/>
              </a:spcBef>
              <a:spcAft>
                <a:spcPts val="0"/>
              </a:spcAft>
              <a:buSzPts val="1800"/>
              <a:buChar char="●"/>
            </a:pPr>
            <a:r>
              <a:rPr lang="en"/>
              <a:t>We have a couple of options to fix the capital of Spain.</a:t>
            </a:r>
            <a:endParaRPr/>
          </a:p>
          <a:p>
            <a:pPr indent="-342900" lvl="0" marL="457200" rtl="0" algn="l">
              <a:lnSpc>
                <a:spcPct val="115000"/>
              </a:lnSpc>
              <a:spcBef>
                <a:spcPts val="1000"/>
              </a:spcBef>
              <a:spcAft>
                <a:spcPts val="0"/>
              </a:spcAft>
              <a:buSzPts val="1800"/>
              <a:buChar char="●"/>
            </a:pPr>
            <a:r>
              <a:rPr lang="en"/>
              <a:t>Change it back</a:t>
            </a:r>
            <a:endParaRPr/>
          </a:p>
          <a:p>
            <a:pPr indent="0" lvl="0" marL="457200" rtl="0" algn="l">
              <a:lnSpc>
                <a:spcPct val="115000"/>
              </a:lnSpc>
              <a:spcBef>
                <a:spcPts val="1000"/>
              </a:spcBef>
              <a:spcAft>
                <a:spcPts val="0"/>
              </a:spcAft>
              <a:buSzPts val="1800"/>
              <a:buNone/>
            </a:pPr>
            <a:r>
              <a:rPr b="1" lang="en">
                <a:solidFill>
                  <a:schemeClr val="accent4"/>
                </a:solidFill>
                <a:latin typeface="Inconsolata"/>
                <a:ea typeface="Inconsolata"/>
                <a:cs typeface="Inconsolata"/>
                <a:sym typeface="Inconsolata"/>
              </a:rPr>
              <a:t>eu_capitals["Spain"] = "Madrid"</a:t>
            </a:r>
            <a:endParaRPr b="1">
              <a:solidFill>
                <a:schemeClr val="accent4"/>
              </a:solidFill>
              <a:latin typeface="Inconsolata"/>
              <a:ea typeface="Inconsolata"/>
              <a:cs typeface="Inconsolata"/>
              <a:sym typeface="Inconsolata"/>
            </a:endParaRPr>
          </a:p>
          <a:p>
            <a:pPr indent="-342900" lvl="0" marL="457200" rtl="0" algn="l">
              <a:lnSpc>
                <a:spcPct val="115000"/>
              </a:lnSpc>
              <a:spcBef>
                <a:spcPts val="1000"/>
              </a:spcBef>
              <a:spcAft>
                <a:spcPts val="0"/>
              </a:spcAft>
              <a:buSzPts val="1800"/>
              <a:buChar char="●"/>
            </a:pPr>
            <a:r>
              <a:rPr lang="en"/>
              <a:t>Or delete it and re-add it correctly</a:t>
            </a:r>
            <a:endParaRPr/>
          </a:p>
          <a:p>
            <a:pPr indent="0" lvl="0" marL="457200" rtl="0" algn="l">
              <a:lnSpc>
                <a:spcPct val="115000"/>
              </a:lnSpc>
              <a:spcBef>
                <a:spcPts val="1000"/>
              </a:spcBef>
              <a:spcAft>
                <a:spcPts val="0"/>
              </a:spcAft>
              <a:buSzPts val="1800"/>
              <a:buNone/>
            </a:pPr>
            <a:r>
              <a:rPr b="1" lang="en">
                <a:solidFill>
                  <a:schemeClr val="accent4"/>
                </a:solidFill>
                <a:latin typeface="Inconsolata"/>
                <a:ea typeface="Inconsolata"/>
                <a:cs typeface="Inconsolata"/>
                <a:sym typeface="Inconsolata"/>
              </a:rPr>
              <a:t>del eu_capitals["Spain"]</a:t>
            </a:r>
            <a:endParaRPr b="1">
              <a:solidFill>
                <a:schemeClr val="accent4"/>
              </a:solidFill>
              <a:latin typeface="Inconsolata"/>
              <a:ea typeface="Inconsolata"/>
              <a:cs typeface="Inconsolata"/>
              <a:sym typeface="Inconsolata"/>
            </a:endParaRPr>
          </a:p>
          <a:p>
            <a:pPr indent="0" lvl="0" marL="457200" rtl="0" algn="l">
              <a:lnSpc>
                <a:spcPct val="115000"/>
              </a:lnSpc>
              <a:spcBef>
                <a:spcPts val="1000"/>
              </a:spcBef>
              <a:spcAft>
                <a:spcPts val="0"/>
              </a:spcAft>
              <a:buSzPts val="1800"/>
              <a:buNone/>
            </a:pPr>
            <a:r>
              <a:rPr b="1" lang="en">
                <a:solidFill>
                  <a:schemeClr val="accent4"/>
                </a:solidFill>
                <a:latin typeface="Inconsolata"/>
                <a:ea typeface="Inconsolata"/>
                <a:cs typeface="Inconsolata"/>
                <a:sym typeface="Inconsolata"/>
              </a:rPr>
              <a:t>eu_capitals["Spain"] = "Madrid"</a:t>
            </a:r>
            <a:endParaRPr/>
          </a:p>
          <a:p>
            <a:pPr indent="0" lvl="0" marL="0" rtl="0" algn="l">
              <a:lnSpc>
                <a:spcPct val="115000"/>
              </a:lnSpc>
              <a:spcBef>
                <a:spcPts val="1000"/>
              </a:spcBef>
              <a:spcAft>
                <a:spcPts val="0"/>
              </a:spcAft>
              <a:buSzPts val="1800"/>
              <a:buNone/>
            </a:pPr>
            <a:r>
              <a:t/>
            </a:r>
            <a:endParaRPr b="1">
              <a:solidFill>
                <a:schemeClr val="accent4"/>
              </a:solidFill>
              <a:latin typeface="Inconsolata"/>
              <a:ea typeface="Inconsolata"/>
              <a:cs typeface="Inconsolata"/>
              <a:sym typeface="Inconsolata"/>
            </a:endParaRPr>
          </a:p>
        </p:txBody>
      </p:sp>
      <p:sp>
        <p:nvSpPr>
          <p:cNvPr id="554" name="Google Shape;554;p31"/>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grpSp>
        <p:nvGrpSpPr>
          <p:cNvPr id="555" name="Google Shape;555;p31"/>
          <p:cNvGrpSpPr/>
          <p:nvPr/>
        </p:nvGrpSpPr>
        <p:grpSpPr>
          <a:xfrm rot="2700000">
            <a:off x="8115624" y="3644390"/>
            <a:ext cx="1067690" cy="867892"/>
            <a:chOff x="919500" y="1916075"/>
            <a:chExt cx="1067700" cy="867900"/>
          </a:xfrm>
        </p:grpSpPr>
        <p:sp>
          <p:nvSpPr>
            <p:cNvPr id="556" name="Google Shape;556;p31"/>
            <p:cNvSpPr/>
            <p:nvPr/>
          </p:nvSpPr>
          <p:spPr>
            <a:xfrm>
              <a:off x="919500" y="1992275"/>
              <a:ext cx="915300" cy="7917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31"/>
            <p:cNvSpPr/>
            <p:nvPr/>
          </p:nvSpPr>
          <p:spPr>
            <a:xfrm>
              <a:off x="1071900" y="191607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8" name="Google Shape;558;p31"/>
          <p:cNvGrpSpPr/>
          <p:nvPr/>
        </p:nvGrpSpPr>
        <p:grpSpPr>
          <a:xfrm rot="8100353">
            <a:off x="103572" y="4363838"/>
            <a:ext cx="734820" cy="597312"/>
            <a:chOff x="521400" y="3135325"/>
            <a:chExt cx="1067700" cy="867900"/>
          </a:xfrm>
        </p:grpSpPr>
        <p:sp>
          <p:nvSpPr>
            <p:cNvPr id="559" name="Google Shape;559;p31"/>
            <p:cNvSpPr/>
            <p:nvPr/>
          </p:nvSpPr>
          <p:spPr>
            <a:xfrm>
              <a:off x="521400" y="3211525"/>
              <a:ext cx="915300" cy="791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31"/>
            <p:cNvSpPr/>
            <p:nvPr/>
          </p:nvSpPr>
          <p:spPr>
            <a:xfrm>
              <a:off x="673800" y="313532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32"/>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Removing Items</a:t>
            </a:r>
            <a:endParaRPr b="1">
              <a:latin typeface="Assistant"/>
              <a:ea typeface="Assistant"/>
              <a:cs typeface="Assistant"/>
              <a:sym typeface="Assistant"/>
            </a:endParaRPr>
          </a:p>
        </p:txBody>
      </p:sp>
      <p:sp>
        <p:nvSpPr>
          <p:cNvPr id="566" name="Google Shape;566;p32"/>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1000"/>
              </a:spcBef>
              <a:spcAft>
                <a:spcPts val="0"/>
              </a:spcAft>
              <a:buSzPts val="1800"/>
              <a:buChar char="●"/>
            </a:pPr>
            <a:r>
              <a:rPr lang="en"/>
              <a:t>Use the </a:t>
            </a:r>
            <a:r>
              <a:rPr b="1" lang="en">
                <a:solidFill>
                  <a:schemeClr val="accent4"/>
                </a:solidFill>
                <a:latin typeface="Inconsolata"/>
                <a:ea typeface="Inconsolata"/>
                <a:cs typeface="Inconsolata"/>
                <a:sym typeface="Inconsolata"/>
              </a:rPr>
              <a:t>del()</a:t>
            </a:r>
            <a:r>
              <a:rPr lang="en"/>
              <a:t> function to remove existing items.</a:t>
            </a:r>
            <a:endParaRPr/>
          </a:p>
          <a:p>
            <a:pPr indent="0" lvl="0" marL="457200" rtl="0" algn="l">
              <a:lnSpc>
                <a:spcPct val="115000"/>
              </a:lnSpc>
              <a:spcBef>
                <a:spcPts val="1000"/>
              </a:spcBef>
              <a:spcAft>
                <a:spcPts val="0"/>
              </a:spcAft>
              <a:buSzPts val="1800"/>
              <a:buNone/>
            </a:pPr>
            <a:r>
              <a:rPr b="1" lang="en">
                <a:solidFill>
                  <a:schemeClr val="accent4"/>
                </a:solidFill>
                <a:latin typeface="Inconsolata"/>
                <a:ea typeface="Inconsolata"/>
                <a:cs typeface="Inconsolata"/>
                <a:sym typeface="Inconsolata"/>
              </a:rPr>
              <a:t>del(eu_capitals['Liechtenstein'])</a:t>
            </a:r>
            <a:endParaRPr b="1">
              <a:solidFill>
                <a:schemeClr val="accent4"/>
              </a:solidFill>
              <a:latin typeface="Inconsolata"/>
              <a:ea typeface="Inconsolata"/>
              <a:cs typeface="Inconsolata"/>
              <a:sym typeface="Inconsolata"/>
            </a:endParaRPr>
          </a:p>
          <a:p>
            <a:pPr indent="-342900" lvl="0" marL="457200" rtl="0" algn="l">
              <a:lnSpc>
                <a:spcPct val="115000"/>
              </a:lnSpc>
              <a:spcBef>
                <a:spcPts val="1000"/>
              </a:spcBef>
              <a:spcAft>
                <a:spcPts val="0"/>
              </a:spcAft>
              <a:buSzPts val="1800"/>
              <a:buChar char="●"/>
            </a:pPr>
            <a:r>
              <a:rPr lang="en"/>
              <a:t>Attempting to delete a key that is not in the dictionary will result in a </a:t>
            </a:r>
            <a:r>
              <a:rPr b="1" lang="en">
                <a:solidFill>
                  <a:schemeClr val="accent4"/>
                </a:solidFill>
                <a:latin typeface="Inconsolata"/>
                <a:ea typeface="Inconsolata"/>
                <a:cs typeface="Inconsolata"/>
                <a:sym typeface="Inconsolata"/>
              </a:rPr>
              <a:t>KeyError</a:t>
            </a:r>
            <a:r>
              <a:rPr lang="en"/>
              <a:t>.</a:t>
            </a:r>
            <a:endParaRPr/>
          </a:p>
          <a:p>
            <a:pPr indent="0" lvl="0" marL="457200" rtl="0" algn="l">
              <a:lnSpc>
                <a:spcPct val="115000"/>
              </a:lnSpc>
              <a:spcBef>
                <a:spcPts val="1000"/>
              </a:spcBef>
              <a:spcAft>
                <a:spcPts val="0"/>
              </a:spcAft>
              <a:buSzPts val="1800"/>
              <a:buNone/>
            </a:pPr>
            <a:r>
              <a:rPr b="1" lang="en">
                <a:solidFill>
                  <a:schemeClr val="accent4"/>
                </a:solidFill>
                <a:latin typeface="Inconsolata"/>
                <a:ea typeface="Inconsolata"/>
                <a:cs typeface="Inconsolata"/>
                <a:sym typeface="Inconsolata"/>
              </a:rPr>
              <a:t>del(eu_capitals['Italy'])</a:t>
            </a:r>
            <a:endParaRPr/>
          </a:p>
          <a:p>
            <a:pPr indent="-342900" lvl="0" marL="457200" rtl="0" algn="l">
              <a:lnSpc>
                <a:spcPct val="115000"/>
              </a:lnSpc>
              <a:spcBef>
                <a:spcPts val="1000"/>
              </a:spcBef>
              <a:spcAft>
                <a:spcPts val="0"/>
              </a:spcAft>
              <a:buSzPts val="1800"/>
              <a:buChar char="●"/>
            </a:pPr>
            <a:r>
              <a:rPr lang="en"/>
              <a:t>To solve this, use the </a:t>
            </a:r>
            <a:r>
              <a:rPr b="1" lang="en">
                <a:solidFill>
                  <a:schemeClr val="accent4"/>
                </a:solidFill>
                <a:latin typeface="Inconsolata"/>
                <a:ea typeface="Inconsolata"/>
                <a:cs typeface="Inconsolata"/>
                <a:sym typeface="Inconsolata"/>
              </a:rPr>
              <a:t>get()</a:t>
            </a:r>
            <a:r>
              <a:rPr lang="en"/>
              <a:t> function to “peek” and see if an item exists before deleting it.</a:t>
            </a:r>
            <a:endParaRPr/>
          </a:p>
          <a:p>
            <a:pPr indent="0" lvl="0" marL="0" rtl="0" algn="l">
              <a:lnSpc>
                <a:spcPct val="115000"/>
              </a:lnSpc>
              <a:spcBef>
                <a:spcPts val="1000"/>
              </a:spcBef>
              <a:spcAft>
                <a:spcPts val="0"/>
              </a:spcAft>
              <a:buSzPts val="1800"/>
              <a:buNone/>
            </a:pPr>
            <a:r>
              <a:rPr lang="en"/>
              <a:t>	</a:t>
            </a:r>
            <a:r>
              <a:rPr b="1" lang="en">
                <a:solidFill>
                  <a:schemeClr val="accent4"/>
                </a:solidFill>
                <a:latin typeface="Inconsolata"/>
                <a:ea typeface="Inconsolata"/>
                <a:cs typeface="Inconsolata"/>
                <a:sym typeface="Inconsolata"/>
              </a:rPr>
              <a:t>associated_value = eu_capitals.get("Italy", "Item does not exist")</a:t>
            </a:r>
            <a:endParaRPr/>
          </a:p>
          <a:p>
            <a:pPr indent="-342900" lvl="0" marL="457200" rtl="0" algn="l">
              <a:lnSpc>
                <a:spcPct val="115000"/>
              </a:lnSpc>
              <a:spcBef>
                <a:spcPts val="1000"/>
              </a:spcBef>
              <a:spcAft>
                <a:spcPts val="0"/>
              </a:spcAft>
              <a:buSzPts val="1800"/>
              <a:buChar char="●"/>
            </a:pPr>
            <a:r>
              <a:rPr lang="en"/>
              <a:t>An if statement can also perform a check before deleting.</a:t>
            </a:r>
            <a:endParaRPr b="1">
              <a:solidFill>
                <a:schemeClr val="accent4"/>
              </a:solidFill>
              <a:latin typeface="Inconsolata"/>
              <a:ea typeface="Inconsolata"/>
              <a:cs typeface="Inconsolata"/>
              <a:sym typeface="Inconsolata"/>
            </a:endParaRPr>
          </a:p>
        </p:txBody>
      </p:sp>
      <p:sp>
        <p:nvSpPr>
          <p:cNvPr id="567" name="Google Shape;567;p32"/>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grpSp>
        <p:nvGrpSpPr>
          <p:cNvPr id="568" name="Google Shape;568;p32"/>
          <p:cNvGrpSpPr/>
          <p:nvPr/>
        </p:nvGrpSpPr>
        <p:grpSpPr>
          <a:xfrm rot="2700000">
            <a:off x="8115624" y="3644390"/>
            <a:ext cx="1067690" cy="867892"/>
            <a:chOff x="919500" y="1916075"/>
            <a:chExt cx="1067700" cy="867900"/>
          </a:xfrm>
        </p:grpSpPr>
        <p:sp>
          <p:nvSpPr>
            <p:cNvPr id="569" name="Google Shape;569;p32"/>
            <p:cNvSpPr/>
            <p:nvPr/>
          </p:nvSpPr>
          <p:spPr>
            <a:xfrm>
              <a:off x="919500" y="1992275"/>
              <a:ext cx="915300" cy="7917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32"/>
            <p:cNvSpPr/>
            <p:nvPr/>
          </p:nvSpPr>
          <p:spPr>
            <a:xfrm>
              <a:off x="1071900" y="191607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1" name="Google Shape;571;p32"/>
          <p:cNvGrpSpPr/>
          <p:nvPr/>
        </p:nvGrpSpPr>
        <p:grpSpPr>
          <a:xfrm rot="8100353">
            <a:off x="103572" y="4363838"/>
            <a:ext cx="734820" cy="597312"/>
            <a:chOff x="521400" y="3135325"/>
            <a:chExt cx="1067700" cy="867900"/>
          </a:xfrm>
        </p:grpSpPr>
        <p:sp>
          <p:nvSpPr>
            <p:cNvPr id="572" name="Google Shape;572;p32"/>
            <p:cNvSpPr/>
            <p:nvPr/>
          </p:nvSpPr>
          <p:spPr>
            <a:xfrm>
              <a:off x="521400" y="3211525"/>
              <a:ext cx="915300" cy="791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32"/>
            <p:cNvSpPr/>
            <p:nvPr/>
          </p:nvSpPr>
          <p:spPr>
            <a:xfrm>
              <a:off x="673800" y="313532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33"/>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Iterating Through a Dictionary</a:t>
            </a:r>
            <a:endParaRPr b="1">
              <a:latin typeface="Assistant"/>
              <a:ea typeface="Assistant"/>
              <a:cs typeface="Assistant"/>
              <a:sym typeface="Assistant"/>
            </a:endParaRPr>
          </a:p>
        </p:txBody>
      </p:sp>
      <p:sp>
        <p:nvSpPr>
          <p:cNvPr id="579" name="Google Shape;579;p33"/>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fontScale="77500" lnSpcReduction="20000"/>
          </a:bodyPr>
          <a:lstStyle/>
          <a:p>
            <a:pPr indent="-317182" lvl="0" marL="457200" rtl="0" algn="l">
              <a:lnSpc>
                <a:spcPct val="115000"/>
              </a:lnSpc>
              <a:spcBef>
                <a:spcPts val="1000"/>
              </a:spcBef>
              <a:spcAft>
                <a:spcPts val="0"/>
              </a:spcAft>
              <a:buSzPct val="100000"/>
              <a:buChar char="●"/>
            </a:pPr>
            <a:r>
              <a:rPr lang="en"/>
              <a:t>Looping through a dictionary can be done is several ways.</a:t>
            </a:r>
            <a:endParaRPr/>
          </a:p>
          <a:p>
            <a:pPr indent="-317182" lvl="0" marL="457200" rtl="0" algn="l">
              <a:lnSpc>
                <a:spcPct val="115000"/>
              </a:lnSpc>
              <a:spcBef>
                <a:spcPts val="1000"/>
              </a:spcBef>
              <a:spcAft>
                <a:spcPts val="0"/>
              </a:spcAft>
              <a:buSzPct val="100000"/>
              <a:buChar char="●"/>
            </a:pPr>
            <a:r>
              <a:rPr lang="en"/>
              <a:t>Looping through the dictionary to get each key</a:t>
            </a:r>
            <a:endParaRPr/>
          </a:p>
          <a:p>
            <a:pPr indent="0" lvl="0" marL="457200" rtl="0" algn="l">
              <a:lnSpc>
                <a:spcPct val="115000"/>
              </a:lnSpc>
              <a:spcBef>
                <a:spcPts val="1000"/>
              </a:spcBef>
              <a:spcAft>
                <a:spcPts val="0"/>
              </a:spcAft>
              <a:buSzPct val="129032"/>
              <a:buNone/>
            </a:pPr>
            <a:r>
              <a:rPr b="1" lang="en">
                <a:solidFill>
                  <a:schemeClr val="accent4"/>
                </a:solidFill>
                <a:latin typeface="Inconsolata"/>
                <a:ea typeface="Inconsolata"/>
                <a:cs typeface="Inconsolata"/>
                <a:sym typeface="Inconsolata"/>
              </a:rPr>
              <a:t>for country in eu_capitals: …</a:t>
            </a:r>
            <a:endParaRPr b="1">
              <a:solidFill>
                <a:schemeClr val="accent4"/>
              </a:solidFill>
              <a:latin typeface="Inconsolata"/>
              <a:ea typeface="Inconsolata"/>
              <a:cs typeface="Inconsolata"/>
              <a:sym typeface="Inconsolata"/>
            </a:endParaRPr>
          </a:p>
          <a:p>
            <a:pPr indent="-317182" lvl="0" marL="457200" rtl="0" algn="l">
              <a:lnSpc>
                <a:spcPct val="115000"/>
              </a:lnSpc>
              <a:spcBef>
                <a:spcPts val="1000"/>
              </a:spcBef>
              <a:spcAft>
                <a:spcPts val="0"/>
              </a:spcAft>
              <a:buSzPct val="100000"/>
              <a:buChar char="●"/>
            </a:pPr>
            <a:r>
              <a:rPr lang="en"/>
              <a:t>Looping through all key, value pairs and gets both</a:t>
            </a:r>
            <a:endParaRPr/>
          </a:p>
          <a:p>
            <a:pPr indent="0" lvl="0" marL="457200" rtl="0" algn="l">
              <a:lnSpc>
                <a:spcPct val="115000"/>
              </a:lnSpc>
              <a:spcBef>
                <a:spcPts val="1000"/>
              </a:spcBef>
              <a:spcAft>
                <a:spcPts val="0"/>
              </a:spcAft>
              <a:buSzPct val="129032"/>
              <a:buNone/>
            </a:pPr>
            <a:r>
              <a:rPr b="1" lang="en">
                <a:solidFill>
                  <a:schemeClr val="accent4"/>
                </a:solidFill>
                <a:latin typeface="Inconsolata"/>
                <a:ea typeface="Inconsolata"/>
                <a:cs typeface="Inconsolata"/>
                <a:sym typeface="Inconsolata"/>
              </a:rPr>
              <a:t>for country, capital in eu_capitals.items(): …</a:t>
            </a:r>
            <a:endParaRPr b="1">
              <a:solidFill>
                <a:schemeClr val="accent4"/>
              </a:solidFill>
              <a:latin typeface="Inconsolata"/>
              <a:ea typeface="Inconsolata"/>
              <a:cs typeface="Inconsolata"/>
              <a:sym typeface="Inconsolata"/>
            </a:endParaRPr>
          </a:p>
          <a:p>
            <a:pPr indent="-317182" lvl="0" marL="457200" marR="0" rtl="0" algn="l">
              <a:lnSpc>
                <a:spcPct val="115000"/>
              </a:lnSpc>
              <a:spcBef>
                <a:spcPts val="1000"/>
              </a:spcBef>
              <a:spcAft>
                <a:spcPts val="0"/>
              </a:spcAft>
              <a:buSzPct val="100000"/>
              <a:buChar char="●"/>
            </a:pPr>
            <a:r>
              <a:rPr lang="en"/>
              <a:t>Looping through all the keys (similar to the first example)</a:t>
            </a:r>
            <a:endParaRPr/>
          </a:p>
          <a:p>
            <a:pPr indent="0" lvl="0" marL="457200" rtl="0" algn="l">
              <a:lnSpc>
                <a:spcPct val="115000"/>
              </a:lnSpc>
              <a:spcBef>
                <a:spcPts val="1000"/>
              </a:spcBef>
              <a:spcAft>
                <a:spcPts val="0"/>
              </a:spcAft>
              <a:buSzPct val="129032"/>
              <a:buNone/>
            </a:pPr>
            <a:r>
              <a:rPr b="1" lang="en">
                <a:solidFill>
                  <a:schemeClr val="accent4"/>
                </a:solidFill>
                <a:latin typeface="Inconsolata"/>
                <a:ea typeface="Inconsolata"/>
                <a:cs typeface="Inconsolata"/>
                <a:sym typeface="Inconsolata"/>
              </a:rPr>
              <a:t>for country in eu_capitals.keys(): …</a:t>
            </a:r>
            <a:endParaRPr b="1">
              <a:solidFill>
                <a:schemeClr val="accent4"/>
              </a:solidFill>
              <a:latin typeface="Inconsolata"/>
              <a:ea typeface="Inconsolata"/>
              <a:cs typeface="Inconsolata"/>
              <a:sym typeface="Inconsolata"/>
            </a:endParaRPr>
          </a:p>
          <a:p>
            <a:pPr indent="-317182" lvl="0" marL="457200" rtl="0" algn="l">
              <a:lnSpc>
                <a:spcPct val="115000"/>
              </a:lnSpc>
              <a:spcBef>
                <a:spcPts val="1000"/>
              </a:spcBef>
              <a:spcAft>
                <a:spcPts val="0"/>
              </a:spcAft>
              <a:buSzPct val="100000"/>
              <a:buChar char="●"/>
            </a:pPr>
            <a:r>
              <a:rPr lang="en"/>
              <a:t>Looping through all the values</a:t>
            </a:r>
            <a:endParaRPr/>
          </a:p>
          <a:p>
            <a:pPr indent="0" lvl="0" marL="457200" rtl="0" algn="l">
              <a:lnSpc>
                <a:spcPct val="115000"/>
              </a:lnSpc>
              <a:spcBef>
                <a:spcPts val="1000"/>
              </a:spcBef>
              <a:spcAft>
                <a:spcPts val="0"/>
              </a:spcAft>
              <a:buSzPct val="129032"/>
              <a:buNone/>
            </a:pPr>
            <a:r>
              <a:rPr b="1" lang="en">
                <a:solidFill>
                  <a:schemeClr val="accent4"/>
                </a:solidFill>
                <a:latin typeface="Inconsolata"/>
                <a:ea typeface="Inconsolata"/>
                <a:cs typeface="Inconsolata"/>
                <a:sym typeface="Inconsolata"/>
              </a:rPr>
              <a:t>for capital in eu_capitals.values(): …</a:t>
            </a:r>
            <a:endParaRPr b="1">
              <a:solidFill>
                <a:schemeClr val="accent4"/>
              </a:solidFill>
              <a:latin typeface="Inconsolata"/>
              <a:ea typeface="Inconsolata"/>
              <a:cs typeface="Inconsolata"/>
              <a:sym typeface="Inconsolata"/>
            </a:endParaRPr>
          </a:p>
          <a:p>
            <a:pPr indent="-317182" lvl="0" marL="457200" rtl="0" algn="l">
              <a:lnSpc>
                <a:spcPct val="115000"/>
              </a:lnSpc>
              <a:spcBef>
                <a:spcPts val="1000"/>
              </a:spcBef>
              <a:spcAft>
                <a:spcPts val="0"/>
              </a:spcAft>
              <a:buSzPct val="100000"/>
              <a:buChar char="●"/>
            </a:pPr>
            <a:r>
              <a:rPr lang="en"/>
              <a:t>Looping through the keys after sorting the dictionary by key</a:t>
            </a:r>
            <a:endParaRPr/>
          </a:p>
          <a:p>
            <a:pPr indent="0" lvl="0" marL="457200" rtl="0" algn="l">
              <a:lnSpc>
                <a:spcPct val="115000"/>
              </a:lnSpc>
              <a:spcBef>
                <a:spcPts val="1000"/>
              </a:spcBef>
              <a:spcAft>
                <a:spcPts val="0"/>
              </a:spcAft>
              <a:buSzPct val="129032"/>
              <a:buNone/>
            </a:pPr>
            <a:r>
              <a:rPr b="1" lang="en">
                <a:solidFill>
                  <a:schemeClr val="accent4"/>
                </a:solidFill>
                <a:latin typeface="Inconsolata"/>
                <a:ea typeface="Inconsolata"/>
                <a:cs typeface="Inconsolata"/>
                <a:sym typeface="Inconsolata"/>
              </a:rPr>
              <a:t>for country in sorted(eu_capitals.keys()): …</a:t>
            </a:r>
            <a:endParaRPr b="1">
              <a:solidFill>
                <a:schemeClr val="accent4"/>
              </a:solidFill>
              <a:latin typeface="Inconsolata"/>
              <a:ea typeface="Inconsolata"/>
              <a:cs typeface="Inconsolata"/>
              <a:sym typeface="Inconsolata"/>
            </a:endParaRPr>
          </a:p>
        </p:txBody>
      </p:sp>
      <p:sp>
        <p:nvSpPr>
          <p:cNvPr id="580" name="Google Shape;580;p33"/>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grpSp>
        <p:nvGrpSpPr>
          <p:cNvPr id="581" name="Google Shape;581;p33"/>
          <p:cNvGrpSpPr/>
          <p:nvPr/>
        </p:nvGrpSpPr>
        <p:grpSpPr>
          <a:xfrm rot="2700000">
            <a:off x="8115624" y="3644390"/>
            <a:ext cx="1067690" cy="867892"/>
            <a:chOff x="919500" y="1916075"/>
            <a:chExt cx="1067700" cy="867900"/>
          </a:xfrm>
        </p:grpSpPr>
        <p:sp>
          <p:nvSpPr>
            <p:cNvPr id="582" name="Google Shape;582;p33"/>
            <p:cNvSpPr/>
            <p:nvPr/>
          </p:nvSpPr>
          <p:spPr>
            <a:xfrm>
              <a:off x="919500" y="1992275"/>
              <a:ext cx="915300" cy="7917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33"/>
            <p:cNvSpPr/>
            <p:nvPr/>
          </p:nvSpPr>
          <p:spPr>
            <a:xfrm>
              <a:off x="1071900" y="191607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4" name="Google Shape;584;p33"/>
          <p:cNvGrpSpPr/>
          <p:nvPr/>
        </p:nvGrpSpPr>
        <p:grpSpPr>
          <a:xfrm rot="8100353">
            <a:off x="103572" y="4363838"/>
            <a:ext cx="734820" cy="597312"/>
            <a:chOff x="521400" y="3135325"/>
            <a:chExt cx="1067700" cy="867900"/>
          </a:xfrm>
        </p:grpSpPr>
        <p:sp>
          <p:nvSpPr>
            <p:cNvPr id="585" name="Google Shape;585;p33"/>
            <p:cNvSpPr/>
            <p:nvPr/>
          </p:nvSpPr>
          <p:spPr>
            <a:xfrm>
              <a:off x="521400" y="3211525"/>
              <a:ext cx="915300" cy="791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33"/>
            <p:cNvSpPr/>
            <p:nvPr/>
          </p:nvSpPr>
          <p:spPr>
            <a:xfrm>
              <a:off x="673800" y="3135325"/>
              <a:ext cx="915300" cy="7917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34"/>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Practice</a:t>
            </a:r>
            <a:endParaRPr/>
          </a:p>
        </p:txBody>
      </p:sp>
      <p:sp>
        <p:nvSpPr>
          <p:cNvPr id="592" name="Google Shape;592;p34"/>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rtl="0" algn="l">
              <a:lnSpc>
                <a:spcPct val="115000"/>
              </a:lnSpc>
              <a:spcBef>
                <a:spcPts val="1000"/>
              </a:spcBef>
              <a:spcAft>
                <a:spcPts val="0"/>
              </a:spcAft>
              <a:buSzPct val="100000"/>
              <a:buChar char="●"/>
            </a:pPr>
            <a:r>
              <a:rPr b="1" lang="en"/>
              <a:t>List</a:t>
            </a:r>
            <a:r>
              <a:rPr lang="en"/>
              <a:t>: Write a program that will use a </a:t>
            </a:r>
            <a:r>
              <a:rPr b="1" lang="en">
                <a:solidFill>
                  <a:schemeClr val="accent4"/>
                </a:solidFill>
                <a:latin typeface="Inconsolata"/>
                <a:ea typeface="Inconsolata"/>
                <a:cs typeface="Inconsolata"/>
                <a:sym typeface="Inconsolata"/>
              </a:rPr>
              <a:t>while</a:t>
            </a:r>
            <a:r>
              <a:rPr lang="en"/>
              <a:t> loop to obtain a set of numbers from the user. When the user enters an </a:t>
            </a:r>
            <a:r>
              <a:rPr b="1" lang="en">
                <a:solidFill>
                  <a:schemeClr val="accent4"/>
                </a:solidFill>
                <a:latin typeface="Inconsolata"/>
                <a:ea typeface="Inconsolata"/>
                <a:cs typeface="Inconsolata"/>
                <a:sym typeface="Inconsolata"/>
              </a:rPr>
              <a:t>'x'</a:t>
            </a:r>
            <a:r>
              <a:rPr lang="en"/>
              <a:t> or an </a:t>
            </a:r>
            <a:r>
              <a:rPr b="1" lang="en">
                <a:solidFill>
                  <a:schemeClr val="accent4"/>
                </a:solidFill>
                <a:latin typeface="Inconsolata"/>
                <a:ea typeface="Inconsolata"/>
                <a:cs typeface="Inconsolata"/>
                <a:sym typeface="Inconsolata"/>
              </a:rPr>
              <a:t>'X'</a:t>
            </a:r>
            <a:r>
              <a:rPr lang="en"/>
              <a:t>, sum the numbers and display both the sum and the average of their numbers.</a:t>
            </a:r>
            <a:endParaRPr/>
          </a:p>
          <a:p>
            <a:pPr indent="-310832" lvl="1" marL="914400" rtl="0" algn="l">
              <a:lnSpc>
                <a:spcPct val="115000"/>
              </a:lnSpc>
              <a:spcBef>
                <a:spcPts val="1000"/>
              </a:spcBef>
              <a:spcAft>
                <a:spcPts val="0"/>
              </a:spcAft>
              <a:buSzPct val="100000"/>
              <a:buChar char="○"/>
            </a:pPr>
            <a:r>
              <a:rPr lang="en"/>
              <a:t>Answer is in ListsSumsAndAverages</a:t>
            </a:r>
            <a:endParaRPr/>
          </a:p>
          <a:p>
            <a:pPr indent="-334327" lvl="0" marL="457200" rtl="0" algn="l">
              <a:lnSpc>
                <a:spcPct val="115000"/>
              </a:lnSpc>
              <a:spcBef>
                <a:spcPts val="1000"/>
              </a:spcBef>
              <a:spcAft>
                <a:spcPts val="0"/>
              </a:spcAft>
              <a:buSzPct val="100000"/>
              <a:buChar char="●"/>
            </a:pPr>
            <a:r>
              <a:rPr b="1" lang="en"/>
              <a:t>Dictionary</a:t>
            </a:r>
            <a:r>
              <a:rPr lang="en"/>
              <a:t>: Write a program that will ask the user for a number and then calculate all the squares from 1 to their number and store them in a dictionary. Print out the dictionary at the end to see the results.</a:t>
            </a:r>
            <a:endParaRPr/>
          </a:p>
          <a:p>
            <a:pPr indent="-310832" lvl="1" marL="914400" rtl="0" algn="l">
              <a:lnSpc>
                <a:spcPct val="115000"/>
              </a:lnSpc>
              <a:spcBef>
                <a:spcPts val="1000"/>
              </a:spcBef>
              <a:spcAft>
                <a:spcPts val="0"/>
              </a:spcAft>
              <a:buSzPct val="100000"/>
              <a:buChar char="○"/>
            </a:pPr>
            <a:r>
              <a:rPr lang="en"/>
              <a:t>Answer is in NumberSquarer</a:t>
            </a:r>
            <a:endParaRPr/>
          </a:p>
          <a:p>
            <a:pPr indent="-334327" lvl="0" marL="457200" rtl="0" algn="l">
              <a:lnSpc>
                <a:spcPct val="115000"/>
              </a:lnSpc>
              <a:spcBef>
                <a:spcPts val="1000"/>
              </a:spcBef>
              <a:spcAft>
                <a:spcPts val="0"/>
              </a:spcAft>
              <a:buSzPct val="100000"/>
              <a:buChar char="●"/>
            </a:pPr>
            <a:r>
              <a:rPr b="1" lang="en"/>
              <a:t>String</a:t>
            </a:r>
            <a:r>
              <a:rPr lang="en"/>
              <a:t>: Write a Python program that inserts </a:t>
            </a:r>
            <a:r>
              <a:rPr b="1" lang="en">
                <a:solidFill>
                  <a:schemeClr val="accent4"/>
                </a:solidFill>
                <a:latin typeface="Inconsolata"/>
                <a:ea typeface="Inconsolata"/>
                <a:cs typeface="Inconsolata"/>
                <a:sym typeface="Inconsolata"/>
              </a:rPr>
              <a:t>"ReDI"</a:t>
            </a:r>
            <a:r>
              <a:rPr lang="en"/>
              <a:t> into the string </a:t>
            </a:r>
            <a:r>
              <a:rPr b="1" lang="en">
                <a:solidFill>
                  <a:schemeClr val="accent4"/>
                </a:solidFill>
                <a:latin typeface="Inconsolata"/>
                <a:ea typeface="Inconsolata"/>
                <a:cs typeface="Inconsolata"/>
                <a:sym typeface="Inconsolata"/>
              </a:rPr>
              <a:t>"Welcome to the School of Digital Integration"</a:t>
            </a:r>
            <a:r>
              <a:rPr lang="en"/>
              <a:t> so that it reads </a:t>
            </a:r>
            <a:r>
              <a:rPr b="1" lang="en">
                <a:solidFill>
                  <a:schemeClr val="accent4"/>
                </a:solidFill>
                <a:latin typeface="Inconsolata"/>
                <a:ea typeface="Inconsolata"/>
                <a:cs typeface="Inconsolata"/>
                <a:sym typeface="Inconsolata"/>
              </a:rPr>
              <a:t>"Welcome to the ReDI School of Digital Integration"</a:t>
            </a:r>
            <a:r>
              <a:rPr lang="en"/>
              <a:t>.</a:t>
            </a:r>
            <a:endParaRPr/>
          </a:p>
          <a:p>
            <a:pPr indent="-310832" lvl="1" marL="914400" rtl="0" algn="l">
              <a:lnSpc>
                <a:spcPct val="115000"/>
              </a:lnSpc>
              <a:spcBef>
                <a:spcPts val="1000"/>
              </a:spcBef>
              <a:spcAft>
                <a:spcPts val="0"/>
              </a:spcAft>
              <a:buSzPct val="100000"/>
              <a:buChar char="○"/>
            </a:pPr>
            <a:r>
              <a:rPr lang="en"/>
              <a:t>Answer is in StringInsert</a:t>
            </a:r>
            <a:endParaRPr/>
          </a:p>
        </p:txBody>
      </p:sp>
      <p:sp>
        <p:nvSpPr>
          <p:cNvPr id="593" name="Google Shape;593;p34"/>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grpSp>
        <p:nvGrpSpPr>
          <p:cNvPr id="594" name="Google Shape;594;p34"/>
          <p:cNvGrpSpPr/>
          <p:nvPr/>
        </p:nvGrpSpPr>
        <p:grpSpPr>
          <a:xfrm rot="2725058">
            <a:off x="217963" y="4148002"/>
            <a:ext cx="870060" cy="676133"/>
            <a:chOff x="2318413" y="2452450"/>
            <a:chExt cx="1067700" cy="867900"/>
          </a:xfrm>
        </p:grpSpPr>
        <p:sp>
          <p:nvSpPr>
            <p:cNvPr id="595" name="Google Shape;595;p34"/>
            <p:cNvSpPr/>
            <p:nvPr/>
          </p:nvSpPr>
          <p:spPr>
            <a:xfrm>
              <a:off x="2318413" y="2528650"/>
              <a:ext cx="915300" cy="791700"/>
            </a:xfrm>
            <a:prstGeom prst="triangle">
              <a:avLst>
                <a:gd fmla="val 50000" name="adj"/>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34"/>
            <p:cNvSpPr/>
            <p:nvPr/>
          </p:nvSpPr>
          <p:spPr>
            <a:xfrm>
              <a:off x="2470813" y="2452450"/>
              <a:ext cx="915300" cy="791700"/>
            </a:xfrm>
            <a:prstGeom prst="triangle">
              <a:avLst>
                <a:gd fmla="val 50000" name="adj"/>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97" name="Google Shape;597;p34"/>
          <p:cNvPicPr preferRelativeResize="0"/>
          <p:nvPr/>
        </p:nvPicPr>
        <p:blipFill rotWithShape="1">
          <a:blip r:embed="rId3">
            <a:alphaModFix/>
          </a:blip>
          <a:srcRect b="0" l="0" r="0" t="0"/>
          <a:stretch/>
        </p:blipFill>
        <p:spPr>
          <a:xfrm>
            <a:off x="7418595" y="3871454"/>
            <a:ext cx="1084950" cy="11350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35"/>
          <p:cNvSpPr txBox="1"/>
          <p:nvPr>
            <p:ph type="title"/>
          </p:nvPr>
        </p:nvSpPr>
        <p:spPr>
          <a:xfrm>
            <a:off x="311700" y="626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Further Reading</a:t>
            </a:r>
            <a:endParaRPr b="1">
              <a:latin typeface="Assistant"/>
              <a:ea typeface="Assistant"/>
              <a:cs typeface="Assistant"/>
              <a:sym typeface="Assistant"/>
            </a:endParaRPr>
          </a:p>
        </p:txBody>
      </p:sp>
      <p:sp>
        <p:nvSpPr>
          <p:cNvPr id="603" name="Google Shape;603;p35"/>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pic>
        <p:nvPicPr>
          <p:cNvPr id="604" name="Google Shape;604;p35"/>
          <p:cNvPicPr preferRelativeResize="0"/>
          <p:nvPr/>
        </p:nvPicPr>
        <p:blipFill rotWithShape="1">
          <a:blip r:embed="rId3">
            <a:alphaModFix/>
          </a:blip>
          <a:srcRect b="0" l="0" r="0" t="0"/>
          <a:stretch/>
        </p:blipFill>
        <p:spPr>
          <a:xfrm>
            <a:off x="3644967" y="3834195"/>
            <a:ext cx="2134414" cy="829011"/>
          </a:xfrm>
          <a:prstGeom prst="rect">
            <a:avLst/>
          </a:prstGeom>
          <a:noFill/>
          <a:ln>
            <a:noFill/>
          </a:ln>
        </p:spPr>
      </p:pic>
      <p:sp>
        <p:nvSpPr>
          <p:cNvPr id="605" name="Google Shape;605;p35"/>
          <p:cNvSpPr txBox="1"/>
          <p:nvPr/>
        </p:nvSpPr>
        <p:spPr>
          <a:xfrm>
            <a:off x="523600" y="1316250"/>
            <a:ext cx="8122500" cy="2571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sng" cap="none" strike="noStrike">
                <a:solidFill>
                  <a:schemeClr val="hlink"/>
                </a:solidFill>
                <a:latin typeface="Assistant"/>
                <a:ea typeface="Assistant"/>
                <a:cs typeface="Assistant"/>
                <a:sym typeface="Assistant"/>
                <a:hlinkClick r:id="rId4"/>
              </a:rPr>
              <a:t>https://docs.python.org/3/tutorial/datastructures.html#tuples-and-sequences</a:t>
            </a:r>
            <a:endParaRPr b="0" i="0" sz="1800" u="none" cap="none" strike="noStrike">
              <a:solidFill>
                <a:srgbClr val="000000"/>
              </a:solidFill>
              <a:latin typeface="Assistant"/>
              <a:ea typeface="Assistant"/>
              <a:cs typeface="Assistant"/>
              <a:sym typeface="Assistant"/>
            </a:endParaRPr>
          </a:p>
          <a:p>
            <a:pPr indent="0" lvl="0" marL="0" marR="0" rtl="0" algn="ctr">
              <a:lnSpc>
                <a:spcPct val="100000"/>
              </a:lnSpc>
              <a:spcBef>
                <a:spcPts val="0"/>
              </a:spcBef>
              <a:spcAft>
                <a:spcPts val="0"/>
              </a:spcAft>
              <a:buClr>
                <a:srgbClr val="000000"/>
              </a:buClr>
              <a:buSzPts val="1800"/>
              <a:buFont typeface="Arial"/>
              <a:buNone/>
            </a:pPr>
            <a:r>
              <a:rPr b="0" i="0" lang="en" sz="1800" u="sng" cap="none" strike="noStrike">
                <a:solidFill>
                  <a:schemeClr val="hlink"/>
                </a:solidFill>
                <a:latin typeface="Assistant"/>
                <a:ea typeface="Assistant"/>
                <a:cs typeface="Assistant"/>
                <a:sym typeface="Assistant"/>
                <a:hlinkClick r:id="rId5"/>
              </a:rPr>
              <a:t>https://docs.python.org/3/library/stdtypes.html#sequence-types-list-tuple-range</a:t>
            </a:r>
            <a:endParaRPr b="0" i="0" sz="1800" u="none" cap="none" strike="noStrike">
              <a:solidFill>
                <a:srgbClr val="000000"/>
              </a:solidFill>
              <a:latin typeface="Assistant"/>
              <a:ea typeface="Assistant"/>
              <a:cs typeface="Assistant"/>
              <a:sym typeface="Assistant"/>
            </a:endParaRPr>
          </a:p>
          <a:p>
            <a:pPr indent="0" lvl="0" marL="0" marR="0" rtl="0" algn="ctr">
              <a:lnSpc>
                <a:spcPct val="115000"/>
              </a:lnSpc>
              <a:spcBef>
                <a:spcPts val="0"/>
              </a:spcBef>
              <a:spcAft>
                <a:spcPts val="0"/>
              </a:spcAft>
              <a:buClr>
                <a:schemeClr val="dk1"/>
              </a:buClr>
              <a:buSzPts val="1100"/>
              <a:buFont typeface="Arial"/>
              <a:buNone/>
            </a:pPr>
            <a:r>
              <a:rPr b="0" i="0" lang="en" sz="1800" u="sng" cap="none" strike="noStrike">
                <a:solidFill>
                  <a:schemeClr val="hlink"/>
                </a:solidFill>
                <a:latin typeface="Assistant"/>
                <a:ea typeface="Assistant"/>
                <a:cs typeface="Assistant"/>
                <a:sym typeface="Assistant"/>
                <a:hlinkClick r:id="rId6"/>
              </a:rPr>
              <a:t>Socratica - Python Lists</a:t>
            </a:r>
            <a:endParaRPr b="0" i="0" sz="1800" u="sng" cap="none" strike="noStrike">
              <a:solidFill>
                <a:schemeClr val="hlink"/>
              </a:solidFill>
              <a:latin typeface="Assistant"/>
              <a:ea typeface="Assistant"/>
              <a:cs typeface="Assistant"/>
              <a:sym typeface="Assistant"/>
            </a:endParaRPr>
          </a:p>
          <a:p>
            <a:pPr indent="0" lvl="0" marL="0" marR="0" rtl="0" algn="ctr">
              <a:lnSpc>
                <a:spcPct val="115000"/>
              </a:lnSpc>
              <a:spcBef>
                <a:spcPts val="0"/>
              </a:spcBef>
              <a:spcAft>
                <a:spcPts val="0"/>
              </a:spcAft>
              <a:buClr>
                <a:srgbClr val="000000"/>
              </a:buClr>
              <a:buSzPts val="1800"/>
              <a:buFont typeface="Arial"/>
              <a:buNone/>
            </a:pPr>
            <a:r>
              <a:rPr b="0" i="0" lang="en" sz="1800" u="sng" cap="none" strike="noStrike">
                <a:solidFill>
                  <a:schemeClr val="hlink"/>
                </a:solidFill>
                <a:latin typeface="Assistant"/>
                <a:ea typeface="Assistant"/>
                <a:cs typeface="Assistant"/>
                <a:sym typeface="Assistant"/>
                <a:hlinkClick r:id="rId7"/>
              </a:rPr>
              <a:t>Socratica - Python Tuples</a:t>
            </a:r>
            <a:endParaRPr b="0" i="0" sz="1800" u="none" cap="none" strike="noStrike">
              <a:solidFill>
                <a:srgbClr val="000000"/>
              </a:solidFill>
              <a:latin typeface="Assistant"/>
              <a:ea typeface="Assistant"/>
              <a:cs typeface="Assistant"/>
              <a:sym typeface="Assistant"/>
            </a:endParaRPr>
          </a:p>
          <a:p>
            <a:pPr indent="0" lvl="0" marL="0" marR="0" rtl="0" algn="ctr">
              <a:lnSpc>
                <a:spcPct val="100000"/>
              </a:lnSpc>
              <a:spcBef>
                <a:spcPts val="0"/>
              </a:spcBef>
              <a:spcAft>
                <a:spcPts val="0"/>
              </a:spcAft>
              <a:buClr>
                <a:srgbClr val="000000"/>
              </a:buClr>
              <a:buSzPts val="1800"/>
              <a:buFont typeface="Arial"/>
              <a:buNone/>
            </a:pPr>
            <a:r>
              <a:rPr b="0" i="0" lang="en" sz="1800" u="sng" cap="none" strike="noStrike">
                <a:solidFill>
                  <a:schemeClr val="hlink"/>
                </a:solidFill>
                <a:latin typeface="Assistant"/>
                <a:ea typeface="Assistant"/>
                <a:cs typeface="Assistant"/>
                <a:sym typeface="Assistant"/>
                <a:hlinkClick r:id="rId8"/>
              </a:rPr>
              <a:t>https://realpython.com/python-lists-tuples/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 sz="1800" u="sng" cap="none" strike="noStrike">
                <a:solidFill>
                  <a:schemeClr val="hlink"/>
                </a:solidFill>
                <a:latin typeface="Assistant"/>
                <a:ea typeface="Assistant"/>
                <a:cs typeface="Assistant"/>
                <a:sym typeface="Assistant"/>
                <a:hlinkClick r:id="rId9"/>
              </a:rPr>
              <a:t>https://realpython.com/python-dicts/</a:t>
            </a:r>
            <a:endParaRPr b="0" i="0" sz="1800" u="none" cap="none" strike="noStrike">
              <a:solidFill>
                <a:schemeClr val="dk1"/>
              </a:solidFill>
              <a:latin typeface="Assistant"/>
              <a:ea typeface="Assistant"/>
              <a:cs typeface="Assistant"/>
              <a:sym typeface="Assistant"/>
            </a:endParaRPr>
          </a:p>
          <a:p>
            <a:pPr indent="0" lvl="0" marL="0" marR="0" rtl="0" algn="ctr">
              <a:lnSpc>
                <a:spcPct val="100000"/>
              </a:lnSpc>
              <a:spcBef>
                <a:spcPts val="0"/>
              </a:spcBef>
              <a:spcAft>
                <a:spcPts val="0"/>
              </a:spcAft>
              <a:buClr>
                <a:srgbClr val="000000"/>
              </a:buClr>
              <a:buSzPts val="1800"/>
              <a:buFont typeface="Arial"/>
              <a:buNone/>
            </a:pPr>
            <a:r>
              <a:rPr b="0" i="0" lang="en" sz="1800" u="sng" cap="none" strike="noStrike">
                <a:solidFill>
                  <a:schemeClr val="hlink"/>
                </a:solidFill>
                <a:latin typeface="Assistant"/>
                <a:ea typeface="Assistant"/>
                <a:cs typeface="Assistant"/>
                <a:sym typeface="Assistant"/>
                <a:hlinkClick r:id="rId10"/>
              </a:rPr>
              <a:t>https://realpython.com/list-comprehension-python/</a:t>
            </a:r>
            <a:endParaRPr b="0" i="0" sz="1800" u="none" cap="none" strike="noStrike">
              <a:solidFill>
                <a:schemeClr val="dk1"/>
              </a:solidFill>
              <a:latin typeface="Assistant"/>
              <a:ea typeface="Assistant"/>
              <a:cs typeface="Assistant"/>
              <a:sym typeface="Assistant"/>
            </a:endParaRPr>
          </a:p>
          <a:p>
            <a:pPr indent="0" lvl="0" marL="0" marR="0" rtl="0" algn="ctr">
              <a:lnSpc>
                <a:spcPct val="100000"/>
              </a:lnSpc>
              <a:spcBef>
                <a:spcPts val="0"/>
              </a:spcBef>
              <a:spcAft>
                <a:spcPts val="0"/>
              </a:spcAft>
              <a:buClr>
                <a:srgbClr val="000000"/>
              </a:buClr>
              <a:buSzPts val="1800"/>
              <a:buFont typeface="Arial"/>
              <a:buNone/>
            </a:pPr>
            <a:r>
              <a:rPr b="0" i="0" lang="en" sz="1800" u="sng" cap="none" strike="noStrike">
                <a:solidFill>
                  <a:schemeClr val="hlink"/>
                </a:solidFill>
                <a:latin typeface="Assistant"/>
                <a:ea typeface="Assistant"/>
                <a:cs typeface="Assistant"/>
                <a:sym typeface="Assistant"/>
                <a:hlinkClick r:id="rId11"/>
              </a:rPr>
              <a:t>https://realpython.com/python-sets/</a:t>
            </a:r>
            <a:endParaRPr b="0" i="0" sz="1800" u="none" cap="none" strike="noStrike">
              <a:solidFill>
                <a:schemeClr val="dk1"/>
              </a:solidFill>
              <a:latin typeface="Assistant"/>
              <a:ea typeface="Assistant"/>
              <a:cs typeface="Assistant"/>
              <a:sym typeface="Assistant"/>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ssistant"/>
              <a:ea typeface="Assistant"/>
              <a:cs typeface="Assistant"/>
              <a:sym typeface="Assistan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36"/>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
        <p:nvSpPr>
          <p:cNvPr id="611" name="Google Shape;611;p36"/>
          <p:cNvSpPr txBox="1"/>
          <p:nvPr>
            <p:ph type="title"/>
          </p:nvPr>
        </p:nvSpPr>
        <p:spPr>
          <a:xfrm>
            <a:off x="311700" y="342900"/>
            <a:ext cx="8100000" cy="20940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800"/>
              <a:buNone/>
            </a:pPr>
            <a:r>
              <a:rPr lang="en"/>
              <a:t>Thanks a lot!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37"/>
          <p:cNvSpPr txBox="1"/>
          <p:nvPr>
            <p:ph type="title"/>
          </p:nvPr>
        </p:nvSpPr>
        <p:spPr>
          <a:xfrm>
            <a:off x="311700" y="679950"/>
            <a:ext cx="3999000" cy="22704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Before you go…</a:t>
            </a:r>
            <a:endParaRPr/>
          </a:p>
        </p:txBody>
      </p:sp>
      <p:sp>
        <p:nvSpPr>
          <p:cNvPr id="617" name="Google Shape;617;p37"/>
          <p:cNvSpPr txBox="1"/>
          <p:nvPr>
            <p:ph idx="1" type="subTitle"/>
          </p:nvPr>
        </p:nvSpPr>
        <p:spPr>
          <a:xfrm>
            <a:off x="311700" y="2950350"/>
            <a:ext cx="3999000" cy="12351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SzPct val="126126"/>
              <a:buNone/>
            </a:pPr>
            <a:r>
              <a:rPr lang="en" sz="1800"/>
              <a:t>Please take 2 minutes to give us feedback on today’s lesson.</a:t>
            </a:r>
            <a:endParaRPr sz="1800"/>
          </a:p>
          <a:p>
            <a:pPr indent="0" lvl="0" marL="0" rtl="0" algn="l">
              <a:lnSpc>
                <a:spcPct val="100000"/>
              </a:lnSpc>
              <a:spcBef>
                <a:spcPts val="0"/>
              </a:spcBef>
              <a:spcAft>
                <a:spcPts val="0"/>
              </a:spcAft>
              <a:buSzPct val="126126"/>
              <a:buNone/>
            </a:pPr>
            <a:r>
              <a:t/>
            </a:r>
            <a:endParaRPr sz="1800"/>
          </a:p>
          <a:p>
            <a:pPr indent="0" lvl="0" marL="0" rtl="0" algn="l">
              <a:lnSpc>
                <a:spcPct val="100000"/>
              </a:lnSpc>
              <a:spcBef>
                <a:spcPts val="0"/>
              </a:spcBef>
              <a:spcAft>
                <a:spcPts val="0"/>
              </a:spcAft>
              <a:buSzPct val="126126"/>
              <a:buNone/>
            </a:pPr>
            <a:r>
              <a:rPr lang="en" sz="1800"/>
              <a:t>This feedback is </a:t>
            </a:r>
            <a:r>
              <a:rPr b="1" lang="en" sz="1800">
                <a:solidFill>
                  <a:schemeClr val="accent4"/>
                </a:solidFill>
              </a:rPr>
              <a:t>anonymous</a:t>
            </a:r>
            <a:r>
              <a:rPr lang="en" sz="1800"/>
              <a:t> and only seen by </a:t>
            </a:r>
            <a:r>
              <a:rPr b="1" lang="en" sz="1800">
                <a:solidFill>
                  <a:schemeClr val="accent4"/>
                </a:solidFill>
              </a:rPr>
              <a:t>the DCP team</a:t>
            </a:r>
            <a:r>
              <a:rPr lang="en" sz="1800"/>
              <a:t>!</a:t>
            </a:r>
            <a:endParaRPr sz="1800"/>
          </a:p>
        </p:txBody>
      </p:sp>
      <p:pic>
        <p:nvPicPr>
          <p:cNvPr id="618" name="Google Shape;618;p37"/>
          <p:cNvPicPr preferRelativeResize="0"/>
          <p:nvPr/>
        </p:nvPicPr>
        <p:blipFill rotWithShape="1">
          <a:blip r:embed="rId3">
            <a:alphaModFix/>
          </a:blip>
          <a:srcRect b="0" l="0" r="0" t="0"/>
          <a:stretch/>
        </p:blipFill>
        <p:spPr>
          <a:xfrm>
            <a:off x="5491600" y="1005977"/>
            <a:ext cx="3131550" cy="3131550"/>
          </a:xfrm>
          <a:prstGeom prst="rect">
            <a:avLst/>
          </a:prstGeom>
          <a:noFill/>
          <a:ln>
            <a:noFill/>
          </a:ln>
        </p:spPr>
      </p:pic>
      <p:sp>
        <p:nvSpPr>
          <p:cNvPr id="619" name="Google Shape;619;p37"/>
          <p:cNvSpPr txBox="1"/>
          <p:nvPr/>
        </p:nvSpPr>
        <p:spPr>
          <a:xfrm>
            <a:off x="4572000" y="4442525"/>
            <a:ext cx="45720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lt1"/>
                </a:solidFill>
                <a:latin typeface="Assistant"/>
                <a:ea typeface="Assistant"/>
                <a:cs typeface="Assistant"/>
                <a:sym typeface="Assistant"/>
              </a:rPr>
              <a:t>Scan the QR code or go to: </a:t>
            </a:r>
            <a:r>
              <a:rPr b="1" i="0" lang="en" sz="1600" u="sng" cap="none" strike="noStrike">
                <a:solidFill>
                  <a:schemeClr val="lt1"/>
                </a:solidFill>
                <a:latin typeface="Assistant"/>
                <a:ea typeface="Assistant"/>
                <a:cs typeface="Assistant"/>
                <a:sym typeface="Assistant"/>
                <a:hlinkClick r:id="rId4">
                  <a:extLst>
                    <a:ext uri="{A12FA001-AC4F-418D-AE19-62706E023703}">
                      <ahyp:hlinkClr val="tx"/>
                    </a:ext>
                  </a:extLst>
                </a:hlinkClick>
              </a:rPr>
              <a:t>https://redischool.typeform.com/lessonfeedback</a:t>
            </a:r>
            <a:r>
              <a:rPr b="1" i="0" lang="en" sz="1600" u="none" cap="none" strike="noStrike">
                <a:solidFill>
                  <a:schemeClr val="lt1"/>
                </a:solidFill>
                <a:latin typeface="Assistant"/>
                <a:ea typeface="Assistant"/>
                <a:cs typeface="Assistant"/>
                <a:sym typeface="Assistant"/>
              </a:rPr>
              <a:t> </a:t>
            </a:r>
            <a:endParaRPr b="1" i="0" sz="1600" u="none" cap="none" strike="noStrike">
              <a:solidFill>
                <a:schemeClr val="lt1"/>
              </a:solidFill>
              <a:latin typeface="Assistant"/>
              <a:ea typeface="Assistant"/>
              <a:cs typeface="Assistant"/>
              <a:sym typeface="Assistan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Review</a:t>
            </a:r>
            <a:endParaRPr b="1">
              <a:latin typeface="Assistant"/>
              <a:ea typeface="Assistant"/>
              <a:cs typeface="Assistant"/>
              <a:sym typeface="Assistant"/>
            </a:endParaRPr>
          </a:p>
        </p:txBody>
      </p:sp>
      <p:sp>
        <p:nvSpPr>
          <p:cNvPr id="165" name="Google Shape;165;p4"/>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pic>
        <p:nvPicPr>
          <p:cNvPr id="166" name="Google Shape;166;p4"/>
          <p:cNvPicPr preferRelativeResize="0"/>
          <p:nvPr/>
        </p:nvPicPr>
        <p:blipFill rotWithShape="1">
          <a:blip r:embed="rId3">
            <a:alphaModFix/>
          </a:blip>
          <a:srcRect b="0" l="0" r="0" t="0"/>
          <a:stretch/>
        </p:blipFill>
        <p:spPr>
          <a:xfrm>
            <a:off x="3644967" y="3834195"/>
            <a:ext cx="2134414" cy="82901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5"/>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Review</a:t>
            </a:r>
            <a:endParaRPr/>
          </a:p>
        </p:txBody>
      </p:sp>
      <p:sp>
        <p:nvSpPr>
          <p:cNvPr id="172" name="Google Shape;172;p5"/>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Data Types</a:t>
            </a:r>
            <a:endParaRPr/>
          </a:p>
          <a:p>
            <a:pPr indent="-342900" lvl="0" marL="457200" rtl="0" algn="l">
              <a:lnSpc>
                <a:spcPct val="115000"/>
              </a:lnSpc>
              <a:spcBef>
                <a:spcPts val="1000"/>
              </a:spcBef>
              <a:spcAft>
                <a:spcPts val="0"/>
              </a:spcAft>
              <a:buSzPts val="1800"/>
              <a:buChar char="●"/>
            </a:pPr>
            <a:r>
              <a:rPr lang="en"/>
              <a:t>Using types helps us identify an object - cat, street lamp, shopping cart</a:t>
            </a:r>
            <a:endParaRPr/>
          </a:p>
          <a:p>
            <a:pPr indent="-342900" lvl="0" marL="457200" rtl="0" algn="l">
              <a:lnSpc>
                <a:spcPct val="115000"/>
              </a:lnSpc>
              <a:spcBef>
                <a:spcPts val="1000"/>
              </a:spcBef>
              <a:spcAft>
                <a:spcPts val="0"/>
              </a:spcAft>
              <a:buSzPts val="1800"/>
              <a:buChar char="●"/>
            </a:pPr>
            <a:r>
              <a:rPr lang="en"/>
              <a:t>Using types helps us differentiate between objects</a:t>
            </a:r>
            <a:endParaRPr/>
          </a:p>
          <a:p>
            <a:pPr indent="-317500" lvl="1" marL="914400" rtl="0" algn="l">
              <a:lnSpc>
                <a:spcPct val="115000"/>
              </a:lnSpc>
              <a:spcBef>
                <a:spcPts val="1000"/>
              </a:spcBef>
              <a:spcAft>
                <a:spcPts val="0"/>
              </a:spcAft>
              <a:buSzPts val="1400"/>
              <a:buChar char="○"/>
            </a:pPr>
            <a:r>
              <a:rPr lang="en"/>
              <a:t>A street lamp doesn’t have wheels</a:t>
            </a:r>
            <a:endParaRPr/>
          </a:p>
          <a:p>
            <a:pPr indent="-317500" lvl="1" marL="914400" rtl="0" algn="l">
              <a:lnSpc>
                <a:spcPct val="115000"/>
              </a:lnSpc>
              <a:spcBef>
                <a:spcPts val="1000"/>
              </a:spcBef>
              <a:spcAft>
                <a:spcPts val="0"/>
              </a:spcAft>
              <a:buSzPts val="1400"/>
              <a:buChar char="○"/>
            </a:pPr>
            <a:r>
              <a:rPr lang="en"/>
              <a:t>You can’t feed a shopping cart</a:t>
            </a:r>
            <a:endParaRPr/>
          </a:p>
          <a:p>
            <a:pPr indent="0" lvl="0" marL="0" rtl="0" algn="l">
              <a:lnSpc>
                <a:spcPct val="115000"/>
              </a:lnSpc>
              <a:spcBef>
                <a:spcPts val="1000"/>
              </a:spcBef>
              <a:spcAft>
                <a:spcPts val="0"/>
              </a:spcAft>
              <a:buSzPts val="1800"/>
              <a:buNone/>
            </a:pPr>
            <a:r>
              <a:rPr lang="en"/>
              <a:t>Built-In Types</a:t>
            </a:r>
            <a:endParaRPr/>
          </a:p>
          <a:p>
            <a:pPr indent="-342900" lvl="0" marL="457200" rtl="0" algn="l">
              <a:lnSpc>
                <a:spcPct val="115000"/>
              </a:lnSpc>
              <a:spcBef>
                <a:spcPts val="1000"/>
              </a:spcBef>
              <a:spcAft>
                <a:spcPts val="0"/>
              </a:spcAft>
              <a:buSzPts val="1800"/>
              <a:buChar char="●"/>
            </a:pPr>
            <a:r>
              <a:rPr lang="en"/>
              <a:t>Primitive: Integer, Float, Boolean, String</a:t>
            </a:r>
            <a:endParaRPr/>
          </a:p>
          <a:p>
            <a:pPr indent="-342900" lvl="0" marL="457200" rtl="0" algn="l">
              <a:lnSpc>
                <a:spcPct val="115000"/>
              </a:lnSpc>
              <a:spcBef>
                <a:spcPts val="0"/>
              </a:spcBef>
              <a:spcAft>
                <a:spcPts val="0"/>
              </a:spcAft>
              <a:buSzPts val="1800"/>
              <a:buChar char="●"/>
            </a:pPr>
            <a:r>
              <a:rPr lang="en"/>
              <a:t>Containers: List, Tuple, Dictionary, Set</a:t>
            </a:r>
            <a:endParaRPr/>
          </a:p>
        </p:txBody>
      </p:sp>
      <p:sp>
        <p:nvSpPr>
          <p:cNvPr id="173" name="Google Shape;173;p5"/>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grpSp>
        <p:nvGrpSpPr>
          <p:cNvPr id="174" name="Google Shape;174;p5"/>
          <p:cNvGrpSpPr/>
          <p:nvPr/>
        </p:nvGrpSpPr>
        <p:grpSpPr>
          <a:xfrm rot="2699785">
            <a:off x="482266" y="4029496"/>
            <a:ext cx="1208946" cy="982592"/>
            <a:chOff x="2318413" y="2452450"/>
            <a:chExt cx="1067700" cy="867900"/>
          </a:xfrm>
        </p:grpSpPr>
        <p:sp>
          <p:nvSpPr>
            <p:cNvPr id="175" name="Google Shape;175;p5"/>
            <p:cNvSpPr/>
            <p:nvPr/>
          </p:nvSpPr>
          <p:spPr>
            <a:xfrm>
              <a:off x="2318413" y="2528650"/>
              <a:ext cx="915300" cy="791700"/>
            </a:xfrm>
            <a:prstGeom prst="triangle">
              <a:avLst>
                <a:gd fmla="val 50000" name="adj"/>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5"/>
            <p:cNvSpPr/>
            <p:nvPr/>
          </p:nvSpPr>
          <p:spPr>
            <a:xfrm>
              <a:off x="2470813" y="2452450"/>
              <a:ext cx="915300" cy="791700"/>
            </a:xfrm>
            <a:prstGeom prst="triangle">
              <a:avLst>
                <a:gd fmla="val 50000" name="adj"/>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77" name="Google Shape;177;p5"/>
          <p:cNvPicPr preferRelativeResize="0"/>
          <p:nvPr/>
        </p:nvPicPr>
        <p:blipFill rotWithShape="1">
          <a:blip r:embed="rId3">
            <a:alphaModFix/>
          </a:blip>
          <a:srcRect b="0" l="0" r="0" t="0"/>
          <a:stretch/>
        </p:blipFill>
        <p:spPr>
          <a:xfrm>
            <a:off x="7747370" y="1972579"/>
            <a:ext cx="1084950" cy="1135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6"/>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Review</a:t>
            </a:r>
            <a:endParaRPr/>
          </a:p>
        </p:txBody>
      </p:sp>
      <p:sp>
        <p:nvSpPr>
          <p:cNvPr id="183" name="Google Shape;183;p6"/>
          <p:cNvSpPr txBox="1"/>
          <p:nvPr>
            <p:ph idx="1" type="body"/>
          </p:nvPr>
        </p:nvSpPr>
        <p:spPr>
          <a:xfrm>
            <a:off x="311700" y="915600"/>
            <a:ext cx="4750500" cy="374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Variables</a:t>
            </a:r>
            <a:endParaRPr/>
          </a:p>
          <a:p>
            <a:pPr indent="-342900" lvl="0" marL="457200" rtl="0" algn="l">
              <a:lnSpc>
                <a:spcPct val="115000"/>
              </a:lnSpc>
              <a:spcBef>
                <a:spcPts val="1000"/>
              </a:spcBef>
              <a:spcAft>
                <a:spcPts val="0"/>
              </a:spcAft>
              <a:buSzPts val="1800"/>
              <a:buChar char="●"/>
            </a:pPr>
            <a:r>
              <a:rPr lang="en"/>
              <a:t>Are storage locations that hold data.</a:t>
            </a:r>
            <a:endParaRPr/>
          </a:p>
          <a:p>
            <a:pPr indent="-342900" lvl="0" marL="457200" rtl="0" algn="l">
              <a:lnSpc>
                <a:spcPct val="115000"/>
              </a:lnSpc>
              <a:spcBef>
                <a:spcPts val="1000"/>
              </a:spcBef>
              <a:spcAft>
                <a:spcPts val="0"/>
              </a:spcAft>
              <a:buSzPts val="1800"/>
              <a:buChar char="●"/>
            </a:pPr>
            <a:r>
              <a:rPr lang="en"/>
              <a:t>The type of a variable is set when data is assigned to it.</a:t>
            </a:r>
            <a:endParaRPr/>
          </a:p>
          <a:p>
            <a:pPr indent="-342900" lvl="0" marL="457200" rtl="0" algn="l">
              <a:lnSpc>
                <a:spcPct val="115000"/>
              </a:lnSpc>
              <a:spcBef>
                <a:spcPts val="1000"/>
              </a:spcBef>
              <a:spcAft>
                <a:spcPts val="0"/>
              </a:spcAft>
              <a:buSzPts val="1800"/>
              <a:buChar char="●"/>
            </a:pPr>
            <a:r>
              <a:rPr lang="en"/>
              <a:t>The type of the variable can change when you assign different data.</a:t>
            </a:r>
            <a:endParaRPr/>
          </a:p>
          <a:p>
            <a:pPr indent="-342900" lvl="0" marL="457200" rtl="0" algn="l">
              <a:lnSpc>
                <a:spcPct val="115000"/>
              </a:lnSpc>
              <a:spcBef>
                <a:spcPts val="1000"/>
              </a:spcBef>
              <a:spcAft>
                <a:spcPts val="1000"/>
              </a:spcAft>
              <a:buSzPts val="1800"/>
              <a:buChar char="●"/>
            </a:pPr>
            <a:r>
              <a:rPr lang="en"/>
              <a:t>A variable is reusable.</a:t>
            </a:r>
            <a:endParaRPr/>
          </a:p>
        </p:txBody>
      </p:sp>
      <p:sp>
        <p:nvSpPr>
          <p:cNvPr id="184" name="Google Shape;184;p6"/>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grpSp>
        <p:nvGrpSpPr>
          <p:cNvPr id="185" name="Google Shape;185;p6"/>
          <p:cNvGrpSpPr/>
          <p:nvPr/>
        </p:nvGrpSpPr>
        <p:grpSpPr>
          <a:xfrm rot="2699785">
            <a:off x="482266" y="4029496"/>
            <a:ext cx="1208946" cy="982592"/>
            <a:chOff x="2318413" y="2452450"/>
            <a:chExt cx="1067700" cy="867900"/>
          </a:xfrm>
        </p:grpSpPr>
        <p:sp>
          <p:nvSpPr>
            <p:cNvPr id="186" name="Google Shape;186;p6"/>
            <p:cNvSpPr/>
            <p:nvPr/>
          </p:nvSpPr>
          <p:spPr>
            <a:xfrm>
              <a:off x="2318413" y="2528650"/>
              <a:ext cx="915300" cy="791700"/>
            </a:xfrm>
            <a:prstGeom prst="triangle">
              <a:avLst>
                <a:gd fmla="val 50000" name="adj"/>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6"/>
            <p:cNvSpPr/>
            <p:nvPr/>
          </p:nvSpPr>
          <p:spPr>
            <a:xfrm>
              <a:off x="2470813" y="2452450"/>
              <a:ext cx="915300" cy="791700"/>
            </a:xfrm>
            <a:prstGeom prst="triangle">
              <a:avLst>
                <a:gd fmla="val 50000" name="adj"/>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88" name="Google Shape;188;p6"/>
          <p:cNvPicPr preferRelativeResize="0"/>
          <p:nvPr/>
        </p:nvPicPr>
        <p:blipFill rotWithShape="1">
          <a:blip r:embed="rId3">
            <a:alphaModFix/>
          </a:blip>
          <a:srcRect b="0" l="0" r="0" t="0"/>
          <a:stretch/>
        </p:blipFill>
        <p:spPr>
          <a:xfrm>
            <a:off x="7747370" y="1972579"/>
            <a:ext cx="1084950" cy="1135025"/>
          </a:xfrm>
          <a:prstGeom prst="rect">
            <a:avLst/>
          </a:prstGeom>
          <a:noFill/>
          <a:ln>
            <a:noFill/>
          </a:ln>
        </p:spPr>
      </p:pic>
      <p:sp>
        <p:nvSpPr>
          <p:cNvPr id="189" name="Google Shape;189;p6"/>
          <p:cNvSpPr txBox="1"/>
          <p:nvPr/>
        </p:nvSpPr>
        <p:spPr>
          <a:xfrm>
            <a:off x="4995775" y="1312503"/>
            <a:ext cx="2599200" cy="2464200"/>
          </a:xfrm>
          <a:prstGeom prst="rect">
            <a:avLst/>
          </a:prstGeom>
          <a:solidFill>
            <a:schemeClr val="accent3"/>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1600" u="none" cap="none" strike="noStrike">
                <a:solidFill>
                  <a:schemeClr val="accent4"/>
                </a:solidFill>
                <a:latin typeface="Inconsolata"/>
                <a:ea typeface="Inconsolata"/>
                <a:cs typeface="Inconsolata"/>
                <a:sym typeface="Inconsolata"/>
              </a:rPr>
              <a:t>x = 10</a:t>
            </a:r>
            <a:endParaRPr b="1" i="0" sz="1600" u="none" cap="none" strike="noStrike">
              <a:solidFill>
                <a:schemeClr val="accent4"/>
              </a:solidFill>
              <a:latin typeface="Inconsolata"/>
              <a:ea typeface="Inconsolata"/>
              <a:cs typeface="Inconsolata"/>
              <a:sym typeface="Inconsolata"/>
            </a:endParaRPr>
          </a:p>
          <a:p>
            <a:pPr indent="0" lvl="0" marL="0" marR="0" rtl="0" algn="l">
              <a:lnSpc>
                <a:spcPct val="100000"/>
              </a:lnSpc>
              <a:spcBef>
                <a:spcPts val="0"/>
              </a:spcBef>
              <a:spcAft>
                <a:spcPts val="0"/>
              </a:spcAft>
              <a:buClr>
                <a:schemeClr val="dk1"/>
              </a:buClr>
              <a:buSzPts val="1100"/>
              <a:buFont typeface="Arial"/>
              <a:buNone/>
            </a:pPr>
            <a:r>
              <a:rPr b="1" i="0" lang="en" sz="1600" u="none" cap="none" strike="noStrike">
                <a:solidFill>
                  <a:schemeClr val="accent4"/>
                </a:solidFill>
                <a:latin typeface="Inconsolata"/>
                <a:ea typeface="Inconsolata"/>
                <a:cs typeface="Inconsolata"/>
                <a:sym typeface="Inconsolata"/>
              </a:rPr>
              <a:t>print(type(x))</a:t>
            </a:r>
            <a:endParaRPr b="1" i="0" sz="1600" u="none" cap="none" strike="noStrike">
              <a:solidFill>
                <a:schemeClr val="accent4"/>
              </a:solidFill>
              <a:latin typeface="Inconsolata"/>
              <a:ea typeface="Inconsolata"/>
              <a:cs typeface="Inconsolata"/>
              <a:sym typeface="Inconsolata"/>
            </a:endParaRPr>
          </a:p>
          <a:p>
            <a:pPr indent="0" lvl="0" marL="0" marR="0" rtl="0" algn="l">
              <a:lnSpc>
                <a:spcPct val="100000"/>
              </a:lnSpc>
              <a:spcBef>
                <a:spcPts val="0"/>
              </a:spcBef>
              <a:spcAft>
                <a:spcPts val="0"/>
              </a:spcAft>
              <a:buClr>
                <a:schemeClr val="dk1"/>
              </a:buClr>
              <a:buSzPts val="1100"/>
              <a:buFont typeface="Arial"/>
              <a:buNone/>
            </a:pPr>
            <a:r>
              <a:t/>
            </a:r>
            <a:endParaRPr b="1" i="0" sz="1600" u="none" cap="none" strike="noStrike">
              <a:solidFill>
                <a:schemeClr val="accent4"/>
              </a:solidFill>
              <a:latin typeface="Inconsolata"/>
              <a:ea typeface="Inconsolata"/>
              <a:cs typeface="Inconsolata"/>
              <a:sym typeface="Inconsolata"/>
            </a:endParaRPr>
          </a:p>
          <a:p>
            <a:pPr indent="0" lvl="0" marL="0" marR="0" rtl="0" algn="l">
              <a:lnSpc>
                <a:spcPct val="100000"/>
              </a:lnSpc>
              <a:spcBef>
                <a:spcPts val="0"/>
              </a:spcBef>
              <a:spcAft>
                <a:spcPts val="0"/>
              </a:spcAft>
              <a:buClr>
                <a:schemeClr val="dk1"/>
              </a:buClr>
              <a:buSzPts val="1100"/>
              <a:buFont typeface="Arial"/>
              <a:buNone/>
            </a:pPr>
            <a:r>
              <a:rPr b="1" i="0" lang="en" sz="1600" u="none" cap="none" strike="noStrike">
                <a:solidFill>
                  <a:schemeClr val="dk1"/>
                </a:solidFill>
                <a:latin typeface="Inconsolata"/>
                <a:ea typeface="Inconsolata"/>
                <a:cs typeface="Inconsolata"/>
                <a:sym typeface="Inconsolata"/>
              </a:rPr>
              <a:t>&lt;class 'int'&gt;</a:t>
            </a:r>
            <a:endParaRPr b="1" i="0" sz="1600" u="none" cap="none" strike="noStrike">
              <a:solidFill>
                <a:schemeClr val="dk1"/>
              </a:solidFill>
              <a:latin typeface="Inconsolata"/>
              <a:ea typeface="Inconsolata"/>
              <a:cs typeface="Inconsolata"/>
              <a:sym typeface="Inconsolata"/>
            </a:endParaRPr>
          </a:p>
          <a:p>
            <a:pPr indent="0" lvl="0" marL="0" marR="0" rtl="0" algn="l">
              <a:lnSpc>
                <a:spcPct val="100000"/>
              </a:lnSpc>
              <a:spcBef>
                <a:spcPts val="0"/>
              </a:spcBef>
              <a:spcAft>
                <a:spcPts val="0"/>
              </a:spcAft>
              <a:buClr>
                <a:schemeClr val="dk1"/>
              </a:buClr>
              <a:buSzPts val="1100"/>
              <a:buFont typeface="Arial"/>
              <a:buNone/>
            </a:pPr>
            <a:r>
              <a:t/>
            </a:r>
            <a:endParaRPr b="1" i="0" sz="1600" u="none" cap="none" strike="noStrike">
              <a:solidFill>
                <a:schemeClr val="accent4"/>
              </a:solidFill>
              <a:latin typeface="Inconsolata"/>
              <a:ea typeface="Inconsolata"/>
              <a:cs typeface="Inconsolata"/>
              <a:sym typeface="Inconsolata"/>
            </a:endParaRPr>
          </a:p>
          <a:p>
            <a:pPr indent="0" lvl="0" marL="0" marR="0" rtl="0" algn="l">
              <a:lnSpc>
                <a:spcPct val="100000"/>
              </a:lnSpc>
              <a:spcBef>
                <a:spcPts val="0"/>
              </a:spcBef>
              <a:spcAft>
                <a:spcPts val="0"/>
              </a:spcAft>
              <a:buClr>
                <a:schemeClr val="dk1"/>
              </a:buClr>
              <a:buSzPts val="1100"/>
              <a:buFont typeface="Arial"/>
              <a:buNone/>
            </a:pPr>
            <a:r>
              <a:rPr b="1" i="0" lang="en" sz="1600" u="none" cap="none" strike="noStrike">
                <a:solidFill>
                  <a:schemeClr val="accent4"/>
                </a:solidFill>
                <a:latin typeface="Inconsolata"/>
                <a:ea typeface="Inconsolata"/>
                <a:cs typeface="Inconsolata"/>
                <a:sym typeface="Inconsolata"/>
              </a:rPr>
              <a:t>x = "Thirteen"</a:t>
            </a:r>
            <a:endParaRPr b="1" i="0" sz="1600" u="none" cap="none" strike="noStrike">
              <a:solidFill>
                <a:schemeClr val="accent4"/>
              </a:solidFill>
              <a:latin typeface="Inconsolata"/>
              <a:ea typeface="Inconsolata"/>
              <a:cs typeface="Inconsolata"/>
              <a:sym typeface="Inconsolata"/>
            </a:endParaRPr>
          </a:p>
          <a:p>
            <a:pPr indent="0" lvl="0" marL="0" marR="0" rtl="0" algn="l">
              <a:lnSpc>
                <a:spcPct val="100000"/>
              </a:lnSpc>
              <a:spcBef>
                <a:spcPts val="0"/>
              </a:spcBef>
              <a:spcAft>
                <a:spcPts val="0"/>
              </a:spcAft>
              <a:buClr>
                <a:schemeClr val="dk1"/>
              </a:buClr>
              <a:buSzPts val="1100"/>
              <a:buFont typeface="Arial"/>
              <a:buNone/>
            </a:pPr>
            <a:r>
              <a:rPr b="1" i="0" lang="en" sz="1600" u="none" cap="none" strike="noStrike">
                <a:solidFill>
                  <a:schemeClr val="accent4"/>
                </a:solidFill>
                <a:latin typeface="Inconsolata"/>
                <a:ea typeface="Inconsolata"/>
                <a:cs typeface="Inconsolata"/>
                <a:sym typeface="Inconsolata"/>
              </a:rPr>
              <a:t>print(type(x))</a:t>
            </a:r>
            <a:endParaRPr b="1" i="0" sz="1600" u="none" cap="none" strike="noStrike">
              <a:solidFill>
                <a:schemeClr val="accent4"/>
              </a:solidFill>
              <a:latin typeface="Inconsolata"/>
              <a:ea typeface="Inconsolata"/>
              <a:cs typeface="Inconsolata"/>
              <a:sym typeface="Inconsolata"/>
            </a:endParaRPr>
          </a:p>
          <a:p>
            <a:pPr indent="0" lvl="0" marL="0" marR="0" rtl="0" algn="l">
              <a:lnSpc>
                <a:spcPct val="100000"/>
              </a:lnSpc>
              <a:spcBef>
                <a:spcPts val="0"/>
              </a:spcBef>
              <a:spcAft>
                <a:spcPts val="0"/>
              </a:spcAft>
              <a:buClr>
                <a:schemeClr val="dk1"/>
              </a:buClr>
              <a:buSzPts val="1100"/>
              <a:buFont typeface="Arial"/>
              <a:buNone/>
            </a:pPr>
            <a:r>
              <a:t/>
            </a:r>
            <a:endParaRPr b="1" i="0" sz="1600" u="none" cap="none" strike="noStrike">
              <a:solidFill>
                <a:schemeClr val="dk1"/>
              </a:solidFill>
              <a:latin typeface="Inconsolata"/>
              <a:ea typeface="Inconsolata"/>
              <a:cs typeface="Inconsolata"/>
              <a:sym typeface="Inconsolata"/>
            </a:endParaRPr>
          </a:p>
          <a:p>
            <a:pPr indent="0" lvl="0" marL="0" marR="0" rtl="0" algn="l">
              <a:lnSpc>
                <a:spcPct val="100000"/>
              </a:lnSpc>
              <a:spcBef>
                <a:spcPts val="0"/>
              </a:spcBef>
              <a:spcAft>
                <a:spcPts val="0"/>
              </a:spcAft>
              <a:buClr>
                <a:schemeClr val="dk1"/>
              </a:buClr>
              <a:buSzPts val="1100"/>
              <a:buFont typeface="Arial"/>
              <a:buNone/>
            </a:pPr>
            <a:r>
              <a:rPr b="1" i="0" lang="en" sz="1600" u="none" cap="none" strike="noStrike">
                <a:solidFill>
                  <a:schemeClr val="dk1"/>
                </a:solidFill>
                <a:latin typeface="Inconsolata"/>
                <a:ea typeface="Inconsolata"/>
                <a:cs typeface="Inconsolata"/>
                <a:sym typeface="Inconsolata"/>
              </a:rPr>
              <a:t>&lt;class 'str'&gt;</a:t>
            </a:r>
            <a:endParaRPr b="1" i="0" sz="1600" u="none" cap="none" strike="noStrike">
              <a:solidFill>
                <a:schemeClr val="dk1"/>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accent4"/>
              </a:solidFill>
              <a:latin typeface="Inconsolata"/>
              <a:ea typeface="Inconsolata"/>
              <a:cs typeface="Inconsolata"/>
              <a:sym typeface="Inconsolat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7"/>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Review</a:t>
            </a:r>
            <a:endParaRPr/>
          </a:p>
        </p:txBody>
      </p:sp>
      <p:sp>
        <p:nvSpPr>
          <p:cNvPr id="195" name="Google Shape;195;p7"/>
          <p:cNvSpPr txBox="1"/>
          <p:nvPr>
            <p:ph idx="1" type="body"/>
          </p:nvPr>
        </p:nvSpPr>
        <p:spPr>
          <a:xfrm>
            <a:off x="311700" y="915600"/>
            <a:ext cx="8520600" cy="374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Conditionals</a:t>
            </a:r>
            <a:endParaRPr/>
          </a:p>
          <a:p>
            <a:pPr indent="-342900" lvl="0" marL="457200" rtl="0" algn="l">
              <a:lnSpc>
                <a:spcPct val="115000"/>
              </a:lnSpc>
              <a:spcBef>
                <a:spcPts val="1000"/>
              </a:spcBef>
              <a:spcAft>
                <a:spcPts val="0"/>
              </a:spcAft>
              <a:buSzPts val="1800"/>
              <a:buChar char="●"/>
            </a:pPr>
            <a:r>
              <a:rPr lang="en"/>
              <a:t>Allow us to check data.</a:t>
            </a:r>
            <a:endParaRPr/>
          </a:p>
          <a:p>
            <a:pPr indent="-342900" lvl="0" marL="457200" rtl="0" algn="l">
              <a:lnSpc>
                <a:spcPct val="115000"/>
              </a:lnSpc>
              <a:spcBef>
                <a:spcPts val="1000"/>
              </a:spcBef>
              <a:spcAft>
                <a:spcPts val="0"/>
              </a:spcAft>
              <a:buSzPts val="1800"/>
              <a:buChar char="●"/>
            </a:pPr>
            <a:r>
              <a:rPr lang="en"/>
              <a:t>Allow us to branch our code</a:t>
            </a:r>
            <a:br>
              <a:rPr lang="en"/>
            </a:br>
            <a:r>
              <a:rPr lang="en"/>
              <a:t>depending on what data we have.</a:t>
            </a:r>
            <a:endParaRPr/>
          </a:p>
          <a:p>
            <a:pPr indent="-342900" lvl="0" marL="457200" rtl="0" algn="l">
              <a:lnSpc>
                <a:spcPct val="115000"/>
              </a:lnSpc>
              <a:spcBef>
                <a:spcPts val="1000"/>
              </a:spcBef>
              <a:spcAft>
                <a:spcPts val="1000"/>
              </a:spcAft>
              <a:buSzPts val="1800"/>
              <a:buChar char="●"/>
            </a:pPr>
            <a:r>
              <a:rPr lang="en"/>
              <a:t>Allow us to catch errors.</a:t>
            </a:r>
            <a:endParaRPr/>
          </a:p>
        </p:txBody>
      </p:sp>
      <p:sp>
        <p:nvSpPr>
          <p:cNvPr id="196" name="Google Shape;196;p7"/>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grpSp>
        <p:nvGrpSpPr>
          <p:cNvPr id="197" name="Google Shape;197;p7"/>
          <p:cNvGrpSpPr/>
          <p:nvPr/>
        </p:nvGrpSpPr>
        <p:grpSpPr>
          <a:xfrm rot="2699785">
            <a:off x="482266" y="4029496"/>
            <a:ext cx="1208946" cy="982592"/>
            <a:chOff x="2318413" y="2452450"/>
            <a:chExt cx="1067700" cy="867900"/>
          </a:xfrm>
        </p:grpSpPr>
        <p:sp>
          <p:nvSpPr>
            <p:cNvPr id="198" name="Google Shape;198;p7"/>
            <p:cNvSpPr/>
            <p:nvPr/>
          </p:nvSpPr>
          <p:spPr>
            <a:xfrm>
              <a:off x="2318413" y="2528650"/>
              <a:ext cx="915300" cy="791700"/>
            </a:xfrm>
            <a:prstGeom prst="triangle">
              <a:avLst>
                <a:gd fmla="val 50000" name="adj"/>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7"/>
            <p:cNvSpPr/>
            <p:nvPr/>
          </p:nvSpPr>
          <p:spPr>
            <a:xfrm>
              <a:off x="2470813" y="2452450"/>
              <a:ext cx="915300" cy="791700"/>
            </a:xfrm>
            <a:prstGeom prst="triangle">
              <a:avLst>
                <a:gd fmla="val 50000" name="adj"/>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00" name="Google Shape;200;p7"/>
          <p:cNvPicPr preferRelativeResize="0"/>
          <p:nvPr/>
        </p:nvPicPr>
        <p:blipFill rotWithShape="1">
          <a:blip r:embed="rId3">
            <a:alphaModFix/>
          </a:blip>
          <a:srcRect b="0" l="0" r="0" t="0"/>
          <a:stretch/>
        </p:blipFill>
        <p:spPr>
          <a:xfrm>
            <a:off x="7747895" y="3528179"/>
            <a:ext cx="1084950" cy="1135025"/>
          </a:xfrm>
          <a:prstGeom prst="rect">
            <a:avLst/>
          </a:prstGeom>
          <a:noFill/>
          <a:ln>
            <a:noFill/>
          </a:ln>
        </p:spPr>
      </p:pic>
      <p:sp>
        <p:nvSpPr>
          <p:cNvPr id="201" name="Google Shape;201;p7"/>
          <p:cNvSpPr txBox="1"/>
          <p:nvPr/>
        </p:nvSpPr>
        <p:spPr>
          <a:xfrm>
            <a:off x="4108750" y="1088874"/>
            <a:ext cx="4054200" cy="2390400"/>
          </a:xfrm>
          <a:prstGeom prst="rect">
            <a:avLst/>
          </a:prstGeom>
          <a:solidFill>
            <a:schemeClr val="accent3"/>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accent4"/>
                </a:solidFill>
                <a:latin typeface="Inconsolata"/>
                <a:ea typeface="Inconsolata"/>
                <a:cs typeface="Inconsolata"/>
                <a:sym typeface="Inconsolata"/>
              </a:rPr>
              <a:t>number = 10</a:t>
            </a:r>
            <a:endParaRPr b="1" i="0" sz="1600" u="none" cap="none" strike="noStrike">
              <a:solidFill>
                <a:schemeClr val="accent4"/>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accent4"/>
                </a:solidFill>
                <a:latin typeface="Inconsolata"/>
                <a:ea typeface="Inconsolata"/>
                <a:cs typeface="Inconsolata"/>
                <a:sym typeface="Inconsolata"/>
              </a:rPr>
              <a:t>if number &lt; 0:</a:t>
            </a:r>
            <a:endParaRPr b="1" i="0" sz="1600" u="none" cap="none" strike="noStrike">
              <a:solidFill>
                <a:schemeClr val="accent4"/>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accent4"/>
                </a:solidFill>
                <a:latin typeface="Inconsolata"/>
                <a:ea typeface="Inconsolata"/>
                <a:cs typeface="Inconsolata"/>
                <a:sym typeface="Inconsolata"/>
              </a:rPr>
              <a:t>    print("I have a negative number.")</a:t>
            </a:r>
            <a:endParaRPr b="1" i="0" sz="1600" u="none" cap="none" strike="noStrike">
              <a:solidFill>
                <a:schemeClr val="accent4"/>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accent4"/>
                </a:solidFill>
                <a:latin typeface="Inconsolata"/>
                <a:ea typeface="Inconsolata"/>
                <a:cs typeface="Inconsolata"/>
                <a:sym typeface="Inconsolata"/>
              </a:rPr>
              <a:t>elif number == 0:</a:t>
            </a:r>
            <a:endParaRPr b="1" i="0" sz="1600" u="none" cap="none" strike="noStrike">
              <a:solidFill>
                <a:schemeClr val="accent4"/>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accent4"/>
                </a:solidFill>
                <a:latin typeface="Inconsolata"/>
                <a:ea typeface="Inconsolata"/>
                <a:cs typeface="Inconsolata"/>
                <a:sym typeface="Inconsolata"/>
              </a:rPr>
              <a:t>    print("I have a zero.")</a:t>
            </a:r>
            <a:endParaRPr b="1" i="0" sz="1600" u="none" cap="none" strike="noStrike">
              <a:solidFill>
                <a:schemeClr val="accent4"/>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accent4"/>
                </a:solidFill>
                <a:latin typeface="Inconsolata"/>
                <a:ea typeface="Inconsolata"/>
                <a:cs typeface="Inconsolata"/>
                <a:sym typeface="Inconsolata"/>
              </a:rPr>
              <a:t>else:</a:t>
            </a:r>
            <a:endParaRPr b="1" i="0" sz="1600" u="none" cap="none" strike="noStrike">
              <a:solidFill>
                <a:schemeClr val="accent4"/>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accent4"/>
                </a:solidFill>
                <a:latin typeface="Inconsolata"/>
                <a:ea typeface="Inconsolata"/>
                <a:cs typeface="Inconsolata"/>
                <a:sym typeface="Inconsolata"/>
              </a:rPr>
              <a:t>    print("I have a positive number.")</a:t>
            </a:r>
            <a:endParaRPr b="1" i="0" sz="1600" u="none" cap="none" strike="noStrike">
              <a:solidFill>
                <a:schemeClr val="accent4"/>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accent4"/>
                </a:solidFill>
                <a:latin typeface="Inconsolata"/>
                <a:ea typeface="Inconsolata"/>
                <a:cs typeface="Inconsolata"/>
                <a:sym typeface="Inconsolata"/>
              </a:rPr>
              <a:t>    </a:t>
            </a:r>
            <a:endParaRPr b="1" i="0" sz="1600" u="none" cap="none" strike="noStrike">
              <a:solidFill>
                <a:schemeClr val="accent4"/>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dk1"/>
                </a:solidFill>
                <a:latin typeface="Inconsolata"/>
                <a:ea typeface="Inconsolata"/>
                <a:cs typeface="Inconsolata"/>
                <a:sym typeface="Inconsolata"/>
              </a:rPr>
              <a:t>I have a positive number.</a:t>
            </a:r>
            <a:endParaRPr b="1" i="0" sz="1800" u="none" cap="none" strike="noStrike">
              <a:solidFill>
                <a:schemeClr val="accent4"/>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accent4"/>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accent4"/>
              </a:solidFill>
              <a:latin typeface="Inconsolata"/>
              <a:ea typeface="Inconsolata"/>
              <a:cs typeface="Inconsolata"/>
              <a:sym typeface="Inconsolat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8"/>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Review</a:t>
            </a:r>
            <a:endParaRPr/>
          </a:p>
        </p:txBody>
      </p:sp>
      <p:sp>
        <p:nvSpPr>
          <p:cNvPr id="207" name="Google Shape;207;p8"/>
          <p:cNvSpPr txBox="1"/>
          <p:nvPr>
            <p:ph idx="1" type="body"/>
          </p:nvPr>
        </p:nvSpPr>
        <p:spPr>
          <a:xfrm>
            <a:off x="311700" y="915600"/>
            <a:ext cx="5580600" cy="3747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a:solidFill>
                  <a:schemeClr val="accent4"/>
                </a:solidFill>
                <a:latin typeface="Inconsolata"/>
                <a:ea typeface="Inconsolata"/>
                <a:cs typeface="Inconsolata"/>
                <a:sym typeface="Inconsolata"/>
              </a:rPr>
              <a:t>for</a:t>
            </a:r>
            <a:r>
              <a:rPr lang="en"/>
              <a:t> Loops</a:t>
            </a:r>
            <a:endParaRPr/>
          </a:p>
          <a:p>
            <a:pPr indent="-342900" lvl="0" marL="457200" marR="0" rtl="0" algn="l">
              <a:lnSpc>
                <a:spcPct val="115000"/>
              </a:lnSpc>
              <a:spcBef>
                <a:spcPts val="1000"/>
              </a:spcBef>
              <a:spcAft>
                <a:spcPts val="0"/>
              </a:spcAft>
              <a:buSzPts val="1800"/>
              <a:buChar char="●"/>
            </a:pPr>
            <a:r>
              <a:rPr lang="en"/>
              <a:t>The </a:t>
            </a:r>
            <a:r>
              <a:rPr b="1" lang="en">
                <a:solidFill>
                  <a:schemeClr val="accent4"/>
                </a:solidFill>
                <a:latin typeface="Inconsolata"/>
                <a:ea typeface="Inconsolata"/>
                <a:cs typeface="Inconsolata"/>
                <a:sym typeface="Inconsolata"/>
              </a:rPr>
              <a:t>for</a:t>
            </a:r>
            <a:r>
              <a:rPr lang="en"/>
              <a:t> loop runs a predetermined number of times.</a:t>
            </a:r>
            <a:endParaRPr/>
          </a:p>
          <a:p>
            <a:pPr indent="-342900" lvl="0" marL="457200" rtl="0" algn="l">
              <a:lnSpc>
                <a:spcPct val="115000"/>
              </a:lnSpc>
              <a:spcBef>
                <a:spcPts val="1000"/>
              </a:spcBef>
              <a:spcAft>
                <a:spcPts val="0"/>
              </a:spcAft>
              <a:buSzPts val="1800"/>
              <a:buChar char="●"/>
            </a:pPr>
            <a:r>
              <a:rPr lang="en"/>
              <a:t>Use the </a:t>
            </a:r>
            <a:r>
              <a:rPr b="1" lang="en">
                <a:solidFill>
                  <a:schemeClr val="accent4"/>
                </a:solidFill>
                <a:latin typeface="Inconsolata"/>
                <a:ea typeface="Inconsolata"/>
                <a:cs typeface="Inconsolata"/>
                <a:sym typeface="Inconsolata"/>
              </a:rPr>
              <a:t>range()</a:t>
            </a:r>
            <a:r>
              <a:rPr lang="en"/>
              <a:t> function to iterate through a sequential list of numbers.</a:t>
            </a:r>
            <a:endParaRPr/>
          </a:p>
          <a:p>
            <a:pPr indent="-342900" lvl="0" marL="457200" rtl="0" algn="l">
              <a:lnSpc>
                <a:spcPct val="115000"/>
              </a:lnSpc>
              <a:spcBef>
                <a:spcPts val="1000"/>
              </a:spcBef>
              <a:spcAft>
                <a:spcPts val="1000"/>
              </a:spcAft>
              <a:buSzPts val="1800"/>
              <a:buChar char="●"/>
            </a:pPr>
            <a:r>
              <a:rPr lang="en"/>
              <a:t>The required value provided to </a:t>
            </a:r>
            <a:r>
              <a:rPr b="1" lang="en">
                <a:solidFill>
                  <a:schemeClr val="accent4"/>
                </a:solidFill>
                <a:latin typeface="Inconsolata"/>
                <a:ea typeface="Inconsolata"/>
                <a:cs typeface="Inconsolata"/>
                <a:sym typeface="Inconsolata"/>
              </a:rPr>
              <a:t>range()</a:t>
            </a:r>
            <a:r>
              <a:rPr lang="en"/>
              <a:t> is the stop value and is not included in the loop.</a:t>
            </a:r>
            <a:endParaRPr/>
          </a:p>
        </p:txBody>
      </p:sp>
      <p:sp>
        <p:nvSpPr>
          <p:cNvPr id="208" name="Google Shape;208;p8"/>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grpSp>
        <p:nvGrpSpPr>
          <p:cNvPr id="209" name="Google Shape;209;p8"/>
          <p:cNvGrpSpPr/>
          <p:nvPr/>
        </p:nvGrpSpPr>
        <p:grpSpPr>
          <a:xfrm rot="2699785">
            <a:off x="482266" y="4029496"/>
            <a:ext cx="1208946" cy="982592"/>
            <a:chOff x="2318413" y="2452450"/>
            <a:chExt cx="1067700" cy="867900"/>
          </a:xfrm>
        </p:grpSpPr>
        <p:sp>
          <p:nvSpPr>
            <p:cNvPr id="210" name="Google Shape;210;p8"/>
            <p:cNvSpPr/>
            <p:nvPr/>
          </p:nvSpPr>
          <p:spPr>
            <a:xfrm>
              <a:off x="2318413" y="2528650"/>
              <a:ext cx="915300" cy="791700"/>
            </a:xfrm>
            <a:prstGeom prst="triangle">
              <a:avLst>
                <a:gd fmla="val 50000" name="adj"/>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8"/>
            <p:cNvSpPr/>
            <p:nvPr/>
          </p:nvSpPr>
          <p:spPr>
            <a:xfrm>
              <a:off x="2470813" y="2452450"/>
              <a:ext cx="915300" cy="791700"/>
            </a:xfrm>
            <a:prstGeom prst="triangle">
              <a:avLst>
                <a:gd fmla="val 50000" name="adj"/>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2" name="Google Shape;212;p8"/>
          <p:cNvSpPr txBox="1"/>
          <p:nvPr/>
        </p:nvSpPr>
        <p:spPr>
          <a:xfrm>
            <a:off x="6068950" y="1271425"/>
            <a:ext cx="2599200" cy="2858400"/>
          </a:xfrm>
          <a:prstGeom prst="rect">
            <a:avLst/>
          </a:prstGeom>
          <a:solidFill>
            <a:schemeClr val="accent3"/>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accent4"/>
                </a:solidFill>
                <a:latin typeface="Inconsolata"/>
                <a:ea typeface="Inconsolata"/>
                <a:cs typeface="Inconsolata"/>
                <a:sym typeface="Inconsolata"/>
              </a:rPr>
              <a:t>for x in range(8):</a:t>
            </a:r>
            <a:endParaRPr b="1" i="0" sz="1600" u="none" cap="none" strike="noStrike">
              <a:solidFill>
                <a:schemeClr val="accent4"/>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accent4"/>
                </a:solidFill>
                <a:latin typeface="Inconsolata"/>
                <a:ea typeface="Inconsolata"/>
                <a:cs typeface="Inconsolata"/>
                <a:sym typeface="Inconsolata"/>
              </a:rPr>
              <a:t>    print ("X =",x)</a:t>
            </a:r>
            <a:endParaRPr b="1" i="0" sz="1600" u="none" cap="none" strike="noStrike">
              <a:solidFill>
                <a:schemeClr val="accent4"/>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accent4"/>
              </a:solidFill>
              <a:latin typeface="Inconsolata"/>
              <a:ea typeface="Inconsolata"/>
              <a:cs typeface="Inconsolata"/>
              <a:sym typeface="Inconsolata"/>
            </a:endParaRPr>
          </a:p>
          <a:p>
            <a:pPr indent="0" lvl="0" marL="0" marR="0" rtl="0" algn="l">
              <a:lnSpc>
                <a:spcPct val="100000"/>
              </a:lnSpc>
              <a:spcBef>
                <a:spcPts val="0"/>
              </a:spcBef>
              <a:spcAft>
                <a:spcPts val="0"/>
              </a:spcAft>
              <a:buClr>
                <a:schemeClr val="dk1"/>
              </a:buClr>
              <a:buSzPts val="1100"/>
              <a:buFont typeface="Arial"/>
              <a:buNone/>
            </a:pPr>
            <a:r>
              <a:rPr b="1" i="0" lang="en" sz="1600" u="none" cap="none" strike="noStrike">
                <a:solidFill>
                  <a:schemeClr val="dk1"/>
                </a:solidFill>
                <a:latin typeface="Inconsolata"/>
                <a:ea typeface="Inconsolata"/>
                <a:cs typeface="Inconsolata"/>
                <a:sym typeface="Inconsolata"/>
              </a:rPr>
              <a:t>X = 0</a:t>
            </a:r>
            <a:endParaRPr b="1" i="0" sz="1600" u="none" cap="none" strike="noStrike">
              <a:solidFill>
                <a:schemeClr val="dk1"/>
              </a:solidFill>
              <a:latin typeface="Inconsolata"/>
              <a:ea typeface="Inconsolata"/>
              <a:cs typeface="Inconsolata"/>
              <a:sym typeface="Inconsolata"/>
            </a:endParaRPr>
          </a:p>
          <a:p>
            <a:pPr indent="0" lvl="0" marL="0" marR="0" rtl="0" algn="l">
              <a:lnSpc>
                <a:spcPct val="100000"/>
              </a:lnSpc>
              <a:spcBef>
                <a:spcPts val="0"/>
              </a:spcBef>
              <a:spcAft>
                <a:spcPts val="0"/>
              </a:spcAft>
              <a:buClr>
                <a:schemeClr val="dk1"/>
              </a:buClr>
              <a:buSzPts val="1100"/>
              <a:buFont typeface="Arial"/>
              <a:buNone/>
            </a:pPr>
            <a:r>
              <a:rPr b="1" i="0" lang="en" sz="1600" u="none" cap="none" strike="noStrike">
                <a:solidFill>
                  <a:schemeClr val="dk1"/>
                </a:solidFill>
                <a:latin typeface="Inconsolata"/>
                <a:ea typeface="Inconsolata"/>
                <a:cs typeface="Inconsolata"/>
                <a:sym typeface="Inconsolata"/>
              </a:rPr>
              <a:t>X = 1</a:t>
            </a:r>
            <a:endParaRPr b="1" i="0" sz="1600" u="none" cap="none" strike="noStrike">
              <a:solidFill>
                <a:schemeClr val="dk1"/>
              </a:solidFill>
              <a:latin typeface="Inconsolata"/>
              <a:ea typeface="Inconsolata"/>
              <a:cs typeface="Inconsolata"/>
              <a:sym typeface="Inconsolata"/>
            </a:endParaRPr>
          </a:p>
          <a:p>
            <a:pPr indent="0" lvl="0" marL="0" marR="0" rtl="0" algn="l">
              <a:lnSpc>
                <a:spcPct val="100000"/>
              </a:lnSpc>
              <a:spcBef>
                <a:spcPts val="0"/>
              </a:spcBef>
              <a:spcAft>
                <a:spcPts val="0"/>
              </a:spcAft>
              <a:buClr>
                <a:schemeClr val="dk1"/>
              </a:buClr>
              <a:buSzPts val="1100"/>
              <a:buFont typeface="Arial"/>
              <a:buNone/>
            </a:pPr>
            <a:r>
              <a:rPr b="1" i="0" lang="en" sz="1600" u="none" cap="none" strike="noStrike">
                <a:solidFill>
                  <a:schemeClr val="dk1"/>
                </a:solidFill>
                <a:latin typeface="Inconsolata"/>
                <a:ea typeface="Inconsolata"/>
                <a:cs typeface="Inconsolata"/>
                <a:sym typeface="Inconsolata"/>
              </a:rPr>
              <a:t>X = 2</a:t>
            </a:r>
            <a:endParaRPr b="1" i="0" sz="1600" u="none" cap="none" strike="noStrike">
              <a:solidFill>
                <a:schemeClr val="dk1"/>
              </a:solidFill>
              <a:latin typeface="Inconsolata"/>
              <a:ea typeface="Inconsolata"/>
              <a:cs typeface="Inconsolata"/>
              <a:sym typeface="Inconsolata"/>
            </a:endParaRPr>
          </a:p>
          <a:p>
            <a:pPr indent="0" lvl="0" marL="0" marR="0" rtl="0" algn="l">
              <a:lnSpc>
                <a:spcPct val="100000"/>
              </a:lnSpc>
              <a:spcBef>
                <a:spcPts val="0"/>
              </a:spcBef>
              <a:spcAft>
                <a:spcPts val="0"/>
              </a:spcAft>
              <a:buClr>
                <a:schemeClr val="dk1"/>
              </a:buClr>
              <a:buSzPts val="1100"/>
              <a:buFont typeface="Arial"/>
              <a:buNone/>
            </a:pPr>
            <a:r>
              <a:rPr b="1" i="0" lang="en" sz="1600" u="none" cap="none" strike="noStrike">
                <a:solidFill>
                  <a:schemeClr val="dk1"/>
                </a:solidFill>
                <a:latin typeface="Inconsolata"/>
                <a:ea typeface="Inconsolata"/>
                <a:cs typeface="Inconsolata"/>
                <a:sym typeface="Inconsolata"/>
              </a:rPr>
              <a:t>X = 3</a:t>
            </a:r>
            <a:endParaRPr b="1" i="0" sz="1600" u="none" cap="none" strike="noStrike">
              <a:solidFill>
                <a:schemeClr val="dk1"/>
              </a:solidFill>
              <a:latin typeface="Inconsolata"/>
              <a:ea typeface="Inconsolata"/>
              <a:cs typeface="Inconsolata"/>
              <a:sym typeface="Inconsolata"/>
            </a:endParaRPr>
          </a:p>
          <a:p>
            <a:pPr indent="0" lvl="0" marL="0" marR="0" rtl="0" algn="l">
              <a:lnSpc>
                <a:spcPct val="100000"/>
              </a:lnSpc>
              <a:spcBef>
                <a:spcPts val="0"/>
              </a:spcBef>
              <a:spcAft>
                <a:spcPts val="0"/>
              </a:spcAft>
              <a:buClr>
                <a:schemeClr val="dk1"/>
              </a:buClr>
              <a:buSzPts val="1100"/>
              <a:buFont typeface="Arial"/>
              <a:buNone/>
            </a:pPr>
            <a:r>
              <a:rPr b="1" i="0" lang="en" sz="1600" u="none" cap="none" strike="noStrike">
                <a:solidFill>
                  <a:schemeClr val="dk1"/>
                </a:solidFill>
                <a:latin typeface="Inconsolata"/>
                <a:ea typeface="Inconsolata"/>
                <a:cs typeface="Inconsolata"/>
                <a:sym typeface="Inconsolata"/>
              </a:rPr>
              <a:t>X = 4</a:t>
            </a:r>
            <a:endParaRPr b="1" i="0" sz="1600" u="none" cap="none" strike="noStrike">
              <a:solidFill>
                <a:schemeClr val="dk1"/>
              </a:solidFill>
              <a:latin typeface="Inconsolata"/>
              <a:ea typeface="Inconsolata"/>
              <a:cs typeface="Inconsolata"/>
              <a:sym typeface="Inconsolata"/>
            </a:endParaRPr>
          </a:p>
          <a:p>
            <a:pPr indent="0" lvl="0" marL="0" marR="0" rtl="0" algn="l">
              <a:lnSpc>
                <a:spcPct val="100000"/>
              </a:lnSpc>
              <a:spcBef>
                <a:spcPts val="0"/>
              </a:spcBef>
              <a:spcAft>
                <a:spcPts val="0"/>
              </a:spcAft>
              <a:buClr>
                <a:schemeClr val="dk1"/>
              </a:buClr>
              <a:buSzPts val="1100"/>
              <a:buFont typeface="Arial"/>
              <a:buNone/>
            </a:pPr>
            <a:r>
              <a:rPr b="1" i="0" lang="en" sz="1600" u="none" cap="none" strike="noStrike">
                <a:solidFill>
                  <a:schemeClr val="dk1"/>
                </a:solidFill>
                <a:latin typeface="Inconsolata"/>
                <a:ea typeface="Inconsolata"/>
                <a:cs typeface="Inconsolata"/>
                <a:sym typeface="Inconsolata"/>
              </a:rPr>
              <a:t>X = 5</a:t>
            </a:r>
            <a:endParaRPr b="1" i="0" sz="1600" u="none" cap="none" strike="noStrike">
              <a:solidFill>
                <a:schemeClr val="dk1"/>
              </a:solidFill>
              <a:latin typeface="Inconsolata"/>
              <a:ea typeface="Inconsolata"/>
              <a:cs typeface="Inconsolata"/>
              <a:sym typeface="Inconsolata"/>
            </a:endParaRPr>
          </a:p>
          <a:p>
            <a:pPr indent="0" lvl="0" marL="0" marR="0" rtl="0" algn="l">
              <a:lnSpc>
                <a:spcPct val="100000"/>
              </a:lnSpc>
              <a:spcBef>
                <a:spcPts val="0"/>
              </a:spcBef>
              <a:spcAft>
                <a:spcPts val="0"/>
              </a:spcAft>
              <a:buClr>
                <a:schemeClr val="dk1"/>
              </a:buClr>
              <a:buSzPts val="1100"/>
              <a:buFont typeface="Arial"/>
              <a:buNone/>
            </a:pPr>
            <a:r>
              <a:rPr b="1" i="0" lang="en" sz="1600" u="none" cap="none" strike="noStrike">
                <a:solidFill>
                  <a:schemeClr val="dk1"/>
                </a:solidFill>
                <a:latin typeface="Inconsolata"/>
                <a:ea typeface="Inconsolata"/>
                <a:cs typeface="Inconsolata"/>
                <a:sym typeface="Inconsolata"/>
              </a:rPr>
              <a:t>X = 6</a:t>
            </a:r>
            <a:endParaRPr b="1" i="0" sz="1600" u="none" cap="none" strike="noStrike">
              <a:solidFill>
                <a:schemeClr val="dk1"/>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chemeClr val="dk1"/>
                </a:solidFill>
                <a:latin typeface="Inconsolata"/>
                <a:ea typeface="Inconsolata"/>
                <a:cs typeface="Inconsolata"/>
                <a:sym typeface="Inconsolata"/>
              </a:rPr>
              <a:t>X = 7</a:t>
            </a:r>
            <a:endParaRPr b="1" i="0" sz="1600" u="none" cap="none" strike="noStrike">
              <a:solidFill>
                <a:schemeClr val="accent4"/>
              </a:solidFill>
              <a:latin typeface="Inconsolata"/>
              <a:ea typeface="Inconsolata"/>
              <a:cs typeface="Inconsolata"/>
              <a:sym typeface="Inconsolat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9"/>
          <p:cNvSpPr txBox="1"/>
          <p:nvPr>
            <p:ph type="title"/>
          </p:nvPr>
        </p:nvSpPr>
        <p:spPr>
          <a:xfrm>
            <a:off x="311700" y="342900"/>
            <a:ext cx="8147100" cy="5727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Review</a:t>
            </a:r>
            <a:endParaRPr/>
          </a:p>
        </p:txBody>
      </p:sp>
      <p:sp>
        <p:nvSpPr>
          <p:cNvPr id="218" name="Google Shape;218;p9"/>
          <p:cNvSpPr txBox="1"/>
          <p:nvPr>
            <p:ph idx="1" type="body"/>
          </p:nvPr>
        </p:nvSpPr>
        <p:spPr>
          <a:xfrm>
            <a:off x="311700" y="915600"/>
            <a:ext cx="3656100" cy="38472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00000"/>
              <a:buNone/>
            </a:pPr>
            <a:r>
              <a:rPr b="1" lang="en">
                <a:solidFill>
                  <a:schemeClr val="accent4"/>
                </a:solidFill>
                <a:latin typeface="Inconsolata"/>
                <a:ea typeface="Inconsolata"/>
                <a:cs typeface="Inconsolata"/>
                <a:sym typeface="Inconsolata"/>
              </a:rPr>
              <a:t>while</a:t>
            </a:r>
            <a:r>
              <a:rPr lang="en"/>
              <a:t> Loops</a:t>
            </a:r>
            <a:endParaRPr/>
          </a:p>
          <a:p>
            <a:pPr indent="-325755" lvl="0" marL="457200" rtl="0" algn="l">
              <a:lnSpc>
                <a:spcPct val="115000"/>
              </a:lnSpc>
              <a:spcBef>
                <a:spcPts val="1000"/>
              </a:spcBef>
              <a:spcAft>
                <a:spcPts val="0"/>
              </a:spcAft>
              <a:buSzPct val="100000"/>
              <a:buChar char="●"/>
            </a:pPr>
            <a:r>
              <a:rPr lang="en"/>
              <a:t>Allow us to execute the same piece of code as many times as we want.</a:t>
            </a:r>
            <a:endParaRPr/>
          </a:p>
          <a:p>
            <a:pPr indent="-325755" lvl="0" marL="457200" marR="0" rtl="0" algn="l">
              <a:lnSpc>
                <a:spcPct val="115000"/>
              </a:lnSpc>
              <a:spcBef>
                <a:spcPts val="1000"/>
              </a:spcBef>
              <a:spcAft>
                <a:spcPts val="0"/>
              </a:spcAft>
              <a:buSzPct val="100000"/>
              <a:buChar char="●"/>
            </a:pPr>
            <a:r>
              <a:rPr lang="en"/>
              <a:t>The code runs as long as a certain condition is </a:t>
            </a:r>
            <a:r>
              <a:rPr b="1" lang="en">
                <a:solidFill>
                  <a:schemeClr val="accent4"/>
                </a:solidFill>
                <a:latin typeface="Inconsolata"/>
                <a:ea typeface="Inconsolata"/>
                <a:cs typeface="Inconsolata"/>
                <a:sym typeface="Inconsolata"/>
              </a:rPr>
              <a:t>True</a:t>
            </a:r>
            <a:r>
              <a:rPr lang="en"/>
              <a:t> rather than a predetermined number of times.</a:t>
            </a:r>
            <a:endParaRPr/>
          </a:p>
          <a:p>
            <a:pPr indent="-325755" lvl="0" marL="457200" marR="0" rtl="0" algn="l">
              <a:lnSpc>
                <a:spcPct val="115000"/>
              </a:lnSpc>
              <a:spcBef>
                <a:spcPts val="1000"/>
              </a:spcBef>
              <a:spcAft>
                <a:spcPts val="0"/>
              </a:spcAft>
              <a:buSzPct val="100000"/>
              <a:buChar char="●"/>
            </a:pPr>
            <a:r>
              <a:rPr lang="en"/>
              <a:t>Watch out for </a:t>
            </a:r>
            <a:r>
              <a:rPr lang="en" u="sng"/>
              <a:t>infinite loops</a:t>
            </a:r>
            <a:r>
              <a:rPr lang="en"/>
              <a:t>. In the code to the right, we remove the </a:t>
            </a:r>
            <a:r>
              <a:rPr b="1" lang="en">
                <a:solidFill>
                  <a:schemeClr val="accent4"/>
                </a:solidFill>
                <a:latin typeface="Inconsolata"/>
                <a:ea typeface="Inconsolata"/>
                <a:cs typeface="Inconsolata"/>
                <a:sym typeface="Inconsolata"/>
              </a:rPr>
              <a:t>if</a:t>
            </a:r>
            <a:r>
              <a:rPr lang="en"/>
              <a:t> statement, we would get an infinite loop.</a:t>
            </a:r>
            <a:endParaRPr/>
          </a:p>
          <a:p>
            <a:pPr indent="-325755" lvl="0" marL="457200" marR="0" rtl="0" algn="l">
              <a:lnSpc>
                <a:spcPct val="115000"/>
              </a:lnSpc>
              <a:spcBef>
                <a:spcPts val="1000"/>
              </a:spcBef>
              <a:spcAft>
                <a:spcPts val="1000"/>
              </a:spcAft>
              <a:buSzPct val="100000"/>
              <a:buChar char="●"/>
            </a:pPr>
            <a:r>
              <a:rPr lang="en"/>
              <a:t>Watch out for </a:t>
            </a:r>
            <a:r>
              <a:rPr lang="en" u="sng"/>
              <a:t>dead code</a:t>
            </a:r>
            <a:r>
              <a:rPr lang="en"/>
              <a:t>.  If </a:t>
            </a:r>
            <a:r>
              <a:rPr b="1" lang="en">
                <a:solidFill>
                  <a:schemeClr val="accent4"/>
                </a:solidFill>
                <a:latin typeface="Inconsolata"/>
                <a:ea typeface="Inconsolata"/>
                <a:cs typeface="Inconsolata"/>
                <a:sym typeface="Inconsolata"/>
              </a:rPr>
              <a:t>keep_going</a:t>
            </a:r>
            <a:r>
              <a:rPr lang="en"/>
              <a:t> was initially set to </a:t>
            </a:r>
            <a:r>
              <a:rPr b="1" lang="en">
                <a:solidFill>
                  <a:schemeClr val="accent4"/>
                </a:solidFill>
                <a:latin typeface="Inconsolata"/>
                <a:ea typeface="Inconsolata"/>
                <a:cs typeface="Inconsolata"/>
                <a:sym typeface="Inconsolata"/>
              </a:rPr>
              <a:t>False</a:t>
            </a:r>
            <a:r>
              <a:rPr lang="en"/>
              <a:t>, the </a:t>
            </a:r>
            <a:r>
              <a:rPr b="1" lang="en">
                <a:solidFill>
                  <a:schemeClr val="accent4"/>
                </a:solidFill>
                <a:latin typeface="Inconsolata"/>
                <a:ea typeface="Inconsolata"/>
                <a:cs typeface="Inconsolata"/>
                <a:sym typeface="Inconsolata"/>
              </a:rPr>
              <a:t>while</a:t>
            </a:r>
            <a:r>
              <a:rPr lang="en"/>
              <a:t> loop would never run.</a:t>
            </a:r>
            <a:endParaRPr/>
          </a:p>
        </p:txBody>
      </p:sp>
      <p:sp>
        <p:nvSpPr>
          <p:cNvPr id="219" name="Google Shape;219;p9"/>
          <p:cNvSpPr txBox="1"/>
          <p:nvPr>
            <p:ph idx="12" type="sldNum"/>
          </p:nvPr>
        </p:nvSpPr>
        <p:spPr>
          <a:xfrm>
            <a:off x="8466613" y="4762672"/>
            <a:ext cx="365700" cy="2742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r">
              <a:lnSpc>
                <a:spcPct val="100000"/>
              </a:lnSpc>
              <a:spcBef>
                <a:spcPts val="0"/>
              </a:spcBef>
              <a:spcAft>
                <a:spcPts val="0"/>
              </a:spcAft>
              <a:buSzPct val="100000"/>
              <a:buNone/>
            </a:pPr>
            <a:fld id="{00000000-1234-1234-1234-123412341234}" type="slidenum">
              <a:rPr lang="en"/>
              <a:t>‹#›</a:t>
            </a:fld>
            <a:endParaRPr/>
          </a:p>
        </p:txBody>
      </p:sp>
      <p:sp>
        <p:nvSpPr>
          <p:cNvPr id="220" name="Google Shape;220;p9"/>
          <p:cNvSpPr txBox="1"/>
          <p:nvPr/>
        </p:nvSpPr>
        <p:spPr>
          <a:xfrm>
            <a:off x="4190025" y="837900"/>
            <a:ext cx="4642800" cy="3847200"/>
          </a:xfrm>
          <a:prstGeom prst="rect">
            <a:avLst/>
          </a:prstGeom>
          <a:solidFill>
            <a:schemeClr val="accent3"/>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accent4"/>
                </a:solidFill>
                <a:latin typeface="Inconsolata"/>
                <a:ea typeface="Inconsolata"/>
                <a:cs typeface="Inconsolata"/>
                <a:sym typeface="Inconsolata"/>
              </a:rPr>
              <a:t>user_input = None</a:t>
            </a:r>
            <a:endParaRPr b="1" i="0" sz="1400" u="none" cap="none" strike="noStrike">
              <a:solidFill>
                <a:schemeClr val="accent4"/>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accent4"/>
                </a:solidFill>
                <a:latin typeface="Inconsolata"/>
                <a:ea typeface="Inconsolata"/>
                <a:cs typeface="Inconsolata"/>
                <a:sym typeface="Inconsolata"/>
              </a:rPr>
              <a:t>keep_going = True</a:t>
            </a:r>
            <a:endParaRPr b="1" i="0" sz="1400" u="none" cap="none" strike="noStrike">
              <a:solidFill>
                <a:schemeClr val="accent4"/>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accent4"/>
                </a:solidFill>
                <a:latin typeface="Inconsolata"/>
                <a:ea typeface="Inconsolata"/>
                <a:cs typeface="Inconsolata"/>
                <a:sym typeface="Inconsolata"/>
              </a:rPr>
              <a:t>counter = 0</a:t>
            </a:r>
            <a:endParaRPr b="1" i="0" sz="1400" u="none" cap="none" strike="noStrike">
              <a:solidFill>
                <a:schemeClr val="accent4"/>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accent4"/>
                </a:solidFill>
                <a:latin typeface="Inconsolata"/>
                <a:ea typeface="Inconsolata"/>
                <a:cs typeface="Inconsolata"/>
                <a:sym typeface="Inconsolata"/>
              </a:rPr>
              <a:t>while keep_going:</a:t>
            </a:r>
            <a:endParaRPr b="1" i="0" sz="1400" u="none" cap="none" strike="noStrike">
              <a:solidFill>
                <a:schemeClr val="accent4"/>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accent4"/>
                </a:solidFill>
                <a:latin typeface="Inconsolata"/>
                <a:ea typeface="Inconsolata"/>
                <a:cs typeface="Inconsolata"/>
                <a:sym typeface="Inconsolata"/>
              </a:rPr>
              <a:t>    counter += 1</a:t>
            </a:r>
            <a:endParaRPr b="1" i="0" sz="1400" u="none" cap="none" strike="noStrike">
              <a:solidFill>
                <a:schemeClr val="accent4"/>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accent4"/>
                </a:solidFill>
                <a:latin typeface="Inconsolata"/>
                <a:ea typeface="Inconsolata"/>
                <a:cs typeface="Inconsolata"/>
                <a:sym typeface="Inconsolata"/>
              </a:rPr>
              <a:t>    user_input = input("Keep going? (x to end): ")</a:t>
            </a:r>
            <a:endParaRPr b="1" i="0" sz="1400" u="none" cap="none" strike="noStrike">
              <a:solidFill>
                <a:schemeClr val="accent4"/>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accent4"/>
                </a:solidFill>
                <a:latin typeface="Inconsolata"/>
                <a:ea typeface="Inconsolata"/>
                <a:cs typeface="Inconsolata"/>
                <a:sym typeface="Inconsolata"/>
              </a:rPr>
              <a:t>    if user_input == "X" or user_input == 'x':</a:t>
            </a:r>
            <a:endParaRPr b="1" i="0" sz="1400" u="none" cap="none" strike="noStrike">
              <a:solidFill>
                <a:schemeClr val="accent4"/>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accent4"/>
                </a:solidFill>
                <a:latin typeface="Inconsolata"/>
                <a:ea typeface="Inconsolata"/>
                <a:cs typeface="Inconsolata"/>
                <a:sym typeface="Inconsolata"/>
              </a:rPr>
              <a:t>        keep_going = False</a:t>
            </a:r>
            <a:endParaRPr b="1" i="0" sz="1400" u="none" cap="none" strike="noStrike">
              <a:solidFill>
                <a:schemeClr val="accent4"/>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accent4"/>
                </a:solidFill>
                <a:latin typeface="Inconsolata"/>
                <a:ea typeface="Inconsolata"/>
                <a:cs typeface="Inconsolata"/>
                <a:sym typeface="Inconsolata"/>
              </a:rPr>
              <a:t>print(f"I ran </a:t>
            </a:r>
            <a:r>
              <a:rPr b="1" i="0" lang="en" sz="1400" u="none" cap="none" strike="noStrike">
                <a:solidFill>
                  <a:srgbClr val="2C768B"/>
                </a:solidFill>
                <a:latin typeface="Inconsolata"/>
                <a:ea typeface="Inconsolata"/>
                <a:cs typeface="Inconsolata"/>
                <a:sym typeface="Inconsolata"/>
              </a:rPr>
              <a:t>{counter}</a:t>
            </a:r>
            <a:r>
              <a:rPr b="1" i="0" lang="en" sz="1400" u="none" cap="none" strike="noStrike">
                <a:solidFill>
                  <a:schemeClr val="accent4"/>
                </a:solidFill>
                <a:latin typeface="Inconsolata"/>
                <a:ea typeface="Inconsolata"/>
                <a:cs typeface="Inconsolata"/>
                <a:sym typeface="Inconsolata"/>
              </a:rPr>
              <a:t> times. See ya!")</a:t>
            </a:r>
            <a:endParaRPr b="1" i="0" sz="1400" u="none" cap="none" strike="noStrike">
              <a:solidFill>
                <a:schemeClr val="accent4"/>
              </a:solidFill>
              <a:latin typeface="Inconsolata"/>
              <a:ea typeface="Inconsolata"/>
              <a:cs typeface="Inconsolata"/>
              <a:sym typeface="Inconsolata"/>
            </a:endParaRPr>
          </a:p>
          <a:p>
            <a:pPr indent="0" lvl="0" marL="0" marR="0" rtl="0" algn="l">
              <a:lnSpc>
                <a:spcPct val="100000"/>
              </a:lnSpc>
              <a:spcBef>
                <a:spcPts val="0"/>
              </a:spcBef>
              <a:spcAft>
                <a:spcPts val="0"/>
              </a:spcAft>
              <a:buClr>
                <a:schemeClr val="dk1"/>
              </a:buClr>
              <a:buSzPts val="1100"/>
              <a:buFont typeface="Arial"/>
              <a:buNone/>
            </a:pPr>
            <a:r>
              <a:t/>
            </a:r>
            <a:endParaRPr b="1" i="0" sz="1400" u="none" cap="none" strike="noStrike">
              <a:solidFill>
                <a:schemeClr val="accent4"/>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accent4"/>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Inconsolata"/>
                <a:ea typeface="Inconsolata"/>
                <a:cs typeface="Inconsolata"/>
                <a:sym typeface="Inconsolata"/>
              </a:rPr>
              <a:t>Keep going? (x to end): 4</a:t>
            </a:r>
            <a:endParaRPr b="1" i="0" sz="1400" u="none" cap="none" strike="noStrike">
              <a:solidFill>
                <a:schemeClr val="dk1"/>
              </a:solidFill>
              <a:latin typeface="Inconsolata"/>
              <a:ea typeface="Inconsolata"/>
              <a:cs typeface="Inconsolata"/>
              <a:sym typeface="Inconsolata"/>
            </a:endParaRPr>
          </a:p>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chemeClr val="dk1"/>
                </a:solidFill>
                <a:latin typeface="Inconsolata"/>
                <a:ea typeface="Inconsolata"/>
                <a:cs typeface="Inconsolata"/>
                <a:sym typeface="Inconsolata"/>
              </a:rPr>
              <a:t>Keep going? (x to end): fr</a:t>
            </a:r>
            <a:endParaRPr b="1" i="0" sz="1400" u="none" cap="none" strike="noStrike">
              <a:solidFill>
                <a:schemeClr val="accent4"/>
              </a:solidFill>
              <a:latin typeface="Inconsolata"/>
              <a:ea typeface="Inconsolata"/>
              <a:cs typeface="Inconsolata"/>
              <a:sym typeface="Inconsolata"/>
            </a:endParaRPr>
          </a:p>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chemeClr val="dk1"/>
                </a:solidFill>
                <a:latin typeface="Inconsolata"/>
                <a:ea typeface="Inconsolata"/>
                <a:cs typeface="Inconsolata"/>
                <a:sym typeface="Inconsolata"/>
              </a:rPr>
              <a:t>Keep going? (x to end): 8j</a:t>
            </a:r>
            <a:endParaRPr b="1" i="0" sz="1400" u="none" cap="none" strike="noStrike">
              <a:solidFill>
                <a:schemeClr val="accent4"/>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Inconsolata"/>
                <a:ea typeface="Inconsolata"/>
                <a:cs typeface="Inconsolata"/>
                <a:sym typeface="Inconsolata"/>
              </a:rPr>
              <a:t>…</a:t>
            </a:r>
            <a:endParaRPr b="1" i="0" sz="1400" u="none" cap="none" strike="noStrike">
              <a:solidFill>
                <a:schemeClr val="dk1"/>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Inconsolata"/>
                <a:ea typeface="Inconsolata"/>
                <a:cs typeface="Inconsolata"/>
                <a:sym typeface="Inconsolata"/>
              </a:rPr>
              <a:t>Keep going? (x to end): X</a:t>
            </a:r>
            <a:endParaRPr b="1" i="0" sz="1400" u="none" cap="none" strike="noStrike">
              <a:solidFill>
                <a:schemeClr val="dk1"/>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Inconsolata"/>
                <a:ea typeface="Inconsolata"/>
                <a:cs typeface="Inconsolata"/>
                <a:sym typeface="Inconsolata"/>
              </a:rPr>
              <a:t>I ran 29 times. See ya!</a:t>
            </a:r>
            <a:endParaRPr b="1" i="0" sz="1400" u="none" cap="none" strike="noStrike">
              <a:solidFill>
                <a:schemeClr val="dk1"/>
              </a:solidFill>
              <a:latin typeface="Inconsolata"/>
              <a:ea typeface="Inconsolata"/>
              <a:cs typeface="Inconsolata"/>
              <a:sym typeface="Inconsolat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D5D5D"/>
      </a:dk2>
      <a:lt2>
        <a:srgbClr val="DADADA"/>
      </a:lt2>
      <a:accent1>
        <a:srgbClr val="58ADC5"/>
      </a:accent1>
      <a:accent2>
        <a:srgbClr val="8AC6D6"/>
      </a:accent2>
      <a:accent3>
        <a:srgbClr val="CDE6EE"/>
      </a:accent3>
      <a:accent4>
        <a:srgbClr val="EA5B25"/>
      </a:accent4>
      <a:accent5>
        <a:srgbClr val="F08C66"/>
      </a:accent5>
      <a:accent6>
        <a:srgbClr val="F9CEBE"/>
      </a:accent6>
      <a:hlink>
        <a:srgbClr val="58AD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