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5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51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6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2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0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1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3568-E641-4D46-BF9D-FB81873015F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E2AB-6267-44E7-A4BE-9CBB921BB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72" y="1188812"/>
            <a:ext cx="9124251" cy="2838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Bubble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510" y="4729978"/>
            <a:ext cx="3123636" cy="16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289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Shaker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6" y="1290637"/>
            <a:ext cx="5647374" cy="52396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020" y="2460047"/>
            <a:ext cx="3857420" cy="21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256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Comb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4" y="1188812"/>
            <a:ext cx="5495397" cy="52502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128"/>
          <a:stretch/>
        </p:blipFill>
        <p:spPr>
          <a:xfrm>
            <a:off x="7479047" y="2403566"/>
            <a:ext cx="3853760" cy="22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Insertion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3" y="1361462"/>
            <a:ext cx="6242866" cy="37457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74" y="1907624"/>
            <a:ext cx="4390281" cy="26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3066" y="276815"/>
            <a:ext cx="338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Selection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33" y="2544671"/>
            <a:ext cx="4228897" cy="249247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19" y="1188812"/>
            <a:ext cx="1402747" cy="52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Quick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" y="1329961"/>
            <a:ext cx="6782868" cy="51840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980" y="2761786"/>
            <a:ext cx="3704379" cy="20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164" y="353881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Heap 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5" y="1264374"/>
            <a:ext cx="6618007" cy="50580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42" y="1264374"/>
            <a:ext cx="3750356" cy="2321997"/>
          </a:xfrm>
          <a:prstGeom prst="rect">
            <a:avLst/>
          </a:prstGeom>
        </p:spPr>
      </p:pic>
      <p:pic>
        <p:nvPicPr>
          <p:cNvPr id="2" name="Picture 2" descr="https://avatars.mds.yandex.net/get-entity_search/5513561/551822065/S600x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6" b="32721"/>
          <a:stretch/>
        </p:blipFill>
        <p:spPr bwMode="auto">
          <a:xfrm>
            <a:off x="7824564" y="4136571"/>
            <a:ext cx="3219818" cy="21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ое векторное изображение Фон пиксель дождь аннотац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/>
          <a:stretch/>
        </p:blipFill>
        <p:spPr bwMode="auto">
          <a:xfrm>
            <a:off x="-2" y="-17418"/>
            <a:ext cx="12192000" cy="71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9529" y="160338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Function </a:t>
            </a:r>
            <a:r>
              <a:rPr lang="en-US" sz="4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std</a:t>
            </a:r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::sort</a:t>
            </a:r>
            <a:endParaRPr lang="ru-RU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4" descr="1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759949" y="1084147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td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::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sort(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_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RanIt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_First,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_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RanIt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_Last, _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_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Pred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784" y="1700180"/>
            <a:ext cx="9887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В качестве предиката можно использовать 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lambda </a:t>
            </a:r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функцию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 </a:t>
            </a:r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Ее синтаксис: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[](&lt;</a:t>
            </a:r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второй аргумент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&gt;, &lt;</a:t>
            </a:r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первый аргумент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&gt;){&lt;</a:t>
            </a:r>
            <a:r>
              <a:rPr lang="ru-RU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возвращение результата сравнения</a:t>
            </a:r>
            <a:r>
              <a:rPr lang="en-US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&gt;};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" y="2888071"/>
            <a:ext cx="1030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Функция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std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::sort </a:t>
            </a:r>
            <a:r>
              <a:rPr lang="ru-RU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использует алгоритм быстрой сортировки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26" y="3537856"/>
            <a:ext cx="3854535" cy="29459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020" y="3877460"/>
            <a:ext cx="3704379" cy="20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8</cp:revision>
  <dcterms:created xsi:type="dcterms:W3CDTF">2024-10-20T12:27:09Z</dcterms:created>
  <dcterms:modified xsi:type="dcterms:W3CDTF">2024-10-23T17:53:12Z</dcterms:modified>
</cp:coreProperties>
</file>