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23e27f0c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23e27f0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23e27f0c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c23e27f0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23e27f0c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23e27f0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Bike Park Bot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Команда: Ловушка Собянина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Проблема</a:t>
            </a:r>
            <a:endParaRPr b="1"/>
          </a:p>
        </p:txBody>
      </p:sp>
      <p:pic>
        <p:nvPicPr>
          <p:cNvPr descr="Картинки по запросу велосипедист парковка"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075" y="943350"/>
            <a:ext cx="2422350" cy="385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велосипедист карта"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100" y="1115296"/>
            <a:ext cx="3108451" cy="228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велосипедист грусть"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150" y="2321225"/>
            <a:ext cx="3366075" cy="26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Идея решения</a:t>
            </a:r>
            <a:r>
              <a:rPr b="1" lang="ru"/>
              <a:t>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descr="Картинки по запросу удобная карта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825" y="2936150"/>
            <a:ext cx="5090651" cy="212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кнопка"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100" y="1188089"/>
            <a:ext cx="2102351" cy="1577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велосипедист телефон"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175" y="1499525"/>
            <a:ext cx="3968525" cy="29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659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Наше </a:t>
            </a:r>
            <a:r>
              <a:rPr b="1" lang="ru"/>
              <a:t>решение </a:t>
            </a:r>
            <a:endParaRPr b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150" y="1798812"/>
            <a:ext cx="2241099" cy="224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825" y="1150282"/>
            <a:ext cx="1778875" cy="3852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11700" y="1882662"/>
            <a:ext cx="2241099" cy="224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839593">
            <a:off x="5891175" y="3113825"/>
            <a:ext cx="1778875" cy="17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39593">
            <a:off x="1444275" y="3297650"/>
            <a:ext cx="1778875" cy="17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659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Наше решение </a:t>
            </a:r>
            <a:endParaRPr b="1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225" y="0"/>
            <a:ext cx="23748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0"/>
            <a:ext cx="23748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2191625" y="2506225"/>
            <a:ext cx="4456500" cy="7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659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Использованные технологии</a:t>
            </a:r>
            <a:endParaRPr b="1"/>
          </a:p>
        </p:txBody>
      </p:sp>
      <p:pic>
        <p:nvPicPr>
          <p:cNvPr descr="Картинки по запросу telegram python bot" id="95" name="Google Shape;95;p18"/>
          <p:cNvPicPr preferRelativeResize="0"/>
          <p:nvPr/>
        </p:nvPicPr>
        <p:blipFill rotWithShape="1">
          <a:blip r:embed="rId3">
            <a:alphaModFix/>
          </a:blip>
          <a:srcRect b="10769" l="89560" r="-89560" t="-10769"/>
          <a:stretch/>
        </p:blipFill>
        <p:spPr>
          <a:xfrm>
            <a:off x="3014788" y="1014538"/>
            <a:ext cx="3114425" cy="311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here"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475" y="944300"/>
            <a:ext cx="2253250" cy="2053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telegram python bot"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316000"/>
            <a:ext cx="2423675" cy="2423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python"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9350" y="3526100"/>
            <a:ext cx="55245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github" id="99" name="Google Shape;9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49798" y="1272830"/>
            <a:ext cx="2253250" cy="2253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659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Наше решение </a:t>
            </a:r>
            <a:endParaRPr b="1"/>
          </a:p>
        </p:txBody>
      </p:sp>
      <p:pic>
        <p:nvPicPr>
          <p:cNvPr descr="Картинки по запросу telegram"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75" y="844100"/>
            <a:ext cx="3156400" cy="31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545300" y="4095000"/>
            <a:ext cx="31143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@GdeParkovkaBot</a:t>
            </a:r>
            <a:endParaRPr b="1" sz="2400"/>
          </a:p>
        </p:txBody>
      </p:sp>
      <p:pic>
        <p:nvPicPr>
          <p:cNvPr descr="Картинки по запросу github"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475" y="998475"/>
            <a:ext cx="3295075" cy="329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3847575" y="4349875"/>
            <a:ext cx="51333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github.com/Dimakl/BikeParkBot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