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Oswald Light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869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1v/7iifac8WR4JGcLvBuG2Ld0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  <p:guide pos="8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Light-bold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Ligh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Титульный слайд">
  <p:cSld name="3_Титульный слайд">
    <p:bg>
      <p:bgPr>
        <a:gradFill>
          <a:gsLst>
            <a:gs pos="0">
              <a:srgbClr val="2A73FE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 rot="5400000">
            <a:off x="7804306" y="-95855"/>
            <a:ext cx="4290312" cy="4482022"/>
          </a:xfrm>
          <a:custGeom>
            <a:rect b="b" l="l" r="r" t="t"/>
            <a:pathLst>
              <a:path extrusionOk="0" h="4482022" w="4290312">
                <a:moveTo>
                  <a:pt x="0" y="4445166"/>
                </a:moveTo>
                <a:lnTo>
                  <a:pt x="0" y="0"/>
                </a:lnTo>
                <a:lnTo>
                  <a:pt x="4221879" y="0"/>
                </a:lnTo>
                <a:lnTo>
                  <a:pt x="4246895" y="140082"/>
                </a:lnTo>
                <a:cubicBezTo>
                  <a:pt x="4275485" y="327190"/>
                  <a:pt x="4290312" y="518826"/>
                  <a:pt x="4290312" y="713926"/>
                </a:cubicBezTo>
                <a:cubicBezTo>
                  <a:pt x="4290312" y="2794988"/>
                  <a:pt x="2603278" y="4482022"/>
                  <a:pt x="522216" y="4482022"/>
                </a:cubicBezTo>
                <a:cubicBezTo>
                  <a:pt x="392150" y="4482022"/>
                  <a:pt x="263623" y="4475432"/>
                  <a:pt x="136950" y="4462568"/>
                </a:cubicBezTo>
                <a:close/>
              </a:path>
            </a:pathLst>
          </a:custGeom>
          <a:gradFill>
            <a:gsLst>
              <a:gs pos="0">
                <a:srgbClr val="0051E8">
                  <a:alpha val="29803"/>
                </a:srgbClr>
              </a:gs>
              <a:gs pos="83000">
                <a:srgbClr val="00369B">
                  <a:alpha val="72941"/>
                </a:srgbClr>
              </a:gs>
              <a:gs pos="100000">
                <a:srgbClr val="00369B">
                  <a:alpha val="72941"/>
                </a:srgbClr>
              </a:gs>
            </a:gsLst>
            <a:lin ang="13800001" scaled="0"/>
          </a:gradFill>
          <a:ln>
            <a:noFill/>
          </a:ln>
          <a:effectLst>
            <a:outerShdw blurRad="1270000" sx="102000" rotWithShape="0" algn="ctr" sy="102000">
              <a:srgbClr val="367CFF">
                <a:alpha val="1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" name="Google Shape;13;p15"/>
          <p:cNvSpPr/>
          <p:nvPr/>
        </p:nvSpPr>
        <p:spPr>
          <a:xfrm flipH="1">
            <a:off x="-2" y="2162939"/>
            <a:ext cx="4614553" cy="4698421"/>
          </a:xfrm>
          <a:custGeom>
            <a:rect b="b" l="l" r="r" t="t"/>
            <a:pathLst>
              <a:path extrusionOk="0" h="6362288" w="6248719">
                <a:moveTo>
                  <a:pt x="6248719" y="0"/>
                </a:moveTo>
                <a:lnTo>
                  <a:pt x="6248719" y="6362288"/>
                </a:lnTo>
                <a:lnTo>
                  <a:pt x="0" y="6362288"/>
                </a:lnTo>
                <a:cubicBezTo>
                  <a:pt x="0" y="2956723"/>
                  <a:pt x="2674482" y="175818"/>
                  <a:pt x="6037680" y="5337"/>
                </a:cubicBezTo>
                <a:close/>
              </a:path>
            </a:pathLst>
          </a:custGeom>
          <a:gradFill>
            <a:gsLst>
              <a:gs pos="0">
                <a:srgbClr val="0051E8">
                  <a:alpha val="41960"/>
                </a:srgbClr>
              </a:gs>
              <a:gs pos="83000">
                <a:schemeClr val="accent3"/>
              </a:gs>
              <a:gs pos="100000">
                <a:schemeClr val="accent3"/>
              </a:gs>
            </a:gsLst>
            <a:lin ang="13800001" scaled="0"/>
          </a:gradFill>
          <a:ln>
            <a:noFill/>
          </a:ln>
          <a:effectLst>
            <a:outerShdw blurRad="1270000" sx="102000" rotWithShape="0" algn="ctr" sy="102000">
              <a:srgbClr val="367CFF">
                <a:alpha val="1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" name="Google Shape;14;p15"/>
          <p:cNvSpPr/>
          <p:nvPr>
            <p:ph idx="2" type="pic"/>
          </p:nvPr>
        </p:nvSpPr>
        <p:spPr>
          <a:xfrm>
            <a:off x="-3368357" y="-1577499"/>
            <a:ext cx="10012998" cy="1001299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Заголовок и объект">
  <p:cSld name="11_Заголовок и объект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/>
        </p:nvSpPr>
        <p:spPr>
          <a:xfrm>
            <a:off x="348003" y="6301366"/>
            <a:ext cx="3918857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Oswald Light"/>
              <a:buNone/>
            </a:pPr>
            <a:r>
              <a:rPr b="0" i="0" lang="ru-RU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Digital IT pitch-deck PowerPoint bundle</a:t>
            </a:r>
            <a:endParaRPr b="0" i="0" sz="1200">
              <a:solidFill>
                <a:srgbClr val="7F7F7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2" name="Google Shape;62;p24"/>
          <p:cNvSpPr txBox="1"/>
          <p:nvPr>
            <p:ph type="title"/>
          </p:nvPr>
        </p:nvSpPr>
        <p:spPr>
          <a:xfrm>
            <a:off x="339210" y="321106"/>
            <a:ext cx="11409878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24"/>
          <p:cNvSpPr/>
          <p:nvPr>
            <p:ph idx="2" type="pic"/>
          </p:nvPr>
        </p:nvSpPr>
        <p:spPr>
          <a:xfrm>
            <a:off x="633144" y="1666815"/>
            <a:ext cx="5867669" cy="367426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5" name="Google Shape;65;p24"/>
          <p:cNvSpPr/>
          <p:nvPr>
            <p:ph idx="3" type="pic"/>
          </p:nvPr>
        </p:nvSpPr>
        <p:spPr>
          <a:xfrm>
            <a:off x="7731455" y="1155244"/>
            <a:ext cx="3574720" cy="357472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AECAFF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и объект">
  <p:cSld name="9_Заголовок и объект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/>
        </p:nvSpPr>
        <p:spPr>
          <a:xfrm>
            <a:off x="348003" y="6301366"/>
            <a:ext cx="3918857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Oswald Light"/>
              <a:buNone/>
            </a:pPr>
            <a:r>
              <a:rPr b="0" i="0" lang="ru-RU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Digital IT pitch-deck PowerPoint bundle</a:t>
            </a:r>
            <a:endParaRPr b="0" i="0" sz="1200">
              <a:solidFill>
                <a:srgbClr val="7F7F7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68" name="Google Shape;6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00797" y="79880"/>
            <a:ext cx="1833168" cy="96241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5"/>
          <p:cNvSpPr txBox="1"/>
          <p:nvPr>
            <p:ph type="title"/>
          </p:nvPr>
        </p:nvSpPr>
        <p:spPr>
          <a:xfrm>
            <a:off x="339210" y="321106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1" name="Google Shape;71;p25"/>
          <p:cNvSpPr/>
          <p:nvPr/>
        </p:nvSpPr>
        <p:spPr>
          <a:xfrm>
            <a:off x="5969000" y="-50800"/>
            <a:ext cx="6299200" cy="6953034"/>
          </a:xfrm>
          <a:custGeom>
            <a:rect b="b" l="l" r="r" t="t"/>
            <a:pathLst>
              <a:path extrusionOk="0" h="6953034" w="6299200">
                <a:moveTo>
                  <a:pt x="5562600" y="45719"/>
                </a:moveTo>
                <a:lnTo>
                  <a:pt x="6299200" y="0"/>
                </a:lnTo>
                <a:lnTo>
                  <a:pt x="6247006" y="4397613"/>
                </a:lnTo>
                <a:lnTo>
                  <a:pt x="6247006" y="6953034"/>
                </a:lnTo>
                <a:lnTo>
                  <a:pt x="5245100" y="6934200"/>
                </a:lnTo>
                <a:lnTo>
                  <a:pt x="825500" y="6946900"/>
                </a:lnTo>
                <a:lnTo>
                  <a:pt x="0" y="6946900"/>
                </a:lnTo>
                <a:lnTo>
                  <a:pt x="3732406" y="3902313"/>
                </a:lnTo>
                <a:lnTo>
                  <a:pt x="5562600" y="4571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">
                <a:schemeClr val="accent2"/>
              </a:gs>
              <a:gs pos="100000">
                <a:srgbClr val="00359A"/>
              </a:gs>
            </a:gsLst>
            <a:lin ang="13200000" scaled="0"/>
          </a:gradFill>
          <a:ln>
            <a:noFill/>
          </a:ln>
          <a:effectLst>
            <a:outerShdw sx="1000" rotWithShape="0" algn="ctr" sy="1000">
              <a:srgbClr val="367C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5"/>
          <p:cNvSpPr/>
          <p:nvPr/>
        </p:nvSpPr>
        <p:spPr>
          <a:xfrm>
            <a:off x="8433880" y="2996120"/>
            <a:ext cx="758757" cy="5642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73" name="Google Shape;73;p25"/>
          <p:cNvSpPr/>
          <p:nvPr/>
        </p:nvSpPr>
        <p:spPr>
          <a:xfrm>
            <a:off x="1534321" y="1250043"/>
            <a:ext cx="9618660" cy="6113975"/>
          </a:xfrm>
          <a:custGeom>
            <a:rect b="b" l="l" r="r" t="t"/>
            <a:pathLst>
              <a:path extrusionOk="0" h="5954094" w="9367131">
                <a:moveTo>
                  <a:pt x="9162777" y="0"/>
                </a:moveTo>
                <a:lnTo>
                  <a:pt x="9367131" y="482672"/>
                </a:lnTo>
                <a:lnTo>
                  <a:pt x="9171075" y="482672"/>
                </a:lnTo>
                <a:lnTo>
                  <a:pt x="8258220" y="2548006"/>
                </a:lnTo>
                <a:lnTo>
                  <a:pt x="4343320" y="5954094"/>
                </a:lnTo>
                <a:lnTo>
                  <a:pt x="0" y="5954094"/>
                </a:lnTo>
                <a:lnTo>
                  <a:pt x="7459473" y="2548006"/>
                </a:lnTo>
                <a:lnTo>
                  <a:pt x="7459472" y="2548006"/>
                </a:lnTo>
                <a:lnTo>
                  <a:pt x="8735395" y="500929"/>
                </a:lnTo>
                <a:lnTo>
                  <a:pt x="8535189" y="500929"/>
                </a:lnTo>
                <a:lnTo>
                  <a:pt x="916277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sx="1000" rotWithShape="0" algn="ctr" sy="1000">
              <a:srgbClr val="367C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5"/>
          <p:cNvSpPr/>
          <p:nvPr/>
        </p:nvSpPr>
        <p:spPr>
          <a:xfrm>
            <a:off x="5982510" y="3988341"/>
            <a:ext cx="758757" cy="5642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и объект">
  <p:cSld name="2_Заголовок и объект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/>
        </p:nvSpPr>
        <p:spPr>
          <a:xfrm>
            <a:off x="348003" y="6301366"/>
            <a:ext cx="3918857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Oswald Light"/>
              <a:buNone/>
            </a:pPr>
            <a:r>
              <a:rPr b="0" i="0" lang="ru-RU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Digital IT pitch-deck PowerPoint bundle</a:t>
            </a:r>
            <a:endParaRPr b="0" i="0" sz="1200">
              <a:solidFill>
                <a:srgbClr val="7F7F7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77" name="Google Shape;77;p26"/>
          <p:cNvSpPr txBox="1"/>
          <p:nvPr>
            <p:ph type="title"/>
          </p:nvPr>
        </p:nvSpPr>
        <p:spPr>
          <a:xfrm>
            <a:off x="339210" y="322669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объект">
  <p:cSld name="13_Заголовок и объект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/>
          <p:nvPr>
            <p:ph idx="2" type="pic"/>
          </p:nvPr>
        </p:nvSpPr>
        <p:spPr>
          <a:xfrm>
            <a:off x="5353566" y="392400"/>
            <a:ext cx="6073200" cy="6073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AECA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7"/>
          <p:cNvSpPr txBox="1"/>
          <p:nvPr/>
        </p:nvSpPr>
        <p:spPr>
          <a:xfrm>
            <a:off x="348003" y="6301366"/>
            <a:ext cx="3918857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Oswald Light"/>
              <a:buNone/>
            </a:pPr>
            <a:r>
              <a:rPr b="0" i="0" lang="ru-RU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Digital IT pitch-deck PowerPoint bundle</a:t>
            </a:r>
            <a:endParaRPr b="0" i="0" sz="1200">
              <a:solidFill>
                <a:srgbClr val="7F7F7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2" name="Google Shape;82;p27"/>
          <p:cNvSpPr txBox="1"/>
          <p:nvPr>
            <p:ph type="title"/>
          </p:nvPr>
        </p:nvSpPr>
        <p:spPr>
          <a:xfrm>
            <a:off x="339210" y="322669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Заголовок и объект">
  <p:cSld name="14_Заголовок и объект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/>
          <p:nvPr>
            <p:ph idx="2" type="pic"/>
          </p:nvPr>
        </p:nvSpPr>
        <p:spPr>
          <a:xfrm>
            <a:off x="-3808195" y="-1577499"/>
            <a:ext cx="10012998" cy="1001299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6" name="Google Shape;86;p28"/>
          <p:cNvSpPr txBox="1"/>
          <p:nvPr/>
        </p:nvSpPr>
        <p:spPr>
          <a:xfrm>
            <a:off x="348003" y="6301366"/>
            <a:ext cx="3918857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Oswald Light"/>
              <a:buNone/>
            </a:pPr>
            <a:r>
              <a:rPr b="0" i="0" lang="ru-RU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Digital IT pitch-deck PowerPoint bundle</a:t>
            </a:r>
            <a:endParaRPr b="0" i="0" sz="1200">
              <a:solidFill>
                <a:srgbClr val="7F7F7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7" name="Google Shape;87;p28"/>
          <p:cNvSpPr txBox="1"/>
          <p:nvPr>
            <p:ph type="title"/>
          </p:nvPr>
        </p:nvSpPr>
        <p:spPr>
          <a:xfrm>
            <a:off x="6817488" y="337155"/>
            <a:ext cx="4222516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и объект">
  <p:cSld name="5_Заголовок и объект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/>
          <p:nvPr/>
        </p:nvSpPr>
        <p:spPr>
          <a:xfrm>
            <a:off x="5751038" y="-1277757"/>
            <a:ext cx="10207543" cy="102075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sx="1000" rotWithShape="0" algn="ctr" sy="1000">
              <a:srgbClr val="367C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9"/>
          <p:cNvSpPr txBox="1"/>
          <p:nvPr>
            <p:ph type="title"/>
          </p:nvPr>
        </p:nvSpPr>
        <p:spPr>
          <a:xfrm>
            <a:off x="339210" y="337155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29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3" name="Google Shape;9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53557" y="953950"/>
            <a:ext cx="9148043" cy="60764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9"/>
          <p:cNvSpPr/>
          <p:nvPr>
            <p:ph idx="2" type="pic"/>
          </p:nvPr>
        </p:nvSpPr>
        <p:spPr>
          <a:xfrm>
            <a:off x="5310656" y="1966913"/>
            <a:ext cx="5941218" cy="355044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Заголовок и объект">
  <p:cSld name="15_Заголовок и объект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/>
          <p:nvPr>
            <p:ph idx="2" type="pic"/>
          </p:nvPr>
        </p:nvSpPr>
        <p:spPr>
          <a:xfrm>
            <a:off x="5216699" y="-1577499"/>
            <a:ext cx="10012998" cy="1001299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7" name="Google Shape;97;p30"/>
          <p:cNvSpPr txBox="1"/>
          <p:nvPr/>
        </p:nvSpPr>
        <p:spPr>
          <a:xfrm>
            <a:off x="348003" y="6301366"/>
            <a:ext cx="3918857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Oswald Light"/>
              <a:buNone/>
            </a:pPr>
            <a:r>
              <a:rPr b="0" i="0" lang="ru-RU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Digital IT pitch-deck PowerPoint bundle</a:t>
            </a:r>
            <a:endParaRPr b="0" i="0" sz="1200">
              <a:solidFill>
                <a:srgbClr val="7F7F7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8" name="Google Shape;98;p30"/>
          <p:cNvSpPr txBox="1"/>
          <p:nvPr>
            <p:ph type="title"/>
          </p:nvPr>
        </p:nvSpPr>
        <p:spPr>
          <a:xfrm>
            <a:off x="339210" y="337155"/>
            <a:ext cx="4075135" cy="1311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Заголовок и объект">
  <p:cSld name="6_Заголовок и объект">
    <p:bg>
      <p:bgPr>
        <a:gradFill>
          <a:gsLst>
            <a:gs pos="0">
              <a:schemeClr val="accent3"/>
            </a:gs>
            <a:gs pos="100000">
              <a:srgbClr val="2A73FE"/>
            </a:gs>
          </a:gsLst>
          <a:lin ang="135000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/>
          <p:nvPr>
            <p:ph idx="2" type="pic"/>
          </p:nvPr>
        </p:nvSpPr>
        <p:spPr>
          <a:xfrm>
            <a:off x="7986713" y="4576763"/>
            <a:ext cx="3110590" cy="2333625"/>
          </a:xfrm>
          <a:prstGeom prst="roundRect">
            <a:avLst>
              <a:gd fmla="val 1565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2" name="Google Shape;102;p31"/>
          <p:cNvSpPr txBox="1"/>
          <p:nvPr>
            <p:ph type="title"/>
          </p:nvPr>
        </p:nvSpPr>
        <p:spPr>
          <a:xfrm>
            <a:off x="339210" y="340562"/>
            <a:ext cx="11409878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31"/>
          <p:cNvSpPr/>
          <p:nvPr/>
        </p:nvSpPr>
        <p:spPr>
          <a:xfrm>
            <a:off x="5943600" y="338468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4" name="Google Shape;104;p31"/>
          <p:cNvSpPr/>
          <p:nvPr>
            <p:ph idx="3" type="pic"/>
          </p:nvPr>
        </p:nvSpPr>
        <p:spPr>
          <a:xfrm>
            <a:off x="3862388" y="3607594"/>
            <a:ext cx="4557712" cy="284559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" name="Google Shape;105;p31"/>
          <p:cNvSpPr/>
          <p:nvPr>
            <p:ph idx="4" type="pic"/>
          </p:nvPr>
        </p:nvSpPr>
        <p:spPr>
          <a:xfrm>
            <a:off x="1178842" y="4341203"/>
            <a:ext cx="2321595" cy="3102585"/>
          </a:xfrm>
          <a:prstGeom prst="roundRect">
            <a:avLst>
              <a:gd fmla="val 1565" name="adj"/>
            </a:avLst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и объект">
  <p:cSld name="16_Заголовок и объект">
    <p:bg>
      <p:bgPr>
        <a:gradFill>
          <a:gsLst>
            <a:gs pos="0">
              <a:schemeClr val="accent3"/>
            </a:gs>
            <a:gs pos="100000">
              <a:srgbClr val="2A73FE"/>
            </a:gs>
          </a:gsLst>
          <a:lin ang="13500000" scaled="0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 txBox="1"/>
          <p:nvPr>
            <p:ph type="title"/>
          </p:nvPr>
        </p:nvSpPr>
        <p:spPr>
          <a:xfrm>
            <a:off x="339210" y="340562"/>
            <a:ext cx="11409878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32"/>
          <p:cNvSpPr/>
          <p:nvPr/>
        </p:nvSpPr>
        <p:spPr>
          <a:xfrm>
            <a:off x="5943600" y="338468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9" name="Google Shape;109;p32"/>
          <p:cNvSpPr/>
          <p:nvPr>
            <p:ph idx="2" type="pic"/>
          </p:nvPr>
        </p:nvSpPr>
        <p:spPr>
          <a:xfrm>
            <a:off x="1089501" y="3537087"/>
            <a:ext cx="10012998" cy="1001299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и объект">
  <p:cSld name="7_Заголовок и объект">
    <p:bg>
      <p:bgPr>
        <a:gradFill>
          <a:gsLst>
            <a:gs pos="0">
              <a:schemeClr val="accent3"/>
            </a:gs>
            <a:gs pos="100000">
              <a:srgbClr val="2A73FE"/>
            </a:gs>
          </a:gsLst>
          <a:lin ang="13500000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3"/>
          <p:cNvSpPr txBox="1"/>
          <p:nvPr>
            <p:ph type="title"/>
          </p:nvPr>
        </p:nvSpPr>
        <p:spPr>
          <a:xfrm>
            <a:off x="339210" y="340562"/>
            <a:ext cx="11409878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33"/>
          <p:cNvSpPr txBox="1"/>
          <p:nvPr/>
        </p:nvSpPr>
        <p:spPr>
          <a:xfrm>
            <a:off x="348003" y="6301366"/>
            <a:ext cx="3918857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 Light"/>
              <a:buNone/>
            </a:pPr>
            <a:r>
              <a:rPr b="0" i="0" lang="ru-RU" sz="12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Digital IT pitch-deck PowerPoint bundle</a:t>
            </a:r>
            <a:endParaRPr b="0" i="0" sz="12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Заголовок и объект">
  <p:cSld name="12_Заголовок и объект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/>
        </p:nvSpPr>
        <p:spPr>
          <a:xfrm>
            <a:off x="348003" y="6301366"/>
            <a:ext cx="3918857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Oswald Light"/>
              <a:buNone/>
            </a:pPr>
            <a:r>
              <a:rPr b="0" i="0" lang="ru-RU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Обучение с дополнительной реальностью</a:t>
            </a:r>
            <a:endParaRPr/>
          </a:p>
        </p:txBody>
      </p:sp>
      <p:sp>
        <p:nvSpPr>
          <p:cNvPr id="17" name="Google Shape;17;p16"/>
          <p:cNvSpPr txBox="1"/>
          <p:nvPr>
            <p:ph type="title"/>
          </p:nvPr>
        </p:nvSpPr>
        <p:spPr>
          <a:xfrm>
            <a:off x="339210" y="322669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и объект">
  <p:cSld name="8_Заголовок и объект">
    <p:bg>
      <p:bgPr>
        <a:gradFill>
          <a:gsLst>
            <a:gs pos="0">
              <a:schemeClr val="accent3"/>
            </a:gs>
            <a:gs pos="100000">
              <a:srgbClr val="2A73FE"/>
            </a:gs>
          </a:gsLst>
          <a:lin ang="135000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gradFill>
          <a:gsLst>
            <a:gs pos="0">
              <a:schemeClr val="accent3"/>
            </a:gs>
            <a:gs pos="100000">
              <a:srgbClr val="2A73FE"/>
            </a:gs>
          </a:gsLst>
          <a:lin ang="135000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5"/>
          <p:cNvSpPr txBox="1"/>
          <p:nvPr>
            <p:ph type="title"/>
          </p:nvPr>
        </p:nvSpPr>
        <p:spPr>
          <a:xfrm>
            <a:off x="339210" y="340562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35"/>
          <p:cNvSpPr txBox="1"/>
          <p:nvPr/>
        </p:nvSpPr>
        <p:spPr>
          <a:xfrm>
            <a:off x="348003" y="6301366"/>
            <a:ext cx="3918857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 Light"/>
              <a:buNone/>
            </a:pPr>
            <a:r>
              <a:rPr b="0" i="0" lang="ru-RU" sz="12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Digital IT pitch-deck PowerPoint bundle</a:t>
            </a:r>
            <a:endParaRPr b="0" i="0" sz="12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Заголовок и объект">
  <p:cSld name="3_Заголовок и объект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/>
          <p:nvPr>
            <p:ph idx="2" type="pic"/>
          </p:nvPr>
        </p:nvSpPr>
        <p:spPr>
          <a:xfrm>
            <a:off x="-5217" y="-522"/>
            <a:ext cx="12192000" cy="360679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" name="Google Shape;21;p17"/>
          <p:cNvSpPr txBox="1"/>
          <p:nvPr/>
        </p:nvSpPr>
        <p:spPr>
          <a:xfrm>
            <a:off x="348003" y="6301366"/>
            <a:ext cx="3918857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Oswald Light"/>
              <a:buNone/>
            </a:pPr>
            <a:r>
              <a:rPr b="0" i="0" lang="ru-RU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Обучение с дополнительной реальностью</a:t>
            </a:r>
            <a:endParaRPr/>
          </a:p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" name="Google Shape;23;p17"/>
          <p:cNvSpPr txBox="1"/>
          <p:nvPr>
            <p:ph type="title"/>
          </p:nvPr>
        </p:nvSpPr>
        <p:spPr>
          <a:xfrm>
            <a:off x="838200" y="1355142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55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Заголовок и объект">
  <p:cSld name="4_Заголовок и объект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/>
          <p:nvPr/>
        </p:nvSpPr>
        <p:spPr>
          <a:xfrm>
            <a:off x="-4624347" y="-1321300"/>
            <a:ext cx="10207543" cy="102075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sx="1000" rotWithShape="0" algn="ctr" sy="1000">
              <a:srgbClr val="367C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8"/>
          <p:cNvSpPr txBox="1"/>
          <p:nvPr/>
        </p:nvSpPr>
        <p:spPr>
          <a:xfrm>
            <a:off x="348003" y="6301366"/>
            <a:ext cx="3918857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Oswald Light"/>
              <a:buNone/>
            </a:pPr>
            <a:r>
              <a:rPr b="0" i="0" lang="ru-RU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Обучение с дополнительной реальностью</a:t>
            </a:r>
            <a:endParaRPr/>
          </a:p>
        </p:txBody>
      </p:sp>
      <p:sp>
        <p:nvSpPr>
          <p:cNvPr id="27" name="Google Shape;27;p18"/>
          <p:cNvSpPr txBox="1"/>
          <p:nvPr>
            <p:ph type="title"/>
          </p:nvPr>
        </p:nvSpPr>
        <p:spPr>
          <a:xfrm>
            <a:off x="339210" y="337155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" name="Google Shape;2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59468" y="953950"/>
            <a:ext cx="9148043" cy="60764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8"/>
          <p:cNvSpPr/>
          <p:nvPr>
            <p:ph idx="2" type="pic"/>
          </p:nvPr>
        </p:nvSpPr>
        <p:spPr>
          <a:xfrm>
            <a:off x="97631" y="1966913"/>
            <a:ext cx="5941218" cy="355044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Заголовок и объект">
  <p:cSld name="1_Заголовок и объект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/>
        </p:nvSpPr>
        <p:spPr>
          <a:xfrm>
            <a:off x="348003" y="6301366"/>
            <a:ext cx="3918857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Oswald Light"/>
              <a:buNone/>
            </a:pPr>
            <a:r>
              <a:rPr b="0" i="0" lang="ru-RU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Обучение с дополнительной реальностью</a:t>
            </a:r>
            <a:endParaRPr/>
          </a:p>
        </p:txBody>
      </p:sp>
      <p:sp>
        <p:nvSpPr>
          <p:cNvPr id="33" name="Google Shape;33;p19"/>
          <p:cNvSpPr txBox="1"/>
          <p:nvPr>
            <p:ph type="title"/>
          </p:nvPr>
        </p:nvSpPr>
        <p:spPr>
          <a:xfrm>
            <a:off x="339210" y="340562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5" name="Google Shape;35;p19"/>
          <p:cNvSpPr/>
          <p:nvPr>
            <p:ph idx="2" type="pic"/>
          </p:nvPr>
        </p:nvSpPr>
        <p:spPr>
          <a:xfrm>
            <a:off x="1321383" y="1724743"/>
            <a:ext cx="2386800" cy="238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6" name="Google Shape;36;p19"/>
          <p:cNvSpPr/>
          <p:nvPr>
            <p:ph idx="3" type="pic"/>
          </p:nvPr>
        </p:nvSpPr>
        <p:spPr>
          <a:xfrm>
            <a:off x="4866863" y="1724743"/>
            <a:ext cx="2386800" cy="238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7" name="Google Shape;37;p19"/>
          <p:cNvSpPr/>
          <p:nvPr>
            <p:ph idx="4" type="pic"/>
          </p:nvPr>
        </p:nvSpPr>
        <p:spPr>
          <a:xfrm>
            <a:off x="8412344" y="1724743"/>
            <a:ext cx="2386800" cy="238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gradFill>
          <a:gsLst>
            <a:gs pos="0">
              <a:srgbClr val="2A73FE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/>
          <p:nvPr/>
        </p:nvSpPr>
        <p:spPr>
          <a:xfrm rot="5400000">
            <a:off x="7804306" y="-95855"/>
            <a:ext cx="4290312" cy="4482022"/>
          </a:xfrm>
          <a:custGeom>
            <a:rect b="b" l="l" r="r" t="t"/>
            <a:pathLst>
              <a:path extrusionOk="0" h="4482022" w="4290312">
                <a:moveTo>
                  <a:pt x="0" y="4445166"/>
                </a:moveTo>
                <a:lnTo>
                  <a:pt x="0" y="0"/>
                </a:lnTo>
                <a:lnTo>
                  <a:pt x="4221879" y="0"/>
                </a:lnTo>
                <a:lnTo>
                  <a:pt x="4246895" y="140082"/>
                </a:lnTo>
                <a:cubicBezTo>
                  <a:pt x="4275485" y="327190"/>
                  <a:pt x="4290312" y="518826"/>
                  <a:pt x="4290312" y="713926"/>
                </a:cubicBezTo>
                <a:cubicBezTo>
                  <a:pt x="4290312" y="2794988"/>
                  <a:pt x="2603278" y="4482022"/>
                  <a:pt x="522216" y="4482022"/>
                </a:cubicBezTo>
                <a:cubicBezTo>
                  <a:pt x="392150" y="4482022"/>
                  <a:pt x="263623" y="4475432"/>
                  <a:pt x="136950" y="4462568"/>
                </a:cubicBezTo>
                <a:close/>
              </a:path>
            </a:pathLst>
          </a:custGeom>
          <a:gradFill>
            <a:gsLst>
              <a:gs pos="0">
                <a:srgbClr val="0051E8">
                  <a:alpha val="29803"/>
                </a:srgbClr>
              </a:gs>
              <a:gs pos="83000">
                <a:srgbClr val="00369B">
                  <a:alpha val="72941"/>
                </a:srgbClr>
              </a:gs>
              <a:gs pos="100000">
                <a:srgbClr val="00369B">
                  <a:alpha val="72941"/>
                </a:srgbClr>
              </a:gs>
            </a:gsLst>
            <a:lin ang="13800001" scaled="0"/>
          </a:gradFill>
          <a:ln>
            <a:noFill/>
          </a:ln>
          <a:effectLst>
            <a:outerShdw blurRad="1270000" sx="102000" rotWithShape="0" algn="ctr" sy="102000">
              <a:srgbClr val="367CFF">
                <a:alpha val="1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0" name="Google Shape;40;p20"/>
          <p:cNvSpPr/>
          <p:nvPr/>
        </p:nvSpPr>
        <p:spPr>
          <a:xfrm flipH="1">
            <a:off x="-2" y="2162939"/>
            <a:ext cx="4614553" cy="4698421"/>
          </a:xfrm>
          <a:custGeom>
            <a:rect b="b" l="l" r="r" t="t"/>
            <a:pathLst>
              <a:path extrusionOk="0" h="6362288" w="6248719">
                <a:moveTo>
                  <a:pt x="6248719" y="0"/>
                </a:moveTo>
                <a:lnTo>
                  <a:pt x="6248719" y="6362288"/>
                </a:lnTo>
                <a:lnTo>
                  <a:pt x="0" y="6362288"/>
                </a:lnTo>
                <a:cubicBezTo>
                  <a:pt x="0" y="2956723"/>
                  <a:pt x="2674482" y="175818"/>
                  <a:pt x="6037680" y="5337"/>
                </a:cubicBezTo>
                <a:close/>
              </a:path>
            </a:pathLst>
          </a:custGeom>
          <a:gradFill>
            <a:gsLst>
              <a:gs pos="0">
                <a:srgbClr val="0051E8">
                  <a:alpha val="41960"/>
                </a:srgbClr>
              </a:gs>
              <a:gs pos="83000">
                <a:schemeClr val="accent3"/>
              </a:gs>
              <a:gs pos="100000">
                <a:schemeClr val="accent3"/>
              </a:gs>
            </a:gsLst>
            <a:lin ang="13800001" scaled="0"/>
          </a:gradFill>
          <a:ln>
            <a:noFill/>
          </a:ln>
          <a:effectLst>
            <a:outerShdw blurRad="1270000" sx="102000" rotWithShape="0" algn="ctr" sy="102000">
              <a:srgbClr val="367CFF">
                <a:alpha val="1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41" name="Google Shape;4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5612" y="1103505"/>
            <a:ext cx="6771723" cy="71815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0"/>
          <p:cNvSpPr/>
          <p:nvPr>
            <p:ph idx="2" type="pic"/>
          </p:nvPr>
        </p:nvSpPr>
        <p:spPr>
          <a:xfrm>
            <a:off x="298267" y="1800225"/>
            <a:ext cx="6731183" cy="3954271"/>
          </a:xfrm>
          <a:prstGeom prst="roundRect">
            <a:avLst>
              <a:gd fmla="val 287" name="adj"/>
            </a:avLst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gradFill>
          <a:gsLst>
            <a:gs pos="0">
              <a:srgbClr val="2A73FE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/>
          <p:nvPr/>
        </p:nvSpPr>
        <p:spPr>
          <a:xfrm rot="5400000">
            <a:off x="7804306" y="-95855"/>
            <a:ext cx="4290312" cy="4482022"/>
          </a:xfrm>
          <a:custGeom>
            <a:rect b="b" l="l" r="r" t="t"/>
            <a:pathLst>
              <a:path extrusionOk="0" h="4482022" w="4290312">
                <a:moveTo>
                  <a:pt x="0" y="4445166"/>
                </a:moveTo>
                <a:lnTo>
                  <a:pt x="0" y="0"/>
                </a:lnTo>
                <a:lnTo>
                  <a:pt x="4221879" y="0"/>
                </a:lnTo>
                <a:lnTo>
                  <a:pt x="4246895" y="140082"/>
                </a:lnTo>
                <a:cubicBezTo>
                  <a:pt x="4275485" y="327190"/>
                  <a:pt x="4290312" y="518826"/>
                  <a:pt x="4290312" y="713926"/>
                </a:cubicBezTo>
                <a:cubicBezTo>
                  <a:pt x="4290312" y="2794988"/>
                  <a:pt x="2603278" y="4482022"/>
                  <a:pt x="522216" y="4482022"/>
                </a:cubicBezTo>
                <a:cubicBezTo>
                  <a:pt x="392150" y="4482022"/>
                  <a:pt x="263623" y="4475432"/>
                  <a:pt x="136950" y="4462568"/>
                </a:cubicBezTo>
                <a:close/>
              </a:path>
            </a:pathLst>
          </a:custGeom>
          <a:gradFill>
            <a:gsLst>
              <a:gs pos="0">
                <a:srgbClr val="0051E8">
                  <a:alpha val="29803"/>
                </a:srgbClr>
              </a:gs>
              <a:gs pos="83000">
                <a:srgbClr val="00369B">
                  <a:alpha val="72941"/>
                </a:srgbClr>
              </a:gs>
              <a:gs pos="100000">
                <a:srgbClr val="00369B">
                  <a:alpha val="72941"/>
                </a:srgbClr>
              </a:gs>
            </a:gsLst>
            <a:lin ang="13800001" scaled="0"/>
          </a:gradFill>
          <a:ln>
            <a:noFill/>
          </a:ln>
          <a:effectLst>
            <a:outerShdw blurRad="1270000" sx="102000" rotWithShape="0" algn="ctr" sy="102000">
              <a:srgbClr val="367CFF">
                <a:alpha val="1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5" name="Google Shape;45;p21"/>
          <p:cNvSpPr/>
          <p:nvPr/>
        </p:nvSpPr>
        <p:spPr>
          <a:xfrm flipH="1">
            <a:off x="-2" y="2162939"/>
            <a:ext cx="4614553" cy="4698421"/>
          </a:xfrm>
          <a:custGeom>
            <a:rect b="b" l="l" r="r" t="t"/>
            <a:pathLst>
              <a:path extrusionOk="0" h="6362288" w="6248719">
                <a:moveTo>
                  <a:pt x="6248719" y="0"/>
                </a:moveTo>
                <a:lnTo>
                  <a:pt x="6248719" y="6362288"/>
                </a:lnTo>
                <a:lnTo>
                  <a:pt x="0" y="6362288"/>
                </a:lnTo>
                <a:cubicBezTo>
                  <a:pt x="0" y="2956723"/>
                  <a:pt x="2674482" y="175818"/>
                  <a:pt x="6037680" y="5337"/>
                </a:cubicBezTo>
                <a:close/>
              </a:path>
            </a:pathLst>
          </a:custGeom>
          <a:gradFill>
            <a:gsLst>
              <a:gs pos="0">
                <a:srgbClr val="0051E8">
                  <a:alpha val="41960"/>
                </a:srgbClr>
              </a:gs>
              <a:gs pos="83000">
                <a:schemeClr val="accent3"/>
              </a:gs>
              <a:gs pos="100000">
                <a:schemeClr val="accent3"/>
              </a:gs>
            </a:gsLst>
            <a:lin ang="13800001" scaled="0"/>
          </a:gradFill>
          <a:ln>
            <a:noFill/>
          </a:ln>
          <a:effectLst>
            <a:outerShdw blurRad="1270000" sx="102000" rotWithShape="0" algn="ctr" sy="102000">
              <a:srgbClr val="367CFF">
                <a:alpha val="1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/>
        </p:nvSpPr>
        <p:spPr>
          <a:xfrm>
            <a:off x="348003" y="6301366"/>
            <a:ext cx="3918857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Oswald Light"/>
              <a:buNone/>
            </a:pPr>
            <a:r>
              <a:rPr b="0" i="0" lang="ru-RU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Digital IT pitch-deck PowerPoint bundle</a:t>
            </a:r>
            <a:endParaRPr b="0" i="0" sz="1200">
              <a:solidFill>
                <a:srgbClr val="7F7F7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48" name="Google Shape;4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09651" y="79880"/>
            <a:ext cx="1833168" cy="9624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2"/>
          <p:cNvSpPr txBox="1"/>
          <p:nvPr>
            <p:ph type="title"/>
          </p:nvPr>
        </p:nvSpPr>
        <p:spPr>
          <a:xfrm>
            <a:off x="339210" y="321106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1" name="Google Shape;51;p22"/>
          <p:cNvSpPr/>
          <p:nvPr>
            <p:ph idx="2" type="pic"/>
          </p:nvPr>
        </p:nvSpPr>
        <p:spPr>
          <a:xfrm>
            <a:off x="442911" y="2389238"/>
            <a:ext cx="1917975" cy="245394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2" name="Google Shape;52;p22"/>
          <p:cNvSpPr/>
          <p:nvPr>
            <p:ph idx="3" type="pic"/>
          </p:nvPr>
        </p:nvSpPr>
        <p:spPr>
          <a:xfrm>
            <a:off x="5124890" y="1187120"/>
            <a:ext cx="1836002" cy="156863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3" name="Google Shape;53;p22"/>
          <p:cNvSpPr/>
          <p:nvPr>
            <p:ph idx="4" type="pic"/>
          </p:nvPr>
        </p:nvSpPr>
        <p:spPr>
          <a:xfrm>
            <a:off x="5124890" y="4154366"/>
            <a:ext cx="1836002" cy="167945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" name="Google Shape;54;p22"/>
          <p:cNvSpPr/>
          <p:nvPr>
            <p:ph idx="5" type="pic"/>
          </p:nvPr>
        </p:nvSpPr>
        <p:spPr>
          <a:xfrm>
            <a:off x="9492455" y="2505553"/>
            <a:ext cx="2250364" cy="184689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и объект">
  <p:cSld name="10_Заголовок и объект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/>
        </p:nvSpPr>
        <p:spPr>
          <a:xfrm>
            <a:off x="348003" y="6301366"/>
            <a:ext cx="3918857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Oswald Light"/>
              <a:buNone/>
            </a:pPr>
            <a:r>
              <a:rPr b="0" i="0" lang="ru-RU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rPr>
              <a:t>Digital IT pitch-deck PowerPoint bundle</a:t>
            </a:r>
            <a:endParaRPr b="0" i="0" sz="1200">
              <a:solidFill>
                <a:srgbClr val="7F7F7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7" name="Google Shape;57;p23"/>
          <p:cNvSpPr txBox="1"/>
          <p:nvPr>
            <p:ph type="title"/>
          </p:nvPr>
        </p:nvSpPr>
        <p:spPr>
          <a:xfrm>
            <a:off x="339210" y="321106"/>
            <a:ext cx="11409878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buNone/>
              <a:defRPr b="0" i="0" sz="1200">
                <a:solidFill>
                  <a:srgbClr val="7F7F7F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9" name="Google Shape;59;p23"/>
          <p:cNvSpPr/>
          <p:nvPr>
            <p:ph idx="2" type="pic"/>
          </p:nvPr>
        </p:nvSpPr>
        <p:spPr>
          <a:xfrm>
            <a:off x="3213735" y="1952625"/>
            <a:ext cx="5858827" cy="367426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323">
          <p15:clr>
            <a:srgbClr val="FBAE40"/>
          </p15:clr>
        </p15:guide>
        <p15:guide id="6" orient="horz" pos="406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9.png"/><Relationship Id="rId5" Type="http://schemas.openxmlformats.org/officeDocument/2006/relationships/image" Target="../media/image27.jpg"/><Relationship Id="rId6" Type="http://schemas.openxmlformats.org/officeDocument/2006/relationships/image" Target="../media/image24.jpg"/><Relationship Id="rId7" Type="http://schemas.openxmlformats.org/officeDocument/2006/relationships/image" Target="../media/image17.png"/><Relationship Id="rId8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jpg"/><Relationship Id="rId4" Type="http://schemas.openxmlformats.org/officeDocument/2006/relationships/image" Target="../media/image9.png"/><Relationship Id="rId5" Type="http://schemas.openxmlformats.org/officeDocument/2006/relationships/image" Target="../media/image24.jpg"/><Relationship Id="rId6" Type="http://schemas.openxmlformats.org/officeDocument/2006/relationships/image" Target="../media/image17.png"/><Relationship Id="rId7" Type="http://schemas.openxmlformats.org/officeDocument/2006/relationships/image" Target="../media/image6.jpg"/><Relationship Id="rId8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3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5" Type="http://schemas.openxmlformats.org/officeDocument/2006/relationships/image" Target="../media/image34.png"/><Relationship Id="rId6" Type="http://schemas.openxmlformats.org/officeDocument/2006/relationships/image" Target="../media/image31.png"/><Relationship Id="rId7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24.jpg"/><Relationship Id="rId7" Type="http://schemas.openxmlformats.org/officeDocument/2006/relationships/image" Target="../media/image21.jpg"/><Relationship Id="rId8" Type="http://schemas.openxmlformats.org/officeDocument/2006/relationships/image" Target="../media/image2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21.jpg"/><Relationship Id="rId6" Type="http://schemas.openxmlformats.org/officeDocument/2006/relationships/image" Target="../media/image17.png"/><Relationship Id="rId7" Type="http://schemas.openxmlformats.org/officeDocument/2006/relationships/image" Target="../media/image27.jpg"/><Relationship Id="rId8" Type="http://schemas.openxmlformats.org/officeDocument/2006/relationships/image" Target="../media/image2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21.jpg"/><Relationship Id="rId6" Type="http://schemas.openxmlformats.org/officeDocument/2006/relationships/image" Target="../media/image27.jpg"/><Relationship Id="rId7" Type="http://schemas.openxmlformats.org/officeDocument/2006/relationships/image" Target="../media/image24.jp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/>
        </p:nvSpPr>
        <p:spPr>
          <a:xfrm>
            <a:off x="4843808" y="1748235"/>
            <a:ext cx="7113670" cy="2693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Проектирование мультимедийного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приложения c элементами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Дополненной реальности</a:t>
            </a:r>
            <a:br>
              <a:rPr b="1" i="0" lang="ru-RU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i="0" sz="36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3" name="Google Shape;123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55" l="-4907" r="33707" t="-9357"/>
          <a:stretch/>
        </p:blipFill>
        <p:spPr>
          <a:xfrm>
            <a:off x="-4325683" y="-823520"/>
            <a:ext cx="9157022" cy="93579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124" name="Google Shape;124;p1"/>
          <p:cNvGrpSpPr/>
          <p:nvPr/>
        </p:nvGrpSpPr>
        <p:grpSpPr>
          <a:xfrm>
            <a:off x="5342021" y="6205189"/>
            <a:ext cx="6849978" cy="281540"/>
            <a:chOff x="9300746" y="6166386"/>
            <a:chExt cx="2486994" cy="513275"/>
          </a:xfrm>
        </p:grpSpPr>
        <p:grpSp>
          <p:nvGrpSpPr>
            <p:cNvPr id="125" name="Google Shape;125;p1"/>
            <p:cNvGrpSpPr/>
            <p:nvPr/>
          </p:nvGrpSpPr>
          <p:grpSpPr>
            <a:xfrm>
              <a:off x="9300746" y="6169431"/>
              <a:ext cx="2486994" cy="510230"/>
              <a:chOff x="8047471" y="5124203"/>
              <a:chExt cx="2255911" cy="510230"/>
            </a:xfrm>
          </p:grpSpPr>
          <p:sp>
            <p:nvSpPr>
              <p:cNvPr id="126" name="Google Shape;126;p1"/>
              <p:cNvSpPr/>
              <p:nvPr/>
            </p:nvSpPr>
            <p:spPr>
              <a:xfrm>
                <a:off x="8047471" y="5124203"/>
                <a:ext cx="2255911" cy="51023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endParaRPr>
              </a:p>
            </p:txBody>
          </p:sp>
          <p:sp>
            <p:nvSpPr>
              <p:cNvPr id="127" name="Google Shape;127;p1"/>
              <p:cNvSpPr txBox="1"/>
              <p:nvPr/>
            </p:nvSpPr>
            <p:spPr>
              <a:xfrm>
                <a:off x="8170644" y="5186958"/>
                <a:ext cx="2132738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2500" u="none" cap="none" strike="noStrike">
                    <a:solidFill>
                      <a:schemeClr val="lt1"/>
                    </a:solidFill>
                    <a:latin typeface="Oswald Light"/>
                    <a:ea typeface="Oswald Light"/>
                    <a:cs typeface="Oswald Light"/>
                    <a:sym typeface="Oswald Light"/>
                  </a:rPr>
                  <a:t>Етова А.В</a:t>
                </a:r>
                <a:endParaRPr/>
              </a:p>
            </p:txBody>
          </p:sp>
        </p:grpSp>
        <p:sp>
          <p:nvSpPr>
            <p:cNvPr id="128" name="Google Shape;128;p1"/>
            <p:cNvSpPr/>
            <p:nvPr/>
          </p:nvSpPr>
          <p:spPr>
            <a:xfrm>
              <a:off x="9420826" y="6166386"/>
              <a:ext cx="2275563" cy="450521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Етова Анастасия Вячеславовна, учитель информатики</a:t>
              </a:r>
              <a:endParaRPr/>
            </a:p>
          </p:txBody>
        </p:sp>
      </p:grpSp>
      <p:grpSp>
        <p:nvGrpSpPr>
          <p:cNvPr id="129" name="Google Shape;129;p1"/>
          <p:cNvGrpSpPr/>
          <p:nvPr/>
        </p:nvGrpSpPr>
        <p:grpSpPr>
          <a:xfrm>
            <a:off x="5342020" y="5610495"/>
            <a:ext cx="6598368" cy="299429"/>
            <a:chOff x="8785306" y="5530005"/>
            <a:chExt cx="3079672" cy="498324"/>
          </a:xfrm>
        </p:grpSpPr>
        <p:sp>
          <p:nvSpPr>
            <p:cNvPr id="130" name="Google Shape;130;p1"/>
            <p:cNvSpPr/>
            <p:nvPr/>
          </p:nvSpPr>
          <p:spPr>
            <a:xfrm>
              <a:off x="8785306" y="5559777"/>
              <a:ext cx="3002430" cy="46855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8932098" y="5530005"/>
              <a:ext cx="2932880" cy="475108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Мошура Юлия Вячеславовна, учитель информатики</a:t>
              </a:r>
              <a:endParaRPr/>
            </a:p>
          </p:txBody>
        </p:sp>
      </p:grpSp>
      <p:grpSp>
        <p:nvGrpSpPr>
          <p:cNvPr id="132" name="Google Shape;132;p1"/>
          <p:cNvGrpSpPr/>
          <p:nvPr/>
        </p:nvGrpSpPr>
        <p:grpSpPr>
          <a:xfrm>
            <a:off x="5342021" y="4614245"/>
            <a:ext cx="6411616" cy="534584"/>
            <a:chOff x="9300746" y="4614246"/>
            <a:chExt cx="2452890" cy="516708"/>
          </a:xfrm>
        </p:grpSpPr>
        <p:grpSp>
          <p:nvGrpSpPr>
            <p:cNvPr id="133" name="Google Shape;133;p1"/>
            <p:cNvGrpSpPr/>
            <p:nvPr/>
          </p:nvGrpSpPr>
          <p:grpSpPr>
            <a:xfrm>
              <a:off x="9300746" y="4620724"/>
              <a:ext cx="2255911" cy="510230"/>
              <a:chOff x="8047471" y="5124203"/>
              <a:chExt cx="2255911" cy="510230"/>
            </a:xfrm>
          </p:grpSpPr>
          <p:sp>
            <p:nvSpPr>
              <p:cNvPr id="134" name="Google Shape;134;p1"/>
              <p:cNvSpPr/>
              <p:nvPr/>
            </p:nvSpPr>
            <p:spPr>
              <a:xfrm>
                <a:off x="8047471" y="5124203"/>
                <a:ext cx="2255911" cy="51023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endParaRPr>
              </a:p>
            </p:txBody>
          </p:sp>
          <p:sp>
            <p:nvSpPr>
              <p:cNvPr id="135" name="Google Shape;135;p1"/>
              <p:cNvSpPr txBox="1"/>
              <p:nvPr/>
            </p:nvSpPr>
            <p:spPr>
              <a:xfrm>
                <a:off x="8170644" y="5186958"/>
                <a:ext cx="2132738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500" u="none" cap="none" strike="noStrik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endParaRPr>
              </a:p>
            </p:txBody>
          </p:sp>
        </p:grpSp>
        <p:sp>
          <p:nvSpPr>
            <p:cNvPr id="136" name="Google Shape;136;p1"/>
            <p:cNvSpPr/>
            <p:nvPr/>
          </p:nvSpPr>
          <p:spPr>
            <a:xfrm>
              <a:off x="9444548" y="4614246"/>
              <a:ext cx="2309088" cy="516708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Ковриженков Дмитрий Олегович, 11Т класс</a:t>
              </a:r>
              <a:endParaRPr/>
            </a:p>
          </p:txBody>
        </p:sp>
      </p:grpSp>
      <p:sp>
        <p:nvSpPr>
          <p:cNvPr id="137" name="Google Shape;137;p1"/>
          <p:cNvSpPr txBox="1"/>
          <p:nvPr/>
        </p:nvSpPr>
        <p:spPr>
          <a:xfrm>
            <a:off x="8430462" y="5148829"/>
            <a:ext cx="23764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Руководители:</a:t>
            </a:r>
            <a:endParaRPr sz="24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8430462" y="4161411"/>
            <a:ext cx="84422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Автор: </a:t>
            </a:r>
            <a:endParaRPr sz="24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pSp>
        <p:nvGrpSpPr>
          <p:cNvPr id="139" name="Google Shape;139;p1"/>
          <p:cNvGrpSpPr/>
          <p:nvPr/>
        </p:nvGrpSpPr>
        <p:grpSpPr>
          <a:xfrm>
            <a:off x="-744487" y="237176"/>
            <a:ext cx="12152494" cy="661182"/>
            <a:chOff x="9300746" y="4614246"/>
            <a:chExt cx="2452890" cy="516708"/>
          </a:xfrm>
        </p:grpSpPr>
        <p:grpSp>
          <p:nvGrpSpPr>
            <p:cNvPr id="140" name="Google Shape;140;p1"/>
            <p:cNvGrpSpPr/>
            <p:nvPr/>
          </p:nvGrpSpPr>
          <p:grpSpPr>
            <a:xfrm>
              <a:off x="9300746" y="4620724"/>
              <a:ext cx="2255911" cy="510230"/>
              <a:chOff x="8047471" y="5124203"/>
              <a:chExt cx="2255911" cy="510230"/>
            </a:xfrm>
          </p:grpSpPr>
          <p:sp>
            <p:nvSpPr>
              <p:cNvPr id="141" name="Google Shape;141;p1"/>
              <p:cNvSpPr/>
              <p:nvPr/>
            </p:nvSpPr>
            <p:spPr>
              <a:xfrm>
                <a:off x="8047471" y="5124203"/>
                <a:ext cx="2255911" cy="51023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endParaRPr>
              </a:p>
            </p:txBody>
          </p:sp>
          <p:sp>
            <p:nvSpPr>
              <p:cNvPr id="142" name="Google Shape;142;p1"/>
              <p:cNvSpPr txBox="1"/>
              <p:nvPr/>
            </p:nvSpPr>
            <p:spPr>
              <a:xfrm>
                <a:off x="8170644" y="5186958"/>
                <a:ext cx="2132738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2500" u="non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endParaRPr>
              </a:p>
            </p:txBody>
          </p:sp>
        </p:grpSp>
        <p:sp>
          <p:nvSpPr>
            <p:cNvPr id="143" name="Google Shape;143;p1"/>
            <p:cNvSpPr/>
            <p:nvPr/>
          </p:nvSpPr>
          <p:spPr>
            <a:xfrm>
              <a:off x="9620898" y="4614246"/>
              <a:ext cx="2132738" cy="516708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Государственное бюджетное общеобразовательное учреждение города Москвы </a:t>
              </a:r>
              <a:endParaRPr sz="24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rgbClr val="FFFFFF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«Школа № 641 имени Сергея Есенина»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/>
          <p:nvPr/>
        </p:nvSpPr>
        <p:spPr>
          <a:xfrm>
            <a:off x="-4368982" y="-1074605"/>
            <a:ext cx="10207543" cy="102075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sx="1000" rotWithShape="0" algn="ctr" sy="1000">
              <a:srgbClr val="367C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" name="Google Shape;301;p10"/>
          <p:cNvGrpSpPr/>
          <p:nvPr/>
        </p:nvGrpSpPr>
        <p:grpSpPr>
          <a:xfrm>
            <a:off x="5970300" y="2583569"/>
            <a:ext cx="1248406" cy="2511205"/>
            <a:chOff x="251286" y="1869316"/>
            <a:chExt cx="1956606" cy="3924082"/>
          </a:xfrm>
        </p:grpSpPr>
        <p:pic>
          <p:nvPicPr>
            <p:cNvPr id="302" name="Google Shape;302;p10"/>
            <p:cNvPicPr preferRelativeResize="0"/>
            <p:nvPr/>
          </p:nvPicPr>
          <p:blipFill rotWithShape="1">
            <a:blip r:embed="rId3">
              <a:alphaModFix/>
            </a:blip>
            <a:srcRect b="4299" l="901" r="-1" t="0"/>
            <a:stretch/>
          </p:blipFill>
          <p:spPr>
            <a:xfrm>
              <a:off x="355134" y="1952625"/>
              <a:ext cx="1750964" cy="3757614"/>
            </a:xfrm>
            <a:custGeom>
              <a:rect b="b" l="l" r="r" t="t"/>
              <a:pathLst>
                <a:path extrusionOk="0" h="3757614" w="1750964">
                  <a:moveTo>
                    <a:pt x="197604" y="0"/>
                  </a:moveTo>
                  <a:lnTo>
                    <a:pt x="1537436" y="0"/>
                  </a:lnTo>
                  <a:cubicBezTo>
                    <a:pt x="1655364" y="0"/>
                    <a:pt x="1750964" y="95600"/>
                    <a:pt x="1750964" y="213528"/>
                  </a:cubicBezTo>
                  <a:lnTo>
                    <a:pt x="1750964" y="3544086"/>
                  </a:lnTo>
                  <a:cubicBezTo>
                    <a:pt x="1750964" y="3662014"/>
                    <a:pt x="1655364" y="3757614"/>
                    <a:pt x="1537436" y="3757614"/>
                  </a:cubicBezTo>
                  <a:lnTo>
                    <a:pt x="197604" y="3757614"/>
                  </a:lnTo>
                  <a:cubicBezTo>
                    <a:pt x="109158" y="3757614"/>
                    <a:pt x="33272" y="3703839"/>
                    <a:pt x="856" y="3627201"/>
                  </a:cubicBezTo>
                  <a:lnTo>
                    <a:pt x="0" y="3624443"/>
                  </a:lnTo>
                  <a:lnTo>
                    <a:pt x="0" y="133171"/>
                  </a:lnTo>
                  <a:lnTo>
                    <a:pt x="856" y="130414"/>
                  </a:lnTo>
                  <a:cubicBezTo>
                    <a:pt x="33272" y="53775"/>
                    <a:pt x="109158" y="0"/>
                    <a:pt x="197604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03" name="Google Shape;303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1286" y="1869316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10"/>
          <p:cNvGrpSpPr/>
          <p:nvPr/>
        </p:nvGrpSpPr>
        <p:grpSpPr>
          <a:xfrm>
            <a:off x="8408978" y="2519852"/>
            <a:ext cx="1255516" cy="2525506"/>
            <a:chOff x="2336907" y="1878841"/>
            <a:chExt cx="1956606" cy="3924082"/>
          </a:xfrm>
        </p:grpSpPr>
        <p:pic>
          <p:nvPicPr>
            <p:cNvPr id="305" name="Google Shape;305;p10"/>
            <p:cNvPicPr preferRelativeResize="0"/>
            <p:nvPr/>
          </p:nvPicPr>
          <p:blipFill rotWithShape="1">
            <a:blip r:embed="rId5">
              <a:alphaModFix/>
            </a:blip>
            <a:srcRect b="0" l="0" r="0" t="254"/>
            <a:stretch/>
          </p:blipFill>
          <p:spPr>
            <a:xfrm>
              <a:off x="2447184" y="1962150"/>
              <a:ext cx="1756200" cy="3737580"/>
            </a:xfrm>
            <a:custGeom>
              <a:rect b="b" l="l" r="r" t="t"/>
              <a:pathLst>
                <a:path extrusionOk="0" h="3737580" w="1686197">
                  <a:moveTo>
                    <a:pt x="186405" y="0"/>
                  </a:moveTo>
                  <a:lnTo>
                    <a:pt x="1535777" y="0"/>
                  </a:lnTo>
                  <a:cubicBezTo>
                    <a:pt x="1593424" y="0"/>
                    <a:pt x="1645614" y="23366"/>
                    <a:pt x="1683391" y="61144"/>
                  </a:cubicBezTo>
                  <a:lnTo>
                    <a:pt x="1686197" y="65305"/>
                  </a:lnTo>
                  <a:lnTo>
                    <a:pt x="1686197" y="3692309"/>
                  </a:lnTo>
                  <a:lnTo>
                    <a:pt x="1683391" y="3696470"/>
                  </a:lnTo>
                  <a:lnTo>
                    <a:pt x="1622417" y="3737580"/>
                  </a:lnTo>
                  <a:lnTo>
                    <a:pt x="99765" y="3737580"/>
                  </a:lnTo>
                  <a:lnTo>
                    <a:pt x="38791" y="3696470"/>
                  </a:lnTo>
                  <a:lnTo>
                    <a:pt x="0" y="3638936"/>
                  </a:lnTo>
                  <a:lnTo>
                    <a:pt x="0" y="118678"/>
                  </a:lnTo>
                  <a:lnTo>
                    <a:pt x="38791" y="61144"/>
                  </a:lnTo>
                  <a:cubicBezTo>
                    <a:pt x="76569" y="23366"/>
                    <a:pt x="128758" y="0"/>
                    <a:pt x="186405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06" name="Google Shape;306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36907" y="1878841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p10"/>
          <p:cNvGrpSpPr/>
          <p:nvPr/>
        </p:nvGrpSpPr>
        <p:grpSpPr>
          <a:xfrm>
            <a:off x="10243735" y="2112746"/>
            <a:ext cx="1600262" cy="3218973"/>
            <a:chOff x="4598377" y="1878841"/>
            <a:chExt cx="1956606" cy="3924082"/>
          </a:xfrm>
        </p:grpSpPr>
        <p:pic>
          <p:nvPicPr>
            <p:cNvPr id="308" name="Google Shape;308;p10"/>
            <p:cNvPicPr preferRelativeResize="0"/>
            <p:nvPr/>
          </p:nvPicPr>
          <p:blipFill rotWithShape="1">
            <a:blip r:embed="rId6">
              <a:alphaModFix/>
            </a:blip>
            <a:srcRect b="1964" l="0" r="0" t="248"/>
            <a:stretch/>
          </p:blipFill>
          <p:spPr>
            <a:xfrm>
              <a:off x="4703634" y="1962150"/>
              <a:ext cx="1729183" cy="3757614"/>
            </a:xfrm>
            <a:custGeom>
              <a:rect b="b" l="l" r="r" t="t"/>
              <a:pathLst>
                <a:path extrusionOk="0" h="3757614" w="1729183">
                  <a:moveTo>
                    <a:pt x="141216" y="0"/>
                  </a:moveTo>
                  <a:lnTo>
                    <a:pt x="1566776" y="0"/>
                  </a:lnTo>
                  <a:cubicBezTo>
                    <a:pt x="1637467" y="0"/>
                    <a:pt x="1698120" y="42980"/>
                    <a:pt x="1724029" y="104234"/>
                  </a:cubicBezTo>
                  <a:lnTo>
                    <a:pt x="1729183" y="129766"/>
                  </a:lnTo>
                  <a:lnTo>
                    <a:pt x="1729183" y="3627848"/>
                  </a:lnTo>
                  <a:lnTo>
                    <a:pt x="1724029" y="3653380"/>
                  </a:lnTo>
                  <a:cubicBezTo>
                    <a:pt x="1698120" y="3714634"/>
                    <a:pt x="1637467" y="3757614"/>
                    <a:pt x="1566776" y="3757614"/>
                  </a:cubicBezTo>
                  <a:lnTo>
                    <a:pt x="141216" y="3757614"/>
                  </a:lnTo>
                  <a:cubicBezTo>
                    <a:pt x="94089" y="3757614"/>
                    <a:pt x="51423" y="3738512"/>
                    <a:pt x="20539" y="3707628"/>
                  </a:cubicBezTo>
                  <a:lnTo>
                    <a:pt x="0" y="3677165"/>
                  </a:lnTo>
                  <a:lnTo>
                    <a:pt x="0" y="80449"/>
                  </a:lnTo>
                  <a:lnTo>
                    <a:pt x="20539" y="49987"/>
                  </a:lnTo>
                  <a:cubicBezTo>
                    <a:pt x="51423" y="19102"/>
                    <a:pt x="94089" y="0"/>
                    <a:pt x="141216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09" name="Google Shape;30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8377" y="1878841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0" name="Google Shape;310;p10"/>
          <p:cNvGrpSpPr/>
          <p:nvPr/>
        </p:nvGrpSpPr>
        <p:grpSpPr>
          <a:xfrm>
            <a:off x="6757056" y="1269000"/>
            <a:ext cx="2147621" cy="4320000"/>
            <a:chOff x="9760927" y="1878841"/>
            <a:chExt cx="1956606" cy="3924082"/>
          </a:xfrm>
        </p:grpSpPr>
        <p:pic>
          <p:nvPicPr>
            <p:cNvPr id="311" name="Google Shape;311;p10"/>
            <p:cNvPicPr preferRelativeResize="0"/>
            <p:nvPr/>
          </p:nvPicPr>
          <p:blipFill rotWithShape="1">
            <a:blip r:embed="rId7">
              <a:alphaModFix/>
            </a:blip>
            <a:srcRect b="946" l="689" r="-688" t="1"/>
            <a:stretch/>
          </p:blipFill>
          <p:spPr>
            <a:xfrm>
              <a:off x="9886556" y="1962150"/>
              <a:ext cx="1729183" cy="3757614"/>
            </a:xfrm>
            <a:custGeom>
              <a:rect b="b" l="l" r="r" t="t"/>
              <a:pathLst>
                <a:path extrusionOk="0" h="3757614" w="1729183">
                  <a:moveTo>
                    <a:pt x="142482" y="0"/>
                  </a:moveTo>
                  <a:lnTo>
                    <a:pt x="1548996" y="0"/>
                  </a:lnTo>
                  <a:cubicBezTo>
                    <a:pt x="1648511" y="0"/>
                    <a:pt x="1729183" y="80672"/>
                    <a:pt x="1729183" y="180187"/>
                  </a:cubicBezTo>
                  <a:lnTo>
                    <a:pt x="1729183" y="3577427"/>
                  </a:lnTo>
                  <a:cubicBezTo>
                    <a:pt x="1729183" y="3676942"/>
                    <a:pt x="1648511" y="3757614"/>
                    <a:pt x="1548996" y="3757614"/>
                  </a:cubicBezTo>
                  <a:lnTo>
                    <a:pt x="142482" y="3757614"/>
                  </a:lnTo>
                  <a:cubicBezTo>
                    <a:pt x="92725" y="3757614"/>
                    <a:pt x="47678" y="3737446"/>
                    <a:pt x="15070" y="3704839"/>
                  </a:cubicBezTo>
                  <a:lnTo>
                    <a:pt x="0" y="3682486"/>
                  </a:lnTo>
                  <a:lnTo>
                    <a:pt x="0" y="75128"/>
                  </a:lnTo>
                  <a:lnTo>
                    <a:pt x="15070" y="52775"/>
                  </a:lnTo>
                  <a:cubicBezTo>
                    <a:pt x="47678" y="20168"/>
                    <a:pt x="92725" y="0"/>
                    <a:pt x="142482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12" name="Google Shape;31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60927" y="1878841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3" name="Google Shape;313;p10"/>
          <p:cNvGrpSpPr/>
          <p:nvPr/>
        </p:nvGrpSpPr>
        <p:grpSpPr>
          <a:xfrm>
            <a:off x="3790797" y="2112747"/>
            <a:ext cx="1600262" cy="3218972"/>
            <a:chOff x="7160602" y="1869316"/>
            <a:chExt cx="1956606" cy="3924082"/>
          </a:xfrm>
        </p:grpSpPr>
        <p:pic>
          <p:nvPicPr>
            <p:cNvPr id="314" name="Google Shape;314;p10"/>
            <p:cNvPicPr preferRelativeResize="0"/>
            <p:nvPr/>
          </p:nvPicPr>
          <p:blipFill rotWithShape="1">
            <a:blip r:embed="rId8">
              <a:alphaModFix/>
            </a:blip>
            <a:srcRect b="506" l="-392" r="391" t="1"/>
            <a:stretch/>
          </p:blipFill>
          <p:spPr>
            <a:xfrm>
              <a:off x="7248526" y="1962150"/>
              <a:ext cx="1766888" cy="3748089"/>
            </a:xfrm>
            <a:custGeom>
              <a:rect b="b" l="l" r="r" t="t"/>
              <a:pathLst>
                <a:path extrusionOk="0" h="3748089" w="1766888">
                  <a:moveTo>
                    <a:pt x="152055" y="0"/>
                  </a:moveTo>
                  <a:lnTo>
                    <a:pt x="1614833" y="0"/>
                  </a:lnTo>
                  <a:lnTo>
                    <a:pt x="1645205" y="6132"/>
                  </a:lnTo>
                  <a:cubicBezTo>
                    <a:pt x="1716713" y="36377"/>
                    <a:pt x="1766888" y="107184"/>
                    <a:pt x="1766888" y="189709"/>
                  </a:cubicBezTo>
                  <a:lnTo>
                    <a:pt x="1766888" y="3548855"/>
                  </a:lnTo>
                  <a:cubicBezTo>
                    <a:pt x="1766888" y="3658889"/>
                    <a:pt x="1677688" y="3748089"/>
                    <a:pt x="1567654" y="3748089"/>
                  </a:cubicBezTo>
                  <a:lnTo>
                    <a:pt x="199234" y="3748089"/>
                  </a:lnTo>
                  <a:cubicBezTo>
                    <a:pt x="89200" y="3748089"/>
                    <a:pt x="0" y="3658889"/>
                    <a:pt x="0" y="3548855"/>
                  </a:cubicBezTo>
                  <a:lnTo>
                    <a:pt x="0" y="189709"/>
                  </a:lnTo>
                  <a:cubicBezTo>
                    <a:pt x="0" y="107184"/>
                    <a:pt x="50175" y="36377"/>
                    <a:pt x="121683" y="6132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15" name="Google Shape;31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60602" y="1869316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Google Shape;316;p10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7" name="Google Shape;317;p10"/>
          <p:cNvSpPr txBox="1"/>
          <p:nvPr>
            <p:ph type="title"/>
          </p:nvPr>
        </p:nvSpPr>
        <p:spPr>
          <a:xfrm>
            <a:off x="941610" y="301252"/>
            <a:ext cx="10515600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</a:pPr>
            <a:r>
              <a:rPr b="1" lang="ru-RU" sz="4800"/>
              <a:t>Разделы приложения</a:t>
            </a:r>
            <a:endParaRPr/>
          </a:p>
        </p:txBody>
      </p:sp>
      <p:sp>
        <p:nvSpPr>
          <p:cNvPr id="318" name="Google Shape;318;p10"/>
          <p:cNvSpPr txBox="1"/>
          <p:nvPr/>
        </p:nvSpPr>
        <p:spPr>
          <a:xfrm>
            <a:off x="891446" y="2223219"/>
            <a:ext cx="2583214" cy="276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Понятие о белках и нуклеиновых кислотах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Компоненты биосинтеза белка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Определение и структура биосинтеза белка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Квадрат суммы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Механизм биосинтеза белка</a:t>
            </a:r>
            <a:endParaRPr/>
          </a:p>
          <a:p>
            <a:pPr indent="-1270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"/>
          <p:cNvSpPr/>
          <p:nvPr/>
        </p:nvSpPr>
        <p:spPr>
          <a:xfrm>
            <a:off x="-4368982" y="-1074605"/>
            <a:ext cx="10207543" cy="102075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sx="1000" rotWithShape="0" algn="ctr" sy="1000">
              <a:srgbClr val="367C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Google Shape;324;p11"/>
          <p:cNvGrpSpPr/>
          <p:nvPr/>
        </p:nvGrpSpPr>
        <p:grpSpPr>
          <a:xfrm>
            <a:off x="5973481" y="2583569"/>
            <a:ext cx="1255926" cy="2525506"/>
            <a:chOff x="2336907" y="1878841"/>
            <a:chExt cx="1956606" cy="3924082"/>
          </a:xfrm>
        </p:grpSpPr>
        <p:pic>
          <p:nvPicPr>
            <p:cNvPr id="325" name="Google Shape;325;p11"/>
            <p:cNvPicPr preferRelativeResize="0"/>
            <p:nvPr/>
          </p:nvPicPr>
          <p:blipFill rotWithShape="1">
            <a:blip r:embed="rId3">
              <a:alphaModFix/>
            </a:blip>
            <a:srcRect b="0" l="0" r="0" t="254"/>
            <a:stretch/>
          </p:blipFill>
          <p:spPr>
            <a:xfrm>
              <a:off x="2447184" y="1962150"/>
              <a:ext cx="1756200" cy="3737580"/>
            </a:xfrm>
            <a:custGeom>
              <a:rect b="b" l="l" r="r" t="t"/>
              <a:pathLst>
                <a:path extrusionOk="0" h="3737580" w="1686197">
                  <a:moveTo>
                    <a:pt x="186405" y="0"/>
                  </a:moveTo>
                  <a:lnTo>
                    <a:pt x="1535777" y="0"/>
                  </a:lnTo>
                  <a:cubicBezTo>
                    <a:pt x="1593424" y="0"/>
                    <a:pt x="1645614" y="23366"/>
                    <a:pt x="1683391" y="61144"/>
                  </a:cubicBezTo>
                  <a:lnTo>
                    <a:pt x="1686197" y="65305"/>
                  </a:lnTo>
                  <a:lnTo>
                    <a:pt x="1686197" y="3692309"/>
                  </a:lnTo>
                  <a:lnTo>
                    <a:pt x="1683391" y="3696470"/>
                  </a:lnTo>
                  <a:lnTo>
                    <a:pt x="1622417" y="3737580"/>
                  </a:lnTo>
                  <a:lnTo>
                    <a:pt x="99765" y="3737580"/>
                  </a:lnTo>
                  <a:lnTo>
                    <a:pt x="38791" y="3696470"/>
                  </a:lnTo>
                  <a:lnTo>
                    <a:pt x="0" y="3638936"/>
                  </a:lnTo>
                  <a:lnTo>
                    <a:pt x="0" y="118678"/>
                  </a:lnTo>
                  <a:lnTo>
                    <a:pt x="38791" y="61144"/>
                  </a:lnTo>
                  <a:cubicBezTo>
                    <a:pt x="76569" y="23366"/>
                    <a:pt x="128758" y="0"/>
                    <a:pt x="186405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26" name="Google Shape;326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36907" y="1878841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11"/>
          <p:cNvGrpSpPr/>
          <p:nvPr/>
        </p:nvGrpSpPr>
        <p:grpSpPr>
          <a:xfrm>
            <a:off x="8411342" y="2519852"/>
            <a:ext cx="1255926" cy="2525507"/>
            <a:chOff x="4598377" y="1878841"/>
            <a:chExt cx="1956606" cy="3924082"/>
          </a:xfrm>
        </p:grpSpPr>
        <p:pic>
          <p:nvPicPr>
            <p:cNvPr id="328" name="Google Shape;328;p11"/>
            <p:cNvPicPr preferRelativeResize="0"/>
            <p:nvPr/>
          </p:nvPicPr>
          <p:blipFill rotWithShape="1">
            <a:blip r:embed="rId5">
              <a:alphaModFix/>
            </a:blip>
            <a:srcRect b="1964" l="0" r="0" t="248"/>
            <a:stretch/>
          </p:blipFill>
          <p:spPr>
            <a:xfrm>
              <a:off x="4703634" y="1962150"/>
              <a:ext cx="1729183" cy="3757614"/>
            </a:xfrm>
            <a:custGeom>
              <a:rect b="b" l="l" r="r" t="t"/>
              <a:pathLst>
                <a:path extrusionOk="0" h="3757614" w="1729183">
                  <a:moveTo>
                    <a:pt x="141216" y="0"/>
                  </a:moveTo>
                  <a:lnTo>
                    <a:pt x="1566776" y="0"/>
                  </a:lnTo>
                  <a:cubicBezTo>
                    <a:pt x="1637467" y="0"/>
                    <a:pt x="1698120" y="42980"/>
                    <a:pt x="1724029" y="104234"/>
                  </a:cubicBezTo>
                  <a:lnTo>
                    <a:pt x="1729183" y="129766"/>
                  </a:lnTo>
                  <a:lnTo>
                    <a:pt x="1729183" y="3627848"/>
                  </a:lnTo>
                  <a:lnTo>
                    <a:pt x="1724029" y="3653380"/>
                  </a:lnTo>
                  <a:cubicBezTo>
                    <a:pt x="1698120" y="3714634"/>
                    <a:pt x="1637467" y="3757614"/>
                    <a:pt x="1566776" y="3757614"/>
                  </a:cubicBezTo>
                  <a:lnTo>
                    <a:pt x="141216" y="3757614"/>
                  </a:lnTo>
                  <a:cubicBezTo>
                    <a:pt x="94089" y="3757614"/>
                    <a:pt x="51423" y="3738512"/>
                    <a:pt x="20539" y="3707628"/>
                  </a:cubicBezTo>
                  <a:lnTo>
                    <a:pt x="0" y="3677165"/>
                  </a:lnTo>
                  <a:lnTo>
                    <a:pt x="0" y="80449"/>
                  </a:lnTo>
                  <a:lnTo>
                    <a:pt x="20539" y="49987"/>
                  </a:lnTo>
                  <a:cubicBezTo>
                    <a:pt x="51423" y="19102"/>
                    <a:pt x="94089" y="0"/>
                    <a:pt x="141216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29" name="Google Shape;329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8377" y="1878841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" name="Google Shape;330;p11"/>
          <p:cNvGrpSpPr/>
          <p:nvPr/>
        </p:nvGrpSpPr>
        <p:grpSpPr>
          <a:xfrm>
            <a:off x="10243213" y="2112746"/>
            <a:ext cx="1600784" cy="3218973"/>
            <a:chOff x="9760927" y="1878841"/>
            <a:chExt cx="1956606" cy="3924082"/>
          </a:xfrm>
        </p:grpSpPr>
        <p:pic>
          <p:nvPicPr>
            <p:cNvPr id="331" name="Google Shape;331;p11"/>
            <p:cNvPicPr preferRelativeResize="0"/>
            <p:nvPr/>
          </p:nvPicPr>
          <p:blipFill rotWithShape="1">
            <a:blip r:embed="rId6">
              <a:alphaModFix/>
            </a:blip>
            <a:srcRect b="946" l="689" r="-688" t="1"/>
            <a:stretch/>
          </p:blipFill>
          <p:spPr>
            <a:xfrm>
              <a:off x="9886556" y="1962150"/>
              <a:ext cx="1729183" cy="3757614"/>
            </a:xfrm>
            <a:custGeom>
              <a:rect b="b" l="l" r="r" t="t"/>
              <a:pathLst>
                <a:path extrusionOk="0" h="3757614" w="1729183">
                  <a:moveTo>
                    <a:pt x="142482" y="0"/>
                  </a:moveTo>
                  <a:lnTo>
                    <a:pt x="1548996" y="0"/>
                  </a:lnTo>
                  <a:cubicBezTo>
                    <a:pt x="1648511" y="0"/>
                    <a:pt x="1729183" y="80672"/>
                    <a:pt x="1729183" y="180187"/>
                  </a:cubicBezTo>
                  <a:lnTo>
                    <a:pt x="1729183" y="3577427"/>
                  </a:lnTo>
                  <a:cubicBezTo>
                    <a:pt x="1729183" y="3676942"/>
                    <a:pt x="1648511" y="3757614"/>
                    <a:pt x="1548996" y="3757614"/>
                  </a:cubicBezTo>
                  <a:lnTo>
                    <a:pt x="142482" y="3757614"/>
                  </a:lnTo>
                  <a:cubicBezTo>
                    <a:pt x="92725" y="3757614"/>
                    <a:pt x="47678" y="3737446"/>
                    <a:pt x="15070" y="3704839"/>
                  </a:cubicBezTo>
                  <a:lnTo>
                    <a:pt x="0" y="3682486"/>
                  </a:lnTo>
                  <a:lnTo>
                    <a:pt x="0" y="75128"/>
                  </a:lnTo>
                  <a:lnTo>
                    <a:pt x="15070" y="52775"/>
                  </a:lnTo>
                  <a:cubicBezTo>
                    <a:pt x="47678" y="20168"/>
                    <a:pt x="92725" y="0"/>
                    <a:pt x="142482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32" name="Google Shape;332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60927" y="1878841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" name="Google Shape;333;p11"/>
          <p:cNvGrpSpPr/>
          <p:nvPr/>
        </p:nvGrpSpPr>
        <p:grpSpPr>
          <a:xfrm>
            <a:off x="6758881" y="1269000"/>
            <a:ext cx="2148322" cy="4320000"/>
            <a:chOff x="7160602" y="1869316"/>
            <a:chExt cx="1956606" cy="3924082"/>
          </a:xfrm>
        </p:grpSpPr>
        <p:pic>
          <p:nvPicPr>
            <p:cNvPr id="334" name="Google Shape;334;p11"/>
            <p:cNvPicPr preferRelativeResize="0"/>
            <p:nvPr/>
          </p:nvPicPr>
          <p:blipFill rotWithShape="1">
            <a:blip r:embed="rId7">
              <a:alphaModFix/>
            </a:blip>
            <a:srcRect b="506" l="-392" r="391" t="1"/>
            <a:stretch/>
          </p:blipFill>
          <p:spPr>
            <a:xfrm>
              <a:off x="7248526" y="1962150"/>
              <a:ext cx="1766888" cy="3748089"/>
            </a:xfrm>
            <a:custGeom>
              <a:rect b="b" l="l" r="r" t="t"/>
              <a:pathLst>
                <a:path extrusionOk="0" h="3748089" w="1766888">
                  <a:moveTo>
                    <a:pt x="152055" y="0"/>
                  </a:moveTo>
                  <a:lnTo>
                    <a:pt x="1614833" y="0"/>
                  </a:lnTo>
                  <a:lnTo>
                    <a:pt x="1645205" y="6132"/>
                  </a:lnTo>
                  <a:cubicBezTo>
                    <a:pt x="1716713" y="36377"/>
                    <a:pt x="1766888" y="107184"/>
                    <a:pt x="1766888" y="189709"/>
                  </a:cubicBezTo>
                  <a:lnTo>
                    <a:pt x="1766888" y="3548855"/>
                  </a:lnTo>
                  <a:cubicBezTo>
                    <a:pt x="1766888" y="3658889"/>
                    <a:pt x="1677688" y="3748089"/>
                    <a:pt x="1567654" y="3748089"/>
                  </a:cubicBezTo>
                  <a:lnTo>
                    <a:pt x="199234" y="3748089"/>
                  </a:lnTo>
                  <a:cubicBezTo>
                    <a:pt x="89200" y="3748089"/>
                    <a:pt x="0" y="3658889"/>
                    <a:pt x="0" y="3548855"/>
                  </a:cubicBezTo>
                  <a:lnTo>
                    <a:pt x="0" y="189709"/>
                  </a:lnTo>
                  <a:cubicBezTo>
                    <a:pt x="0" y="107184"/>
                    <a:pt x="50175" y="36377"/>
                    <a:pt x="121683" y="6132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35" name="Google Shape;335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60602" y="1869316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" name="Google Shape;336;p11"/>
          <p:cNvGrpSpPr/>
          <p:nvPr/>
        </p:nvGrpSpPr>
        <p:grpSpPr>
          <a:xfrm>
            <a:off x="3790797" y="2112745"/>
            <a:ext cx="1600784" cy="3218971"/>
            <a:chOff x="251286" y="1869316"/>
            <a:chExt cx="1956606" cy="3924082"/>
          </a:xfrm>
        </p:grpSpPr>
        <p:pic>
          <p:nvPicPr>
            <p:cNvPr id="337" name="Google Shape;337;p11"/>
            <p:cNvPicPr preferRelativeResize="0"/>
            <p:nvPr/>
          </p:nvPicPr>
          <p:blipFill rotWithShape="1">
            <a:blip r:embed="rId8">
              <a:alphaModFix/>
            </a:blip>
            <a:srcRect b="4299" l="901" r="-1" t="0"/>
            <a:stretch/>
          </p:blipFill>
          <p:spPr>
            <a:xfrm>
              <a:off x="355134" y="1952625"/>
              <a:ext cx="1750964" cy="3757614"/>
            </a:xfrm>
            <a:custGeom>
              <a:rect b="b" l="l" r="r" t="t"/>
              <a:pathLst>
                <a:path extrusionOk="0" h="3757614" w="1750964">
                  <a:moveTo>
                    <a:pt x="197604" y="0"/>
                  </a:moveTo>
                  <a:lnTo>
                    <a:pt x="1537436" y="0"/>
                  </a:lnTo>
                  <a:cubicBezTo>
                    <a:pt x="1655364" y="0"/>
                    <a:pt x="1750964" y="95600"/>
                    <a:pt x="1750964" y="213528"/>
                  </a:cubicBezTo>
                  <a:lnTo>
                    <a:pt x="1750964" y="3544086"/>
                  </a:lnTo>
                  <a:cubicBezTo>
                    <a:pt x="1750964" y="3662014"/>
                    <a:pt x="1655364" y="3757614"/>
                    <a:pt x="1537436" y="3757614"/>
                  </a:cubicBezTo>
                  <a:lnTo>
                    <a:pt x="197604" y="3757614"/>
                  </a:lnTo>
                  <a:cubicBezTo>
                    <a:pt x="109158" y="3757614"/>
                    <a:pt x="33272" y="3703839"/>
                    <a:pt x="856" y="3627201"/>
                  </a:cubicBezTo>
                  <a:lnTo>
                    <a:pt x="0" y="3624443"/>
                  </a:lnTo>
                  <a:lnTo>
                    <a:pt x="0" y="133171"/>
                  </a:lnTo>
                  <a:lnTo>
                    <a:pt x="856" y="130414"/>
                  </a:lnTo>
                  <a:cubicBezTo>
                    <a:pt x="33272" y="53775"/>
                    <a:pt x="109158" y="0"/>
                    <a:pt x="197604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38" name="Google Shape;338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1286" y="1869316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11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0" name="Google Shape;340;p11"/>
          <p:cNvSpPr txBox="1"/>
          <p:nvPr>
            <p:ph type="title"/>
          </p:nvPr>
        </p:nvSpPr>
        <p:spPr>
          <a:xfrm>
            <a:off x="941610" y="301252"/>
            <a:ext cx="10515600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</a:pPr>
            <a:r>
              <a:rPr b="1" lang="ru-RU" sz="4800"/>
              <a:t>Разделы приложения</a:t>
            </a:r>
            <a:endParaRPr/>
          </a:p>
        </p:txBody>
      </p:sp>
      <p:sp>
        <p:nvSpPr>
          <p:cNvPr id="341" name="Google Shape;341;p11"/>
          <p:cNvSpPr txBox="1"/>
          <p:nvPr/>
        </p:nvSpPr>
        <p:spPr>
          <a:xfrm>
            <a:off x="891446" y="2223219"/>
            <a:ext cx="2583214" cy="276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Понятие о белках и нуклеиновых кислотах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Компоненты биосинтеза белка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Определение и структура биосинтеза белка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Квадрат суммы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Механизм биосинтеза белка</a:t>
            </a:r>
            <a:endParaRPr/>
          </a:p>
          <a:p>
            <a:pPr indent="-1270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2"/>
          <p:cNvGrpSpPr/>
          <p:nvPr/>
        </p:nvGrpSpPr>
        <p:grpSpPr>
          <a:xfrm>
            <a:off x="4520700" y="2133790"/>
            <a:ext cx="3008787" cy="3008787"/>
            <a:chOff x="4520700" y="2226425"/>
            <a:chExt cx="3008787" cy="3008787"/>
          </a:xfrm>
        </p:grpSpPr>
        <p:sp>
          <p:nvSpPr>
            <p:cNvPr id="347" name="Google Shape;347;p12"/>
            <p:cNvSpPr/>
            <p:nvPr/>
          </p:nvSpPr>
          <p:spPr>
            <a:xfrm>
              <a:off x="4520700" y="2226425"/>
              <a:ext cx="3008787" cy="3008787"/>
            </a:xfrm>
            <a:custGeom>
              <a:rect b="b" l="l" r="r" t="t"/>
              <a:pathLst>
                <a:path extrusionOk="0" h="1645" w="1645">
                  <a:moveTo>
                    <a:pt x="812" y="1645"/>
                  </a:moveTo>
                  <a:cubicBezTo>
                    <a:pt x="812" y="1645"/>
                    <a:pt x="812" y="1645"/>
                    <a:pt x="812" y="1645"/>
                  </a:cubicBezTo>
                  <a:cubicBezTo>
                    <a:pt x="782" y="1645"/>
                    <a:pt x="752" y="1643"/>
                    <a:pt x="722" y="1639"/>
                  </a:cubicBezTo>
                  <a:cubicBezTo>
                    <a:pt x="721" y="1639"/>
                    <a:pt x="721" y="1639"/>
                    <a:pt x="721" y="1639"/>
                  </a:cubicBezTo>
                  <a:cubicBezTo>
                    <a:pt x="719" y="1639"/>
                    <a:pt x="717" y="1638"/>
                    <a:pt x="715" y="1638"/>
                  </a:cubicBezTo>
                  <a:cubicBezTo>
                    <a:pt x="677" y="1633"/>
                    <a:pt x="640" y="1625"/>
                    <a:pt x="603" y="1615"/>
                  </a:cubicBezTo>
                  <a:cubicBezTo>
                    <a:pt x="601" y="1614"/>
                    <a:pt x="599" y="1613"/>
                    <a:pt x="598" y="1611"/>
                  </a:cubicBezTo>
                  <a:cubicBezTo>
                    <a:pt x="597" y="1609"/>
                    <a:pt x="596" y="1607"/>
                    <a:pt x="597" y="1605"/>
                  </a:cubicBezTo>
                  <a:cubicBezTo>
                    <a:pt x="598" y="1600"/>
                    <a:pt x="603" y="1597"/>
                    <a:pt x="607" y="1599"/>
                  </a:cubicBezTo>
                  <a:cubicBezTo>
                    <a:pt x="643" y="1609"/>
                    <a:pt x="680" y="1616"/>
                    <a:pt x="717" y="1621"/>
                  </a:cubicBezTo>
                  <a:cubicBezTo>
                    <a:pt x="719" y="1622"/>
                    <a:pt x="722" y="1622"/>
                    <a:pt x="724" y="1622"/>
                  </a:cubicBezTo>
                  <a:cubicBezTo>
                    <a:pt x="753" y="1626"/>
                    <a:pt x="783" y="1628"/>
                    <a:pt x="812" y="1628"/>
                  </a:cubicBezTo>
                  <a:cubicBezTo>
                    <a:pt x="814" y="1628"/>
                    <a:pt x="816" y="1629"/>
                    <a:pt x="818" y="1631"/>
                  </a:cubicBezTo>
                  <a:cubicBezTo>
                    <a:pt x="819" y="1632"/>
                    <a:pt x="820" y="1634"/>
                    <a:pt x="820" y="1637"/>
                  </a:cubicBezTo>
                  <a:cubicBezTo>
                    <a:pt x="820" y="1641"/>
                    <a:pt x="816" y="1645"/>
                    <a:pt x="812" y="1645"/>
                  </a:cubicBezTo>
                  <a:close/>
                  <a:moveTo>
                    <a:pt x="840" y="1645"/>
                  </a:moveTo>
                  <a:cubicBezTo>
                    <a:pt x="840" y="1645"/>
                    <a:pt x="840" y="1645"/>
                    <a:pt x="840" y="1645"/>
                  </a:cubicBezTo>
                  <a:cubicBezTo>
                    <a:pt x="835" y="1645"/>
                    <a:pt x="832" y="1641"/>
                    <a:pt x="831" y="1637"/>
                  </a:cubicBezTo>
                  <a:cubicBezTo>
                    <a:pt x="831" y="1634"/>
                    <a:pt x="832" y="1632"/>
                    <a:pt x="834" y="1631"/>
                  </a:cubicBezTo>
                  <a:cubicBezTo>
                    <a:pt x="835" y="1629"/>
                    <a:pt x="838" y="1628"/>
                    <a:pt x="840" y="1628"/>
                  </a:cubicBezTo>
                  <a:cubicBezTo>
                    <a:pt x="840" y="1628"/>
                    <a:pt x="840" y="1628"/>
                    <a:pt x="840" y="1628"/>
                  </a:cubicBezTo>
                  <a:cubicBezTo>
                    <a:pt x="845" y="1628"/>
                    <a:pt x="848" y="1632"/>
                    <a:pt x="848" y="1636"/>
                  </a:cubicBezTo>
                  <a:cubicBezTo>
                    <a:pt x="849" y="1641"/>
                    <a:pt x="845" y="1645"/>
                    <a:pt x="840" y="1645"/>
                  </a:cubicBezTo>
                  <a:close/>
                  <a:moveTo>
                    <a:pt x="868" y="1644"/>
                  </a:moveTo>
                  <a:cubicBezTo>
                    <a:pt x="864" y="1644"/>
                    <a:pt x="860" y="1640"/>
                    <a:pt x="860" y="1636"/>
                  </a:cubicBezTo>
                  <a:cubicBezTo>
                    <a:pt x="860" y="1634"/>
                    <a:pt x="860" y="1631"/>
                    <a:pt x="862" y="1630"/>
                  </a:cubicBezTo>
                  <a:cubicBezTo>
                    <a:pt x="863" y="1628"/>
                    <a:pt x="865" y="1627"/>
                    <a:pt x="868" y="1627"/>
                  </a:cubicBezTo>
                  <a:cubicBezTo>
                    <a:pt x="905" y="1625"/>
                    <a:pt x="942" y="1620"/>
                    <a:pt x="978" y="1613"/>
                  </a:cubicBezTo>
                  <a:cubicBezTo>
                    <a:pt x="978" y="1613"/>
                    <a:pt x="979" y="1613"/>
                    <a:pt x="979" y="1613"/>
                  </a:cubicBezTo>
                  <a:cubicBezTo>
                    <a:pt x="997" y="1609"/>
                    <a:pt x="1015" y="1605"/>
                    <a:pt x="1033" y="1600"/>
                  </a:cubicBezTo>
                  <a:cubicBezTo>
                    <a:pt x="1045" y="1597"/>
                    <a:pt x="1058" y="1593"/>
                    <a:pt x="1071" y="1589"/>
                  </a:cubicBezTo>
                  <a:cubicBezTo>
                    <a:pt x="1075" y="1587"/>
                    <a:pt x="1080" y="1590"/>
                    <a:pt x="1081" y="1594"/>
                  </a:cubicBezTo>
                  <a:cubicBezTo>
                    <a:pt x="1083" y="1599"/>
                    <a:pt x="1080" y="1603"/>
                    <a:pt x="1076" y="1605"/>
                  </a:cubicBezTo>
                  <a:cubicBezTo>
                    <a:pt x="1063" y="1609"/>
                    <a:pt x="1050" y="1613"/>
                    <a:pt x="1037" y="1616"/>
                  </a:cubicBezTo>
                  <a:cubicBezTo>
                    <a:pt x="1019" y="1621"/>
                    <a:pt x="1000" y="1626"/>
                    <a:pt x="982" y="1629"/>
                  </a:cubicBezTo>
                  <a:cubicBezTo>
                    <a:pt x="945" y="1637"/>
                    <a:pt x="907" y="1642"/>
                    <a:pt x="869" y="1644"/>
                  </a:cubicBezTo>
                  <a:cubicBezTo>
                    <a:pt x="869" y="1644"/>
                    <a:pt x="868" y="1644"/>
                    <a:pt x="868" y="1644"/>
                  </a:cubicBezTo>
                  <a:close/>
                  <a:moveTo>
                    <a:pt x="578" y="1607"/>
                  </a:moveTo>
                  <a:cubicBezTo>
                    <a:pt x="577" y="1607"/>
                    <a:pt x="576" y="1607"/>
                    <a:pt x="575" y="1607"/>
                  </a:cubicBezTo>
                  <a:cubicBezTo>
                    <a:pt x="573" y="1606"/>
                    <a:pt x="571" y="1605"/>
                    <a:pt x="570" y="1603"/>
                  </a:cubicBezTo>
                  <a:cubicBezTo>
                    <a:pt x="569" y="1601"/>
                    <a:pt x="569" y="1598"/>
                    <a:pt x="570" y="1596"/>
                  </a:cubicBezTo>
                  <a:cubicBezTo>
                    <a:pt x="571" y="1592"/>
                    <a:pt x="576" y="1589"/>
                    <a:pt x="581" y="1591"/>
                  </a:cubicBezTo>
                  <a:cubicBezTo>
                    <a:pt x="582" y="1591"/>
                    <a:pt x="582" y="1591"/>
                    <a:pt x="582" y="1591"/>
                  </a:cubicBezTo>
                  <a:cubicBezTo>
                    <a:pt x="582" y="1591"/>
                    <a:pt x="582" y="1591"/>
                    <a:pt x="582" y="1591"/>
                  </a:cubicBezTo>
                  <a:cubicBezTo>
                    <a:pt x="583" y="1592"/>
                    <a:pt x="585" y="1593"/>
                    <a:pt x="586" y="1595"/>
                  </a:cubicBezTo>
                  <a:cubicBezTo>
                    <a:pt x="587" y="1597"/>
                    <a:pt x="587" y="1599"/>
                    <a:pt x="586" y="1601"/>
                  </a:cubicBezTo>
                  <a:cubicBezTo>
                    <a:pt x="585" y="1605"/>
                    <a:pt x="582" y="1607"/>
                    <a:pt x="578" y="1607"/>
                  </a:cubicBezTo>
                  <a:close/>
                  <a:moveTo>
                    <a:pt x="551" y="1598"/>
                  </a:moveTo>
                  <a:cubicBezTo>
                    <a:pt x="550" y="1598"/>
                    <a:pt x="549" y="1598"/>
                    <a:pt x="548" y="1598"/>
                  </a:cubicBezTo>
                  <a:cubicBezTo>
                    <a:pt x="518" y="1587"/>
                    <a:pt x="488" y="1574"/>
                    <a:pt x="459" y="1560"/>
                  </a:cubicBezTo>
                  <a:cubicBezTo>
                    <a:pt x="446" y="1554"/>
                    <a:pt x="434" y="1547"/>
                    <a:pt x="422" y="1540"/>
                  </a:cubicBezTo>
                  <a:cubicBezTo>
                    <a:pt x="401" y="1529"/>
                    <a:pt x="380" y="1516"/>
                    <a:pt x="360" y="1502"/>
                  </a:cubicBezTo>
                  <a:cubicBezTo>
                    <a:pt x="356" y="1500"/>
                    <a:pt x="355" y="1495"/>
                    <a:pt x="358" y="1491"/>
                  </a:cubicBezTo>
                  <a:cubicBezTo>
                    <a:pt x="361" y="1487"/>
                    <a:pt x="366" y="1486"/>
                    <a:pt x="370" y="1488"/>
                  </a:cubicBezTo>
                  <a:cubicBezTo>
                    <a:pt x="389" y="1502"/>
                    <a:pt x="410" y="1514"/>
                    <a:pt x="430" y="1526"/>
                  </a:cubicBezTo>
                  <a:cubicBezTo>
                    <a:pt x="442" y="1532"/>
                    <a:pt x="454" y="1539"/>
                    <a:pt x="466" y="1545"/>
                  </a:cubicBezTo>
                  <a:cubicBezTo>
                    <a:pt x="466" y="1545"/>
                    <a:pt x="466" y="1545"/>
                    <a:pt x="466" y="1545"/>
                  </a:cubicBezTo>
                  <a:cubicBezTo>
                    <a:pt x="495" y="1559"/>
                    <a:pt x="524" y="1571"/>
                    <a:pt x="554" y="1582"/>
                  </a:cubicBezTo>
                  <a:cubicBezTo>
                    <a:pt x="558" y="1583"/>
                    <a:pt x="561" y="1588"/>
                    <a:pt x="559" y="1593"/>
                  </a:cubicBezTo>
                  <a:cubicBezTo>
                    <a:pt x="558" y="1596"/>
                    <a:pt x="555" y="1598"/>
                    <a:pt x="551" y="1598"/>
                  </a:cubicBezTo>
                  <a:close/>
                  <a:moveTo>
                    <a:pt x="1100" y="1596"/>
                  </a:moveTo>
                  <a:cubicBezTo>
                    <a:pt x="1100" y="1596"/>
                    <a:pt x="1100" y="1596"/>
                    <a:pt x="1100" y="1596"/>
                  </a:cubicBezTo>
                  <a:cubicBezTo>
                    <a:pt x="1097" y="1596"/>
                    <a:pt x="1093" y="1594"/>
                    <a:pt x="1092" y="1590"/>
                  </a:cubicBezTo>
                  <a:cubicBezTo>
                    <a:pt x="1091" y="1588"/>
                    <a:pt x="1091" y="1586"/>
                    <a:pt x="1092" y="1584"/>
                  </a:cubicBezTo>
                  <a:cubicBezTo>
                    <a:pt x="1093" y="1582"/>
                    <a:pt x="1095" y="1580"/>
                    <a:pt x="1097" y="1580"/>
                  </a:cubicBezTo>
                  <a:cubicBezTo>
                    <a:pt x="1098" y="1580"/>
                    <a:pt x="1098" y="1580"/>
                    <a:pt x="1098" y="1580"/>
                  </a:cubicBezTo>
                  <a:cubicBezTo>
                    <a:pt x="1098" y="1580"/>
                    <a:pt x="1098" y="1580"/>
                    <a:pt x="1098" y="1580"/>
                  </a:cubicBezTo>
                  <a:cubicBezTo>
                    <a:pt x="1102" y="1578"/>
                    <a:pt x="1107" y="1581"/>
                    <a:pt x="1108" y="1585"/>
                  </a:cubicBezTo>
                  <a:cubicBezTo>
                    <a:pt x="1110" y="1589"/>
                    <a:pt x="1107" y="1594"/>
                    <a:pt x="1103" y="1596"/>
                  </a:cubicBezTo>
                  <a:cubicBezTo>
                    <a:pt x="1102" y="1596"/>
                    <a:pt x="1101" y="1596"/>
                    <a:pt x="1100" y="1596"/>
                  </a:cubicBezTo>
                  <a:close/>
                  <a:moveTo>
                    <a:pt x="1127" y="1586"/>
                  </a:moveTo>
                  <a:cubicBezTo>
                    <a:pt x="1123" y="1586"/>
                    <a:pt x="1120" y="1584"/>
                    <a:pt x="1119" y="1581"/>
                  </a:cubicBezTo>
                  <a:cubicBezTo>
                    <a:pt x="1118" y="1579"/>
                    <a:pt x="1118" y="1576"/>
                    <a:pt x="1119" y="1574"/>
                  </a:cubicBezTo>
                  <a:cubicBezTo>
                    <a:pt x="1120" y="1572"/>
                    <a:pt x="1121" y="1570"/>
                    <a:pt x="1123" y="1570"/>
                  </a:cubicBezTo>
                  <a:cubicBezTo>
                    <a:pt x="1158" y="1556"/>
                    <a:pt x="1192" y="1539"/>
                    <a:pt x="1224" y="1521"/>
                  </a:cubicBezTo>
                  <a:cubicBezTo>
                    <a:pt x="1224" y="1521"/>
                    <a:pt x="1224" y="1521"/>
                    <a:pt x="1224" y="1521"/>
                  </a:cubicBezTo>
                  <a:cubicBezTo>
                    <a:pt x="1252" y="1505"/>
                    <a:pt x="1278" y="1488"/>
                    <a:pt x="1304" y="1469"/>
                  </a:cubicBezTo>
                  <a:cubicBezTo>
                    <a:pt x="1307" y="1466"/>
                    <a:pt x="1313" y="1467"/>
                    <a:pt x="1316" y="1471"/>
                  </a:cubicBezTo>
                  <a:cubicBezTo>
                    <a:pt x="1318" y="1474"/>
                    <a:pt x="1318" y="1480"/>
                    <a:pt x="1314" y="1482"/>
                  </a:cubicBezTo>
                  <a:cubicBezTo>
                    <a:pt x="1288" y="1502"/>
                    <a:pt x="1261" y="1520"/>
                    <a:pt x="1233" y="1536"/>
                  </a:cubicBezTo>
                  <a:cubicBezTo>
                    <a:pt x="1200" y="1554"/>
                    <a:pt x="1165" y="1571"/>
                    <a:pt x="1130" y="1585"/>
                  </a:cubicBezTo>
                  <a:cubicBezTo>
                    <a:pt x="1130" y="1585"/>
                    <a:pt x="1130" y="1585"/>
                    <a:pt x="1130" y="1585"/>
                  </a:cubicBezTo>
                  <a:cubicBezTo>
                    <a:pt x="1129" y="1586"/>
                    <a:pt x="1128" y="1586"/>
                    <a:pt x="1127" y="1586"/>
                  </a:cubicBezTo>
                  <a:close/>
                  <a:moveTo>
                    <a:pt x="342" y="1488"/>
                  </a:moveTo>
                  <a:cubicBezTo>
                    <a:pt x="340" y="1488"/>
                    <a:pt x="338" y="1487"/>
                    <a:pt x="337" y="1486"/>
                  </a:cubicBezTo>
                  <a:cubicBezTo>
                    <a:pt x="337" y="1486"/>
                    <a:pt x="337" y="1486"/>
                    <a:pt x="337" y="1486"/>
                  </a:cubicBezTo>
                  <a:cubicBezTo>
                    <a:pt x="335" y="1485"/>
                    <a:pt x="334" y="1483"/>
                    <a:pt x="333" y="1480"/>
                  </a:cubicBezTo>
                  <a:cubicBezTo>
                    <a:pt x="333" y="1478"/>
                    <a:pt x="334" y="1476"/>
                    <a:pt x="335" y="1474"/>
                  </a:cubicBezTo>
                  <a:cubicBezTo>
                    <a:pt x="338" y="1470"/>
                    <a:pt x="343" y="1470"/>
                    <a:pt x="347" y="1472"/>
                  </a:cubicBezTo>
                  <a:cubicBezTo>
                    <a:pt x="351" y="1475"/>
                    <a:pt x="351" y="1480"/>
                    <a:pt x="349" y="1484"/>
                  </a:cubicBezTo>
                  <a:cubicBezTo>
                    <a:pt x="347" y="1486"/>
                    <a:pt x="345" y="1488"/>
                    <a:pt x="342" y="1488"/>
                  </a:cubicBezTo>
                  <a:close/>
                  <a:moveTo>
                    <a:pt x="319" y="1471"/>
                  </a:moveTo>
                  <a:cubicBezTo>
                    <a:pt x="317" y="1471"/>
                    <a:pt x="316" y="1470"/>
                    <a:pt x="314" y="1469"/>
                  </a:cubicBezTo>
                  <a:cubicBezTo>
                    <a:pt x="289" y="1449"/>
                    <a:pt x="264" y="1427"/>
                    <a:pt x="242" y="1404"/>
                  </a:cubicBezTo>
                  <a:cubicBezTo>
                    <a:pt x="241" y="1404"/>
                    <a:pt x="241" y="1404"/>
                    <a:pt x="241" y="1404"/>
                  </a:cubicBezTo>
                  <a:cubicBezTo>
                    <a:pt x="241" y="1404"/>
                    <a:pt x="241" y="1404"/>
                    <a:pt x="241" y="1404"/>
                  </a:cubicBezTo>
                  <a:cubicBezTo>
                    <a:pt x="220" y="1383"/>
                    <a:pt x="199" y="1360"/>
                    <a:pt x="180" y="1336"/>
                  </a:cubicBezTo>
                  <a:cubicBezTo>
                    <a:pt x="176" y="1330"/>
                    <a:pt x="171" y="1324"/>
                    <a:pt x="166" y="1318"/>
                  </a:cubicBezTo>
                  <a:cubicBezTo>
                    <a:pt x="166" y="1318"/>
                    <a:pt x="166" y="1318"/>
                    <a:pt x="166" y="1318"/>
                  </a:cubicBezTo>
                  <a:cubicBezTo>
                    <a:pt x="165" y="1316"/>
                    <a:pt x="164" y="1314"/>
                    <a:pt x="165" y="1312"/>
                  </a:cubicBezTo>
                  <a:cubicBezTo>
                    <a:pt x="165" y="1310"/>
                    <a:pt x="166" y="1308"/>
                    <a:pt x="168" y="1306"/>
                  </a:cubicBezTo>
                  <a:cubicBezTo>
                    <a:pt x="172" y="1304"/>
                    <a:pt x="177" y="1304"/>
                    <a:pt x="180" y="1308"/>
                  </a:cubicBezTo>
                  <a:cubicBezTo>
                    <a:pt x="184" y="1314"/>
                    <a:pt x="189" y="1320"/>
                    <a:pt x="194" y="1325"/>
                  </a:cubicBezTo>
                  <a:cubicBezTo>
                    <a:pt x="212" y="1349"/>
                    <a:pt x="232" y="1371"/>
                    <a:pt x="253" y="1392"/>
                  </a:cubicBezTo>
                  <a:cubicBezTo>
                    <a:pt x="253" y="1392"/>
                    <a:pt x="253" y="1392"/>
                    <a:pt x="253" y="1392"/>
                  </a:cubicBezTo>
                  <a:cubicBezTo>
                    <a:pt x="276" y="1415"/>
                    <a:pt x="300" y="1436"/>
                    <a:pt x="325" y="1455"/>
                  </a:cubicBezTo>
                  <a:cubicBezTo>
                    <a:pt x="328" y="1458"/>
                    <a:pt x="329" y="1464"/>
                    <a:pt x="326" y="1467"/>
                  </a:cubicBezTo>
                  <a:cubicBezTo>
                    <a:pt x="324" y="1469"/>
                    <a:pt x="322" y="1471"/>
                    <a:pt x="319" y="1471"/>
                  </a:cubicBezTo>
                  <a:close/>
                  <a:moveTo>
                    <a:pt x="1331" y="1467"/>
                  </a:moveTo>
                  <a:cubicBezTo>
                    <a:pt x="1329" y="1467"/>
                    <a:pt x="1326" y="1466"/>
                    <a:pt x="1324" y="1464"/>
                  </a:cubicBezTo>
                  <a:cubicBezTo>
                    <a:pt x="1323" y="1462"/>
                    <a:pt x="1322" y="1460"/>
                    <a:pt x="1323" y="1457"/>
                  </a:cubicBezTo>
                  <a:cubicBezTo>
                    <a:pt x="1323" y="1455"/>
                    <a:pt x="1324" y="1453"/>
                    <a:pt x="1326" y="1452"/>
                  </a:cubicBezTo>
                  <a:cubicBezTo>
                    <a:pt x="1329" y="1449"/>
                    <a:pt x="1335" y="1449"/>
                    <a:pt x="1338" y="1453"/>
                  </a:cubicBezTo>
                  <a:cubicBezTo>
                    <a:pt x="1341" y="1457"/>
                    <a:pt x="1340" y="1462"/>
                    <a:pt x="1336" y="1465"/>
                  </a:cubicBezTo>
                  <a:cubicBezTo>
                    <a:pt x="1335" y="1466"/>
                    <a:pt x="1333" y="1467"/>
                    <a:pt x="1331" y="1467"/>
                  </a:cubicBezTo>
                  <a:close/>
                  <a:moveTo>
                    <a:pt x="1353" y="1449"/>
                  </a:moveTo>
                  <a:cubicBezTo>
                    <a:pt x="1350" y="1449"/>
                    <a:pt x="1348" y="1448"/>
                    <a:pt x="1346" y="1446"/>
                  </a:cubicBezTo>
                  <a:cubicBezTo>
                    <a:pt x="1345" y="1444"/>
                    <a:pt x="1344" y="1442"/>
                    <a:pt x="1344" y="1440"/>
                  </a:cubicBezTo>
                  <a:cubicBezTo>
                    <a:pt x="1345" y="1437"/>
                    <a:pt x="1346" y="1435"/>
                    <a:pt x="1347" y="1434"/>
                  </a:cubicBezTo>
                  <a:cubicBezTo>
                    <a:pt x="1375" y="1410"/>
                    <a:pt x="1402" y="1383"/>
                    <a:pt x="1427" y="1355"/>
                  </a:cubicBezTo>
                  <a:cubicBezTo>
                    <a:pt x="1427" y="1355"/>
                    <a:pt x="1427" y="1355"/>
                    <a:pt x="1427" y="1355"/>
                  </a:cubicBezTo>
                  <a:cubicBezTo>
                    <a:pt x="1448" y="1331"/>
                    <a:pt x="1467" y="1306"/>
                    <a:pt x="1485" y="1280"/>
                  </a:cubicBezTo>
                  <a:cubicBezTo>
                    <a:pt x="1488" y="1276"/>
                    <a:pt x="1493" y="1275"/>
                    <a:pt x="1497" y="1278"/>
                  </a:cubicBezTo>
                  <a:cubicBezTo>
                    <a:pt x="1501" y="1281"/>
                    <a:pt x="1502" y="1286"/>
                    <a:pt x="1499" y="1290"/>
                  </a:cubicBezTo>
                  <a:cubicBezTo>
                    <a:pt x="1481" y="1316"/>
                    <a:pt x="1461" y="1342"/>
                    <a:pt x="1440" y="1366"/>
                  </a:cubicBezTo>
                  <a:cubicBezTo>
                    <a:pt x="1414" y="1395"/>
                    <a:pt x="1387" y="1422"/>
                    <a:pt x="1358" y="1447"/>
                  </a:cubicBezTo>
                  <a:cubicBezTo>
                    <a:pt x="1357" y="1448"/>
                    <a:pt x="1355" y="1449"/>
                    <a:pt x="1353" y="1449"/>
                  </a:cubicBezTo>
                  <a:close/>
                  <a:moveTo>
                    <a:pt x="157" y="1299"/>
                  </a:moveTo>
                  <a:cubicBezTo>
                    <a:pt x="154" y="1299"/>
                    <a:pt x="151" y="1297"/>
                    <a:pt x="150" y="1295"/>
                  </a:cubicBezTo>
                  <a:cubicBezTo>
                    <a:pt x="150" y="1295"/>
                    <a:pt x="150" y="1295"/>
                    <a:pt x="150" y="1295"/>
                  </a:cubicBezTo>
                  <a:cubicBezTo>
                    <a:pt x="148" y="1293"/>
                    <a:pt x="148" y="1291"/>
                    <a:pt x="148" y="1289"/>
                  </a:cubicBezTo>
                  <a:cubicBezTo>
                    <a:pt x="149" y="1286"/>
                    <a:pt x="150" y="1285"/>
                    <a:pt x="152" y="1283"/>
                  </a:cubicBezTo>
                  <a:cubicBezTo>
                    <a:pt x="155" y="1281"/>
                    <a:pt x="161" y="1282"/>
                    <a:pt x="163" y="1285"/>
                  </a:cubicBezTo>
                  <a:cubicBezTo>
                    <a:pt x="163" y="1285"/>
                    <a:pt x="163" y="1285"/>
                    <a:pt x="163" y="1285"/>
                  </a:cubicBezTo>
                  <a:cubicBezTo>
                    <a:pt x="166" y="1289"/>
                    <a:pt x="165" y="1294"/>
                    <a:pt x="161" y="1297"/>
                  </a:cubicBezTo>
                  <a:cubicBezTo>
                    <a:pt x="160" y="1298"/>
                    <a:pt x="158" y="1299"/>
                    <a:pt x="157" y="1299"/>
                  </a:cubicBezTo>
                  <a:close/>
                  <a:moveTo>
                    <a:pt x="141" y="1275"/>
                  </a:moveTo>
                  <a:cubicBezTo>
                    <a:pt x="138" y="1275"/>
                    <a:pt x="135" y="1274"/>
                    <a:pt x="134" y="1271"/>
                  </a:cubicBezTo>
                  <a:cubicBezTo>
                    <a:pt x="116" y="1244"/>
                    <a:pt x="100" y="1216"/>
                    <a:pt x="86" y="1187"/>
                  </a:cubicBezTo>
                  <a:cubicBezTo>
                    <a:pt x="69" y="1153"/>
                    <a:pt x="54" y="1117"/>
                    <a:pt x="42" y="1081"/>
                  </a:cubicBezTo>
                  <a:cubicBezTo>
                    <a:pt x="42" y="1079"/>
                    <a:pt x="42" y="1077"/>
                    <a:pt x="43" y="1075"/>
                  </a:cubicBezTo>
                  <a:cubicBezTo>
                    <a:pt x="44" y="1073"/>
                    <a:pt x="45" y="1071"/>
                    <a:pt x="48" y="1071"/>
                  </a:cubicBezTo>
                  <a:cubicBezTo>
                    <a:pt x="52" y="1069"/>
                    <a:pt x="57" y="1072"/>
                    <a:pt x="58" y="1076"/>
                  </a:cubicBezTo>
                  <a:cubicBezTo>
                    <a:pt x="70" y="1111"/>
                    <a:pt x="84" y="1146"/>
                    <a:pt x="101" y="1179"/>
                  </a:cubicBezTo>
                  <a:cubicBezTo>
                    <a:pt x="115" y="1208"/>
                    <a:pt x="131" y="1236"/>
                    <a:pt x="148" y="1262"/>
                  </a:cubicBezTo>
                  <a:cubicBezTo>
                    <a:pt x="150" y="1266"/>
                    <a:pt x="149" y="1271"/>
                    <a:pt x="145" y="1274"/>
                  </a:cubicBezTo>
                  <a:cubicBezTo>
                    <a:pt x="144" y="1275"/>
                    <a:pt x="142" y="1275"/>
                    <a:pt x="141" y="1275"/>
                  </a:cubicBezTo>
                  <a:close/>
                  <a:moveTo>
                    <a:pt x="1508" y="1270"/>
                  </a:moveTo>
                  <a:cubicBezTo>
                    <a:pt x="1506" y="1270"/>
                    <a:pt x="1505" y="1269"/>
                    <a:pt x="1503" y="1269"/>
                  </a:cubicBezTo>
                  <a:cubicBezTo>
                    <a:pt x="1502" y="1267"/>
                    <a:pt x="1500" y="1265"/>
                    <a:pt x="1500" y="1263"/>
                  </a:cubicBezTo>
                  <a:cubicBezTo>
                    <a:pt x="1499" y="1261"/>
                    <a:pt x="1500" y="1259"/>
                    <a:pt x="1501" y="1257"/>
                  </a:cubicBezTo>
                  <a:cubicBezTo>
                    <a:pt x="1503" y="1253"/>
                    <a:pt x="1509" y="1252"/>
                    <a:pt x="1513" y="1254"/>
                  </a:cubicBezTo>
                  <a:cubicBezTo>
                    <a:pt x="1516" y="1257"/>
                    <a:pt x="1518" y="1262"/>
                    <a:pt x="1515" y="1266"/>
                  </a:cubicBezTo>
                  <a:cubicBezTo>
                    <a:pt x="1514" y="1268"/>
                    <a:pt x="1511" y="1270"/>
                    <a:pt x="1508" y="1270"/>
                  </a:cubicBezTo>
                  <a:close/>
                  <a:moveTo>
                    <a:pt x="1523" y="1246"/>
                  </a:moveTo>
                  <a:cubicBezTo>
                    <a:pt x="1521" y="1246"/>
                    <a:pt x="1520" y="1245"/>
                    <a:pt x="1518" y="1245"/>
                  </a:cubicBezTo>
                  <a:cubicBezTo>
                    <a:pt x="1514" y="1242"/>
                    <a:pt x="1513" y="1237"/>
                    <a:pt x="1515" y="1233"/>
                  </a:cubicBezTo>
                  <a:cubicBezTo>
                    <a:pt x="1516" y="1233"/>
                    <a:pt x="1516" y="1232"/>
                    <a:pt x="1516" y="1232"/>
                  </a:cubicBezTo>
                  <a:cubicBezTo>
                    <a:pt x="1516" y="1232"/>
                    <a:pt x="1516" y="1232"/>
                    <a:pt x="1516" y="1232"/>
                  </a:cubicBezTo>
                  <a:cubicBezTo>
                    <a:pt x="1535" y="1200"/>
                    <a:pt x="1552" y="1167"/>
                    <a:pt x="1566" y="1133"/>
                  </a:cubicBezTo>
                  <a:cubicBezTo>
                    <a:pt x="1578" y="1104"/>
                    <a:pt x="1588" y="1074"/>
                    <a:pt x="1597" y="1043"/>
                  </a:cubicBezTo>
                  <a:cubicBezTo>
                    <a:pt x="1598" y="1039"/>
                    <a:pt x="1603" y="1036"/>
                    <a:pt x="1608" y="1037"/>
                  </a:cubicBezTo>
                  <a:cubicBezTo>
                    <a:pt x="1610" y="1038"/>
                    <a:pt x="1612" y="1039"/>
                    <a:pt x="1613" y="1041"/>
                  </a:cubicBezTo>
                  <a:cubicBezTo>
                    <a:pt x="1614" y="1043"/>
                    <a:pt x="1614" y="1046"/>
                    <a:pt x="1613" y="1048"/>
                  </a:cubicBezTo>
                  <a:cubicBezTo>
                    <a:pt x="1605" y="1079"/>
                    <a:pt x="1594" y="1110"/>
                    <a:pt x="1581" y="1140"/>
                  </a:cubicBezTo>
                  <a:cubicBezTo>
                    <a:pt x="1567" y="1174"/>
                    <a:pt x="1550" y="1208"/>
                    <a:pt x="1531" y="1240"/>
                  </a:cubicBezTo>
                  <a:cubicBezTo>
                    <a:pt x="1531" y="1241"/>
                    <a:pt x="1531" y="1241"/>
                    <a:pt x="1531" y="1241"/>
                  </a:cubicBezTo>
                  <a:cubicBezTo>
                    <a:pt x="1530" y="1241"/>
                    <a:pt x="1530" y="1241"/>
                    <a:pt x="1530" y="1242"/>
                  </a:cubicBezTo>
                  <a:cubicBezTo>
                    <a:pt x="1529" y="1244"/>
                    <a:pt x="1526" y="1246"/>
                    <a:pt x="1523" y="1246"/>
                  </a:cubicBezTo>
                  <a:close/>
                  <a:moveTo>
                    <a:pt x="42" y="1060"/>
                  </a:moveTo>
                  <a:cubicBezTo>
                    <a:pt x="38" y="1060"/>
                    <a:pt x="35" y="1058"/>
                    <a:pt x="34" y="1054"/>
                  </a:cubicBezTo>
                  <a:cubicBezTo>
                    <a:pt x="33" y="1052"/>
                    <a:pt x="33" y="1050"/>
                    <a:pt x="34" y="1048"/>
                  </a:cubicBezTo>
                  <a:cubicBezTo>
                    <a:pt x="35" y="1046"/>
                    <a:pt x="37" y="1044"/>
                    <a:pt x="39" y="1043"/>
                  </a:cubicBezTo>
                  <a:cubicBezTo>
                    <a:pt x="44" y="1042"/>
                    <a:pt x="49" y="1045"/>
                    <a:pt x="50" y="1049"/>
                  </a:cubicBezTo>
                  <a:cubicBezTo>
                    <a:pt x="51" y="1051"/>
                    <a:pt x="50" y="1054"/>
                    <a:pt x="49" y="1056"/>
                  </a:cubicBezTo>
                  <a:cubicBezTo>
                    <a:pt x="48" y="1058"/>
                    <a:pt x="46" y="1059"/>
                    <a:pt x="44" y="1060"/>
                  </a:cubicBezTo>
                  <a:cubicBezTo>
                    <a:pt x="43" y="1060"/>
                    <a:pt x="43" y="1060"/>
                    <a:pt x="42" y="1060"/>
                  </a:cubicBezTo>
                  <a:close/>
                  <a:moveTo>
                    <a:pt x="34" y="1033"/>
                  </a:moveTo>
                  <a:cubicBezTo>
                    <a:pt x="30" y="1033"/>
                    <a:pt x="27" y="1030"/>
                    <a:pt x="26" y="1026"/>
                  </a:cubicBezTo>
                  <a:cubicBezTo>
                    <a:pt x="18" y="995"/>
                    <a:pt x="12" y="963"/>
                    <a:pt x="8" y="931"/>
                  </a:cubicBezTo>
                  <a:cubicBezTo>
                    <a:pt x="3" y="895"/>
                    <a:pt x="0" y="859"/>
                    <a:pt x="0" y="822"/>
                  </a:cubicBezTo>
                  <a:cubicBezTo>
                    <a:pt x="0" y="821"/>
                    <a:pt x="1" y="820"/>
                    <a:pt x="1" y="818"/>
                  </a:cubicBezTo>
                  <a:cubicBezTo>
                    <a:pt x="1" y="817"/>
                    <a:pt x="1" y="817"/>
                    <a:pt x="1" y="817"/>
                  </a:cubicBezTo>
                  <a:cubicBezTo>
                    <a:pt x="1" y="812"/>
                    <a:pt x="4" y="809"/>
                    <a:pt x="9" y="809"/>
                  </a:cubicBezTo>
                  <a:cubicBezTo>
                    <a:pt x="9" y="809"/>
                    <a:pt x="9" y="809"/>
                    <a:pt x="9" y="809"/>
                  </a:cubicBezTo>
                  <a:cubicBezTo>
                    <a:pt x="11" y="809"/>
                    <a:pt x="13" y="810"/>
                    <a:pt x="15" y="811"/>
                  </a:cubicBezTo>
                  <a:cubicBezTo>
                    <a:pt x="17" y="813"/>
                    <a:pt x="17" y="815"/>
                    <a:pt x="17" y="817"/>
                  </a:cubicBezTo>
                  <a:cubicBezTo>
                    <a:pt x="17" y="819"/>
                    <a:pt x="17" y="821"/>
                    <a:pt x="17" y="822"/>
                  </a:cubicBezTo>
                  <a:cubicBezTo>
                    <a:pt x="17" y="858"/>
                    <a:pt x="20" y="894"/>
                    <a:pt x="25" y="929"/>
                  </a:cubicBezTo>
                  <a:cubicBezTo>
                    <a:pt x="29" y="960"/>
                    <a:pt x="35" y="992"/>
                    <a:pt x="43" y="1022"/>
                  </a:cubicBezTo>
                  <a:cubicBezTo>
                    <a:pt x="44" y="1027"/>
                    <a:pt x="41" y="1031"/>
                    <a:pt x="36" y="1033"/>
                  </a:cubicBezTo>
                  <a:cubicBezTo>
                    <a:pt x="36" y="1033"/>
                    <a:pt x="35" y="1033"/>
                    <a:pt x="34" y="1033"/>
                  </a:cubicBezTo>
                  <a:close/>
                  <a:moveTo>
                    <a:pt x="1613" y="1027"/>
                  </a:moveTo>
                  <a:cubicBezTo>
                    <a:pt x="1612" y="1027"/>
                    <a:pt x="1611" y="1027"/>
                    <a:pt x="1611" y="1027"/>
                  </a:cubicBezTo>
                  <a:cubicBezTo>
                    <a:pt x="1608" y="1026"/>
                    <a:pt x="1606" y="1025"/>
                    <a:pt x="1605" y="1023"/>
                  </a:cubicBezTo>
                  <a:cubicBezTo>
                    <a:pt x="1604" y="1021"/>
                    <a:pt x="1604" y="1018"/>
                    <a:pt x="1604" y="1016"/>
                  </a:cubicBezTo>
                  <a:cubicBezTo>
                    <a:pt x="1605" y="1012"/>
                    <a:pt x="1610" y="1009"/>
                    <a:pt x="1615" y="1010"/>
                  </a:cubicBezTo>
                  <a:cubicBezTo>
                    <a:pt x="1619" y="1011"/>
                    <a:pt x="1622" y="1016"/>
                    <a:pt x="1621" y="1020"/>
                  </a:cubicBezTo>
                  <a:cubicBezTo>
                    <a:pt x="1620" y="1024"/>
                    <a:pt x="1617" y="1027"/>
                    <a:pt x="1613" y="1027"/>
                  </a:cubicBezTo>
                  <a:close/>
                  <a:moveTo>
                    <a:pt x="1619" y="999"/>
                  </a:moveTo>
                  <a:cubicBezTo>
                    <a:pt x="1618" y="999"/>
                    <a:pt x="1618" y="999"/>
                    <a:pt x="1617" y="999"/>
                  </a:cubicBezTo>
                  <a:cubicBezTo>
                    <a:pt x="1613" y="998"/>
                    <a:pt x="1610" y="994"/>
                    <a:pt x="1611" y="989"/>
                  </a:cubicBezTo>
                  <a:cubicBezTo>
                    <a:pt x="1614" y="973"/>
                    <a:pt x="1617" y="956"/>
                    <a:pt x="1619" y="940"/>
                  </a:cubicBezTo>
                  <a:cubicBezTo>
                    <a:pt x="1622" y="919"/>
                    <a:pt x="1625" y="899"/>
                    <a:pt x="1626" y="878"/>
                  </a:cubicBezTo>
                  <a:cubicBezTo>
                    <a:pt x="1627" y="860"/>
                    <a:pt x="1628" y="842"/>
                    <a:pt x="1628" y="823"/>
                  </a:cubicBezTo>
                  <a:cubicBezTo>
                    <a:pt x="1628" y="810"/>
                    <a:pt x="1628" y="796"/>
                    <a:pt x="1627" y="783"/>
                  </a:cubicBezTo>
                  <a:cubicBezTo>
                    <a:pt x="1627" y="781"/>
                    <a:pt x="1628" y="779"/>
                    <a:pt x="1629" y="777"/>
                  </a:cubicBezTo>
                  <a:cubicBezTo>
                    <a:pt x="1631" y="775"/>
                    <a:pt x="1633" y="774"/>
                    <a:pt x="1635" y="774"/>
                  </a:cubicBezTo>
                  <a:cubicBezTo>
                    <a:pt x="1640" y="774"/>
                    <a:pt x="1644" y="778"/>
                    <a:pt x="1644" y="782"/>
                  </a:cubicBezTo>
                  <a:cubicBezTo>
                    <a:pt x="1645" y="796"/>
                    <a:pt x="1645" y="810"/>
                    <a:pt x="1645" y="823"/>
                  </a:cubicBezTo>
                  <a:cubicBezTo>
                    <a:pt x="1645" y="842"/>
                    <a:pt x="1644" y="861"/>
                    <a:pt x="1643" y="879"/>
                  </a:cubicBezTo>
                  <a:cubicBezTo>
                    <a:pt x="1642" y="900"/>
                    <a:pt x="1639" y="921"/>
                    <a:pt x="1636" y="942"/>
                  </a:cubicBezTo>
                  <a:cubicBezTo>
                    <a:pt x="1634" y="959"/>
                    <a:pt x="1631" y="976"/>
                    <a:pt x="1627" y="992"/>
                  </a:cubicBezTo>
                  <a:cubicBezTo>
                    <a:pt x="1626" y="996"/>
                    <a:pt x="1623" y="999"/>
                    <a:pt x="1619" y="999"/>
                  </a:cubicBezTo>
                  <a:close/>
                  <a:moveTo>
                    <a:pt x="10" y="797"/>
                  </a:moveTo>
                  <a:cubicBezTo>
                    <a:pt x="10" y="797"/>
                    <a:pt x="9" y="797"/>
                    <a:pt x="9" y="797"/>
                  </a:cubicBezTo>
                  <a:cubicBezTo>
                    <a:pt x="7" y="797"/>
                    <a:pt x="5" y="796"/>
                    <a:pt x="3" y="795"/>
                  </a:cubicBezTo>
                  <a:cubicBezTo>
                    <a:pt x="2" y="793"/>
                    <a:pt x="1" y="791"/>
                    <a:pt x="1" y="789"/>
                  </a:cubicBezTo>
                  <a:cubicBezTo>
                    <a:pt x="1" y="784"/>
                    <a:pt x="5" y="780"/>
                    <a:pt x="10" y="780"/>
                  </a:cubicBezTo>
                  <a:cubicBezTo>
                    <a:pt x="12" y="780"/>
                    <a:pt x="14" y="781"/>
                    <a:pt x="16" y="783"/>
                  </a:cubicBezTo>
                  <a:cubicBezTo>
                    <a:pt x="17" y="785"/>
                    <a:pt x="18" y="787"/>
                    <a:pt x="18" y="789"/>
                  </a:cubicBezTo>
                  <a:cubicBezTo>
                    <a:pt x="18" y="794"/>
                    <a:pt x="14" y="797"/>
                    <a:pt x="10" y="797"/>
                  </a:cubicBezTo>
                  <a:close/>
                  <a:moveTo>
                    <a:pt x="11" y="769"/>
                  </a:moveTo>
                  <a:cubicBezTo>
                    <a:pt x="11" y="769"/>
                    <a:pt x="11" y="769"/>
                    <a:pt x="11" y="769"/>
                  </a:cubicBezTo>
                  <a:cubicBezTo>
                    <a:pt x="8" y="769"/>
                    <a:pt x="6" y="768"/>
                    <a:pt x="5" y="766"/>
                  </a:cubicBezTo>
                  <a:cubicBezTo>
                    <a:pt x="3" y="764"/>
                    <a:pt x="3" y="762"/>
                    <a:pt x="3" y="760"/>
                  </a:cubicBezTo>
                  <a:cubicBezTo>
                    <a:pt x="3" y="754"/>
                    <a:pt x="4" y="748"/>
                    <a:pt x="5" y="741"/>
                  </a:cubicBezTo>
                  <a:cubicBezTo>
                    <a:pt x="7" y="715"/>
                    <a:pt x="11" y="689"/>
                    <a:pt x="16" y="664"/>
                  </a:cubicBezTo>
                  <a:cubicBezTo>
                    <a:pt x="16" y="664"/>
                    <a:pt x="16" y="664"/>
                    <a:pt x="16" y="664"/>
                  </a:cubicBezTo>
                  <a:cubicBezTo>
                    <a:pt x="16" y="664"/>
                    <a:pt x="16" y="663"/>
                    <a:pt x="16" y="663"/>
                  </a:cubicBezTo>
                  <a:cubicBezTo>
                    <a:pt x="24" y="626"/>
                    <a:pt x="34" y="589"/>
                    <a:pt x="46" y="554"/>
                  </a:cubicBezTo>
                  <a:cubicBezTo>
                    <a:pt x="48" y="549"/>
                    <a:pt x="52" y="547"/>
                    <a:pt x="57" y="548"/>
                  </a:cubicBezTo>
                  <a:cubicBezTo>
                    <a:pt x="61" y="550"/>
                    <a:pt x="64" y="555"/>
                    <a:pt x="62" y="559"/>
                  </a:cubicBezTo>
                  <a:cubicBezTo>
                    <a:pt x="50" y="594"/>
                    <a:pt x="40" y="631"/>
                    <a:pt x="33" y="667"/>
                  </a:cubicBezTo>
                  <a:cubicBezTo>
                    <a:pt x="28" y="692"/>
                    <a:pt x="24" y="717"/>
                    <a:pt x="21" y="743"/>
                  </a:cubicBezTo>
                  <a:cubicBezTo>
                    <a:pt x="21" y="749"/>
                    <a:pt x="20" y="755"/>
                    <a:pt x="20" y="761"/>
                  </a:cubicBezTo>
                  <a:cubicBezTo>
                    <a:pt x="19" y="766"/>
                    <a:pt x="16" y="769"/>
                    <a:pt x="11" y="769"/>
                  </a:cubicBezTo>
                  <a:close/>
                  <a:moveTo>
                    <a:pt x="1634" y="763"/>
                  </a:moveTo>
                  <a:cubicBezTo>
                    <a:pt x="1629" y="763"/>
                    <a:pt x="1625" y="760"/>
                    <a:pt x="1625" y="755"/>
                  </a:cubicBezTo>
                  <a:cubicBezTo>
                    <a:pt x="1625" y="755"/>
                    <a:pt x="1625" y="755"/>
                    <a:pt x="1625" y="755"/>
                  </a:cubicBezTo>
                  <a:cubicBezTo>
                    <a:pt x="1625" y="753"/>
                    <a:pt x="1626" y="751"/>
                    <a:pt x="1627" y="749"/>
                  </a:cubicBezTo>
                  <a:cubicBezTo>
                    <a:pt x="1629" y="747"/>
                    <a:pt x="1631" y="746"/>
                    <a:pt x="1633" y="746"/>
                  </a:cubicBezTo>
                  <a:cubicBezTo>
                    <a:pt x="1638" y="746"/>
                    <a:pt x="1642" y="749"/>
                    <a:pt x="1642" y="754"/>
                  </a:cubicBezTo>
                  <a:cubicBezTo>
                    <a:pt x="1642" y="754"/>
                    <a:pt x="1642" y="754"/>
                    <a:pt x="1642" y="754"/>
                  </a:cubicBezTo>
                  <a:cubicBezTo>
                    <a:pt x="1642" y="754"/>
                    <a:pt x="1642" y="754"/>
                    <a:pt x="1642" y="754"/>
                  </a:cubicBezTo>
                  <a:cubicBezTo>
                    <a:pt x="1642" y="756"/>
                    <a:pt x="1641" y="758"/>
                    <a:pt x="1640" y="760"/>
                  </a:cubicBezTo>
                  <a:cubicBezTo>
                    <a:pt x="1639" y="762"/>
                    <a:pt x="1637" y="763"/>
                    <a:pt x="1634" y="763"/>
                  </a:cubicBezTo>
                  <a:cubicBezTo>
                    <a:pt x="1634" y="763"/>
                    <a:pt x="1634" y="763"/>
                    <a:pt x="1634" y="763"/>
                  </a:cubicBezTo>
                  <a:close/>
                  <a:moveTo>
                    <a:pt x="1631" y="735"/>
                  </a:moveTo>
                  <a:cubicBezTo>
                    <a:pt x="1626" y="735"/>
                    <a:pt x="1623" y="732"/>
                    <a:pt x="1622" y="727"/>
                  </a:cubicBezTo>
                  <a:cubicBezTo>
                    <a:pt x="1618" y="695"/>
                    <a:pt x="1612" y="662"/>
                    <a:pt x="1605" y="630"/>
                  </a:cubicBezTo>
                  <a:cubicBezTo>
                    <a:pt x="1603" y="626"/>
                    <a:pt x="1606" y="621"/>
                    <a:pt x="1611" y="620"/>
                  </a:cubicBezTo>
                  <a:cubicBezTo>
                    <a:pt x="1615" y="619"/>
                    <a:pt x="1620" y="622"/>
                    <a:pt x="1621" y="626"/>
                  </a:cubicBezTo>
                  <a:cubicBezTo>
                    <a:pt x="1629" y="659"/>
                    <a:pt x="1635" y="692"/>
                    <a:pt x="1639" y="725"/>
                  </a:cubicBezTo>
                  <a:cubicBezTo>
                    <a:pt x="1640" y="730"/>
                    <a:pt x="1636" y="734"/>
                    <a:pt x="1632" y="735"/>
                  </a:cubicBezTo>
                  <a:cubicBezTo>
                    <a:pt x="1631" y="735"/>
                    <a:pt x="1631" y="735"/>
                    <a:pt x="1631" y="735"/>
                  </a:cubicBezTo>
                  <a:close/>
                  <a:moveTo>
                    <a:pt x="1592" y="566"/>
                  </a:moveTo>
                  <a:cubicBezTo>
                    <a:pt x="1588" y="566"/>
                    <a:pt x="1585" y="563"/>
                    <a:pt x="1584" y="560"/>
                  </a:cubicBezTo>
                  <a:cubicBezTo>
                    <a:pt x="1573" y="530"/>
                    <a:pt x="1561" y="500"/>
                    <a:pt x="1547" y="472"/>
                  </a:cubicBezTo>
                  <a:cubicBezTo>
                    <a:pt x="1546" y="470"/>
                    <a:pt x="1546" y="468"/>
                    <a:pt x="1547" y="465"/>
                  </a:cubicBezTo>
                  <a:cubicBezTo>
                    <a:pt x="1548" y="463"/>
                    <a:pt x="1549" y="462"/>
                    <a:pt x="1551" y="461"/>
                  </a:cubicBezTo>
                  <a:cubicBezTo>
                    <a:pt x="1556" y="459"/>
                    <a:pt x="1561" y="461"/>
                    <a:pt x="1563" y="465"/>
                  </a:cubicBezTo>
                  <a:cubicBezTo>
                    <a:pt x="1577" y="494"/>
                    <a:pt x="1589" y="524"/>
                    <a:pt x="1600" y="554"/>
                  </a:cubicBezTo>
                  <a:cubicBezTo>
                    <a:pt x="1601" y="556"/>
                    <a:pt x="1600" y="559"/>
                    <a:pt x="1599" y="561"/>
                  </a:cubicBezTo>
                  <a:cubicBezTo>
                    <a:pt x="1598" y="563"/>
                    <a:pt x="1597" y="564"/>
                    <a:pt x="1595" y="565"/>
                  </a:cubicBezTo>
                  <a:cubicBezTo>
                    <a:pt x="1594" y="565"/>
                    <a:pt x="1593" y="566"/>
                    <a:pt x="1592" y="566"/>
                  </a:cubicBezTo>
                  <a:close/>
                  <a:moveTo>
                    <a:pt x="64" y="538"/>
                  </a:moveTo>
                  <a:cubicBezTo>
                    <a:pt x="64" y="538"/>
                    <a:pt x="64" y="538"/>
                    <a:pt x="64" y="538"/>
                  </a:cubicBezTo>
                  <a:cubicBezTo>
                    <a:pt x="64" y="538"/>
                    <a:pt x="64" y="538"/>
                    <a:pt x="64" y="538"/>
                  </a:cubicBezTo>
                  <a:cubicBezTo>
                    <a:pt x="63" y="538"/>
                    <a:pt x="62" y="538"/>
                    <a:pt x="61" y="538"/>
                  </a:cubicBezTo>
                  <a:cubicBezTo>
                    <a:pt x="56" y="536"/>
                    <a:pt x="54" y="531"/>
                    <a:pt x="56" y="527"/>
                  </a:cubicBezTo>
                  <a:cubicBezTo>
                    <a:pt x="58" y="522"/>
                    <a:pt x="63" y="520"/>
                    <a:pt x="67" y="522"/>
                  </a:cubicBezTo>
                  <a:cubicBezTo>
                    <a:pt x="71" y="524"/>
                    <a:pt x="73" y="528"/>
                    <a:pt x="72" y="533"/>
                  </a:cubicBezTo>
                  <a:cubicBezTo>
                    <a:pt x="72" y="533"/>
                    <a:pt x="72" y="533"/>
                    <a:pt x="72" y="533"/>
                  </a:cubicBezTo>
                  <a:cubicBezTo>
                    <a:pt x="70" y="536"/>
                    <a:pt x="67" y="538"/>
                    <a:pt x="64" y="538"/>
                  </a:cubicBezTo>
                  <a:close/>
                  <a:moveTo>
                    <a:pt x="74" y="512"/>
                  </a:moveTo>
                  <a:cubicBezTo>
                    <a:pt x="73" y="512"/>
                    <a:pt x="72" y="512"/>
                    <a:pt x="71" y="511"/>
                  </a:cubicBezTo>
                  <a:cubicBezTo>
                    <a:pt x="69" y="510"/>
                    <a:pt x="67" y="509"/>
                    <a:pt x="67" y="507"/>
                  </a:cubicBezTo>
                  <a:cubicBezTo>
                    <a:pt x="66" y="505"/>
                    <a:pt x="66" y="502"/>
                    <a:pt x="67" y="500"/>
                  </a:cubicBezTo>
                  <a:cubicBezTo>
                    <a:pt x="76" y="479"/>
                    <a:pt x="86" y="458"/>
                    <a:pt x="96" y="438"/>
                  </a:cubicBezTo>
                  <a:cubicBezTo>
                    <a:pt x="101" y="430"/>
                    <a:pt x="105" y="421"/>
                    <a:pt x="110" y="413"/>
                  </a:cubicBezTo>
                  <a:cubicBezTo>
                    <a:pt x="129" y="380"/>
                    <a:pt x="150" y="349"/>
                    <a:pt x="174" y="318"/>
                  </a:cubicBezTo>
                  <a:cubicBezTo>
                    <a:pt x="176" y="315"/>
                    <a:pt x="182" y="314"/>
                    <a:pt x="185" y="317"/>
                  </a:cubicBezTo>
                  <a:cubicBezTo>
                    <a:pt x="189" y="320"/>
                    <a:pt x="190" y="325"/>
                    <a:pt x="187" y="329"/>
                  </a:cubicBezTo>
                  <a:cubicBezTo>
                    <a:pt x="164" y="358"/>
                    <a:pt x="143" y="390"/>
                    <a:pt x="125" y="422"/>
                  </a:cubicBezTo>
                  <a:cubicBezTo>
                    <a:pt x="120" y="430"/>
                    <a:pt x="116" y="438"/>
                    <a:pt x="111" y="446"/>
                  </a:cubicBezTo>
                  <a:cubicBezTo>
                    <a:pt x="101" y="466"/>
                    <a:pt x="91" y="486"/>
                    <a:pt x="82" y="507"/>
                  </a:cubicBezTo>
                  <a:cubicBezTo>
                    <a:pt x="81" y="510"/>
                    <a:pt x="78" y="512"/>
                    <a:pt x="74" y="512"/>
                  </a:cubicBezTo>
                  <a:close/>
                  <a:moveTo>
                    <a:pt x="1542" y="451"/>
                  </a:moveTo>
                  <a:cubicBezTo>
                    <a:pt x="1539" y="451"/>
                    <a:pt x="1536" y="450"/>
                    <a:pt x="1535" y="447"/>
                  </a:cubicBezTo>
                  <a:cubicBezTo>
                    <a:pt x="1533" y="443"/>
                    <a:pt x="1534" y="438"/>
                    <a:pt x="1538" y="436"/>
                  </a:cubicBezTo>
                  <a:cubicBezTo>
                    <a:pt x="1542" y="433"/>
                    <a:pt x="1548" y="435"/>
                    <a:pt x="1550" y="439"/>
                  </a:cubicBezTo>
                  <a:cubicBezTo>
                    <a:pt x="1551" y="441"/>
                    <a:pt x="1551" y="443"/>
                    <a:pt x="1550" y="446"/>
                  </a:cubicBezTo>
                  <a:cubicBezTo>
                    <a:pt x="1550" y="448"/>
                    <a:pt x="1548" y="449"/>
                    <a:pt x="1546" y="451"/>
                  </a:cubicBezTo>
                  <a:cubicBezTo>
                    <a:pt x="1545" y="451"/>
                    <a:pt x="1544" y="451"/>
                    <a:pt x="1542" y="451"/>
                  </a:cubicBezTo>
                  <a:close/>
                  <a:moveTo>
                    <a:pt x="1529" y="427"/>
                  </a:moveTo>
                  <a:cubicBezTo>
                    <a:pt x="1526" y="427"/>
                    <a:pt x="1523" y="425"/>
                    <a:pt x="1521" y="422"/>
                  </a:cubicBezTo>
                  <a:cubicBezTo>
                    <a:pt x="1503" y="390"/>
                    <a:pt x="1482" y="359"/>
                    <a:pt x="1459" y="329"/>
                  </a:cubicBezTo>
                  <a:cubicBezTo>
                    <a:pt x="1449" y="317"/>
                    <a:pt x="1439" y="304"/>
                    <a:pt x="1428" y="292"/>
                  </a:cubicBezTo>
                  <a:cubicBezTo>
                    <a:pt x="1418" y="280"/>
                    <a:pt x="1407" y="269"/>
                    <a:pt x="1397" y="258"/>
                  </a:cubicBezTo>
                  <a:cubicBezTo>
                    <a:pt x="1393" y="255"/>
                    <a:pt x="1393" y="249"/>
                    <a:pt x="1397" y="246"/>
                  </a:cubicBezTo>
                  <a:cubicBezTo>
                    <a:pt x="1400" y="243"/>
                    <a:pt x="1405" y="243"/>
                    <a:pt x="1409" y="246"/>
                  </a:cubicBezTo>
                  <a:cubicBezTo>
                    <a:pt x="1420" y="257"/>
                    <a:pt x="1431" y="269"/>
                    <a:pt x="1441" y="281"/>
                  </a:cubicBezTo>
                  <a:cubicBezTo>
                    <a:pt x="1452" y="293"/>
                    <a:pt x="1462" y="306"/>
                    <a:pt x="1473" y="319"/>
                  </a:cubicBezTo>
                  <a:cubicBezTo>
                    <a:pt x="1496" y="349"/>
                    <a:pt x="1517" y="381"/>
                    <a:pt x="1536" y="414"/>
                  </a:cubicBezTo>
                  <a:cubicBezTo>
                    <a:pt x="1538" y="418"/>
                    <a:pt x="1537" y="423"/>
                    <a:pt x="1533" y="426"/>
                  </a:cubicBezTo>
                  <a:cubicBezTo>
                    <a:pt x="1532" y="426"/>
                    <a:pt x="1530" y="427"/>
                    <a:pt x="1529" y="427"/>
                  </a:cubicBezTo>
                  <a:close/>
                  <a:moveTo>
                    <a:pt x="198" y="310"/>
                  </a:moveTo>
                  <a:cubicBezTo>
                    <a:pt x="196" y="310"/>
                    <a:pt x="194" y="309"/>
                    <a:pt x="193" y="308"/>
                  </a:cubicBezTo>
                  <a:cubicBezTo>
                    <a:pt x="191" y="307"/>
                    <a:pt x="190" y="305"/>
                    <a:pt x="190" y="302"/>
                  </a:cubicBezTo>
                  <a:cubicBezTo>
                    <a:pt x="189" y="300"/>
                    <a:pt x="190" y="298"/>
                    <a:pt x="191" y="296"/>
                  </a:cubicBezTo>
                  <a:cubicBezTo>
                    <a:pt x="194" y="293"/>
                    <a:pt x="200" y="292"/>
                    <a:pt x="203" y="295"/>
                  </a:cubicBezTo>
                  <a:cubicBezTo>
                    <a:pt x="207" y="298"/>
                    <a:pt x="208" y="303"/>
                    <a:pt x="205" y="307"/>
                  </a:cubicBezTo>
                  <a:cubicBezTo>
                    <a:pt x="204" y="307"/>
                    <a:pt x="204" y="307"/>
                    <a:pt x="204" y="307"/>
                  </a:cubicBezTo>
                  <a:cubicBezTo>
                    <a:pt x="203" y="309"/>
                    <a:pt x="200" y="310"/>
                    <a:pt x="198" y="310"/>
                  </a:cubicBezTo>
                  <a:close/>
                  <a:moveTo>
                    <a:pt x="216" y="289"/>
                  </a:moveTo>
                  <a:cubicBezTo>
                    <a:pt x="214" y="289"/>
                    <a:pt x="212" y="288"/>
                    <a:pt x="211" y="287"/>
                  </a:cubicBezTo>
                  <a:cubicBezTo>
                    <a:pt x="209" y="285"/>
                    <a:pt x="208" y="283"/>
                    <a:pt x="208" y="281"/>
                  </a:cubicBezTo>
                  <a:cubicBezTo>
                    <a:pt x="208" y="278"/>
                    <a:pt x="209" y="276"/>
                    <a:pt x="210" y="275"/>
                  </a:cubicBezTo>
                  <a:cubicBezTo>
                    <a:pt x="232" y="250"/>
                    <a:pt x="255" y="227"/>
                    <a:pt x="279" y="206"/>
                  </a:cubicBezTo>
                  <a:cubicBezTo>
                    <a:pt x="284" y="201"/>
                    <a:pt x="290" y="197"/>
                    <a:pt x="295" y="192"/>
                  </a:cubicBezTo>
                  <a:cubicBezTo>
                    <a:pt x="319" y="172"/>
                    <a:pt x="344" y="154"/>
                    <a:pt x="370" y="137"/>
                  </a:cubicBezTo>
                  <a:cubicBezTo>
                    <a:pt x="370" y="137"/>
                    <a:pt x="370" y="137"/>
                    <a:pt x="370" y="137"/>
                  </a:cubicBezTo>
                  <a:cubicBezTo>
                    <a:pt x="374" y="134"/>
                    <a:pt x="379" y="135"/>
                    <a:pt x="381" y="139"/>
                  </a:cubicBezTo>
                  <a:cubicBezTo>
                    <a:pt x="383" y="141"/>
                    <a:pt x="383" y="143"/>
                    <a:pt x="383" y="145"/>
                  </a:cubicBezTo>
                  <a:cubicBezTo>
                    <a:pt x="382" y="148"/>
                    <a:pt x="381" y="150"/>
                    <a:pt x="379" y="151"/>
                  </a:cubicBezTo>
                  <a:cubicBezTo>
                    <a:pt x="354" y="168"/>
                    <a:pt x="329" y="186"/>
                    <a:pt x="306" y="205"/>
                  </a:cubicBezTo>
                  <a:cubicBezTo>
                    <a:pt x="301" y="210"/>
                    <a:pt x="295" y="214"/>
                    <a:pt x="290" y="219"/>
                  </a:cubicBezTo>
                  <a:cubicBezTo>
                    <a:pt x="267" y="240"/>
                    <a:pt x="244" y="262"/>
                    <a:pt x="223" y="286"/>
                  </a:cubicBezTo>
                  <a:cubicBezTo>
                    <a:pt x="221" y="288"/>
                    <a:pt x="219" y="289"/>
                    <a:pt x="216" y="289"/>
                  </a:cubicBezTo>
                  <a:close/>
                  <a:moveTo>
                    <a:pt x="1382" y="241"/>
                  </a:moveTo>
                  <a:cubicBezTo>
                    <a:pt x="1380" y="241"/>
                    <a:pt x="1378" y="240"/>
                    <a:pt x="1377" y="238"/>
                  </a:cubicBezTo>
                  <a:cubicBezTo>
                    <a:pt x="1375" y="237"/>
                    <a:pt x="1374" y="235"/>
                    <a:pt x="1374" y="232"/>
                  </a:cubicBezTo>
                  <a:cubicBezTo>
                    <a:pt x="1374" y="230"/>
                    <a:pt x="1375" y="228"/>
                    <a:pt x="1376" y="226"/>
                  </a:cubicBezTo>
                  <a:cubicBezTo>
                    <a:pt x="1379" y="223"/>
                    <a:pt x="1385" y="223"/>
                    <a:pt x="1388" y="226"/>
                  </a:cubicBezTo>
                  <a:cubicBezTo>
                    <a:pt x="1390" y="228"/>
                    <a:pt x="1391" y="230"/>
                    <a:pt x="1391" y="232"/>
                  </a:cubicBezTo>
                  <a:cubicBezTo>
                    <a:pt x="1391" y="234"/>
                    <a:pt x="1390" y="236"/>
                    <a:pt x="1389" y="238"/>
                  </a:cubicBezTo>
                  <a:cubicBezTo>
                    <a:pt x="1387" y="240"/>
                    <a:pt x="1385" y="241"/>
                    <a:pt x="1382" y="241"/>
                  </a:cubicBezTo>
                  <a:close/>
                  <a:moveTo>
                    <a:pt x="1361" y="222"/>
                  </a:moveTo>
                  <a:cubicBezTo>
                    <a:pt x="1359" y="222"/>
                    <a:pt x="1357" y="221"/>
                    <a:pt x="1356" y="219"/>
                  </a:cubicBezTo>
                  <a:cubicBezTo>
                    <a:pt x="1328" y="195"/>
                    <a:pt x="1298" y="172"/>
                    <a:pt x="1267" y="151"/>
                  </a:cubicBezTo>
                  <a:cubicBezTo>
                    <a:pt x="1241" y="134"/>
                    <a:pt x="1213" y="118"/>
                    <a:pt x="1185" y="104"/>
                  </a:cubicBezTo>
                  <a:cubicBezTo>
                    <a:pt x="1183" y="103"/>
                    <a:pt x="1181" y="101"/>
                    <a:pt x="1180" y="99"/>
                  </a:cubicBezTo>
                  <a:cubicBezTo>
                    <a:pt x="1180" y="97"/>
                    <a:pt x="1180" y="94"/>
                    <a:pt x="1181" y="92"/>
                  </a:cubicBezTo>
                  <a:cubicBezTo>
                    <a:pt x="1183" y="88"/>
                    <a:pt x="1188" y="87"/>
                    <a:pt x="1192" y="89"/>
                  </a:cubicBezTo>
                  <a:cubicBezTo>
                    <a:pt x="1221" y="103"/>
                    <a:pt x="1249" y="119"/>
                    <a:pt x="1276" y="137"/>
                  </a:cubicBezTo>
                  <a:cubicBezTo>
                    <a:pt x="1308" y="158"/>
                    <a:pt x="1339" y="182"/>
                    <a:pt x="1367" y="207"/>
                  </a:cubicBezTo>
                  <a:cubicBezTo>
                    <a:pt x="1367" y="207"/>
                    <a:pt x="1367" y="207"/>
                    <a:pt x="1367" y="207"/>
                  </a:cubicBezTo>
                  <a:cubicBezTo>
                    <a:pt x="1371" y="210"/>
                    <a:pt x="1371" y="215"/>
                    <a:pt x="1368" y="219"/>
                  </a:cubicBezTo>
                  <a:cubicBezTo>
                    <a:pt x="1366" y="221"/>
                    <a:pt x="1364" y="222"/>
                    <a:pt x="1361" y="222"/>
                  </a:cubicBezTo>
                  <a:close/>
                  <a:moveTo>
                    <a:pt x="398" y="137"/>
                  </a:moveTo>
                  <a:cubicBezTo>
                    <a:pt x="395" y="137"/>
                    <a:pt x="393" y="136"/>
                    <a:pt x="391" y="133"/>
                  </a:cubicBezTo>
                  <a:cubicBezTo>
                    <a:pt x="390" y="131"/>
                    <a:pt x="390" y="129"/>
                    <a:pt x="390" y="127"/>
                  </a:cubicBezTo>
                  <a:cubicBezTo>
                    <a:pt x="391" y="124"/>
                    <a:pt x="392" y="123"/>
                    <a:pt x="394" y="121"/>
                  </a:cubicBezTo>
                  <a:cubicBezTo>
                    <a:pt x="398" y="119"/>
                    <a:pt x="403" y="120"/>
                    <a:pt x="406" y="124"/>
                  </a:cubicBezTo>
                  <a:cubicBezTo>
                    <a:pt x="408" y="128"/>
                    <a:pt x="407" y="133"/>
                    <a:pt x="403" y="136"/>
                  </a:cubicBezTo>
                  <a:cubicBezTo>
                    <a:pt x="401" y="137"/>
                    <a:pt x="400" y="137"/>
                    <a:pt x="398" y="137"/>
                  </a:cubicBezTo>
                  <a:close/>
                  <a:moveTo>
                    <a:pt x="423" y="123"/>
                  </a:moveTo>
                  <a:cubicBezTo>
                    <a:pt x="423" y="123"/>
                    <a:pt x="423" y="123"/>
                    <a:pt x="423" y="123"/>
                  </a:cubicBezTo>
                  <a:cubicBezTo>
                    <a:pt x="420" y="123"/>
                    <a:pt x="417" y="121"/>
                    <a:pt x="415" y="118"/>
                  </a:cubicBezTo>
                  <a:cubicBezTo>
                    <a:pt x="413" y="114"/>
                    <a:pt x="414" y="109"/>
                    <a:pt x="419" y="107"/>
                  </a:cubicBezTo>
                  <a:cubicBezTo>
                    <a:pt x="447" y="91"/>
                    <a:pt x="476" y="77"/>
                    <a:pt x="506" y="64"/>
                  </a:cubicBezTo>
                  <a:cubicBezTo>
                    <a:pt x="528" y="55"/>
                    <a:pt x="550" y="47"/>
                    <a:pt x="572" y="40"/>
                  </a:cubicBezTo>
                  <a:cubicBezTo>
                    <a:pt x="586" y="36"/>
                    <a:pt x="600" y="32"/>
                    <a:pt x="614" y="28"/>
                  </a:cubicBezTo>
                  <a:cubicBezTo>
                    <a:pt x="619" y="27"/>
                    <a:pt x="623" y="29"/>
                    <a:pt x="624" y="34"/>
                  </a:cubicBezTo>
                  <a:cubicBezTo>
                    <a:pt x="625" y="36"/>
                    <a:pt x="625" y="38"/>
                    <a:pt x="624" y="40"/>
                  </a:cubicBezTo>
                  <a:cubicBezTo>
                    <a:pt x="622" y="42"/>
                    <a:pt x="621" y="44"/>
                    <a:pt x="618" y="44"/>
                  </a:cubicBezTo>
                  <a:cubicBezTo>
                    <a:pt x="605" y="48"/>
                    <a:pt x="591" y="52"/>
                    <a:pt x="577" y="56"/>
                  </a:cubicBezTo>
                  <a:cubicBezTo>
                    <a:pt x="555" y="63"/>
                    <a:pt x="534" y="71"/>
                    <a:pt x="512" y="80"/>
                  </a:cubicBezTo>
                  <a:cubicBezTo>
                    <a:pt x="483" y="92"/>
                    <a:pt x="454" y="106"/>
                    <a:pt x="427" y="122"/>
                  </a:cubicBezTo>
                  <a:cubicBezTo>
                    <a:pt x="426" y="122"/>
                    <a:pt x="424" y="123"/>
                    <a:pt x="423" y="123"/>
                  </a:cubicBezTo>
                  <a:close/>
                  <a:moveTo>
                    <a:pt x="1163" y="92"/>
                  </a:moveTo>
                  <a:cubicBezTo>
                    <a:pt x="1162" y="92"/>
                    <a:pt x="1161" y="92"/>
                    <a:pt x="1160" y="92"/>
                  </a:cubicBezTo>
                  <a:cubicBezTo>
                    <a:pt x="1157" y="91"/>
                    <a:pt x="1156" y="89"/>
                    <a:pt x="1155" y="87"/>
                  </a:cubicBezTo>
                  <a:cubicBezTo>
                    <a:pt x="1154" y="85"/>
                    <a:pt x="1154" y="82"/>
                    <a:pt x="1155" y="80"/>
                  </a:cubicBezTo>
                  <a:cubicBezTo>
                    <a:pt x="1157" y="76"/>
                    <a:pt x="1162" y="74"/>
                    <a:pt x="1167" y="76"/>
                  </a:cubicBezTo>
                  <a:cubicBezTo>
                    <a:pt x="1171" y="78"/>
                    <a:pt x="1173" y="83"/>
                    <a:pt x="1171" y="87"/>
                  </a:cubicBezTo>
                  <a:cubicBezTo>
                    <a:pt x="1169" y="90"/>
                    <a:pt x="1166" y="92"/>
                    <a:pt x="1163" y="92"/>
                  </a:cubicBezTo>
                  <a:close/>
                  <a:moveTo>
                    <a:pt x="1137" y="81"/>
                  </a:moveTo>
                  <a:cubicBezTo>
                    <a:pt x="1136" y="81"/>
                    <a:pt x="1135" y="81"/>
                    <a:pt x="1134" y="80"/>
                  </a:cubicBezTo>
                  <a:cubicBezTo>
                    <a:pt x="1100" y="66"/>
                    <a:pt x="1064" y="54"/>
                    <a:pt x="1028" y="44"/>
                  </a:cubicBezTo>
                  <a:cubicBezTo>
                    <a:pt x="1028" y="44"/>
                    <a:pt x="1028" y="44"/>
                    <a:pt x="1028" y="44"/>
                  </a:cubicBezTo>
                  <a:cubicBezTo>
                    <a:pt x="997" y="36"/>
                    <a:pt x="966" y="30"/>
                    <a:pt x="935" y="25"/>
                  </a:cubicBezTo>
                  <a:cubicBezTo>
                    <a:pt x="933" y="25"/>
                    <a:pt x="931" y="24"/>
                    <a:pt x="929" y="22"/>
                  </a:cubicBezTo>
                  <a:cubicBezTo>
                    <a:pt x="928" y="20"/>
                    <a:pt x="927" y="18"/>
                    <a:pt x="928" y="16"/>
                  </a:cubicBezTo>
                  <a:cubicBezTo>
                    <a:pt x="928" y="11"/>
                    <a:pt x="933" y="8"/>
                    <a:pt x="937" y="9"/>
                  </a:cubicBezTo>
                  <a:cubicBezTo>
                    <a:pt x="969" y="13"/>
                    <a:pt x="1001" y="20"/>
                    <a:pt x="1032" y="28"/>
                  </a:cubicBezTo>
                  <a:cubicBezTo>
                    <a:pt x="1069" y="38"/>
                    <a:pt x="1105" y="50"/>
                    <a:pt x="1140" y="65"/>
                  </a:cubicBezTo>
                  <a:cubicBezTo>
                    <a:pt x="1145" y="66"/>
                    <a:pt x="1147" y="71"/>
                    <a:pt x="1145" y="76"/>
                  </a:cubicBezTo>
                  <a:cubicBezTo>
                    <a:pt x="1144" y="79"/>
                    <a:pt x="1141" y="81"/>
                    <a:pt x="1137" y="81"/>
                  </a:cubicBezTo>
                  <a:close/>
                  <a:moveTo>
                    <a:pt x="644" y="38"/>
                  </a:moveTo>
                  <a:cubicBezTo>
                    <a:pt x="640" y="38"/>
                    <a:pt x="636" y="35"/>
                    <a:pt x="635" y="31"/>
                  </a:cubicBezTo>
                  <a:cubicBezTo>
                    <a:pt x="634" y="27"/>
                    <a:pt x="637" y="22"/>
                    <a:pt x="642" y="21"/>
                  </a:cubicBezTo>
                  <a:cubicBezTo>
                    <a:pt x="646" y="20"/>
                    <a:pt x="651" y="23"/>
                    <a:pt x="652" y="27"/>
                  </a:cubicBezTo>
                  <a:cubicBezTo>
                    <a:pt x="653" y="32"/>
                    <a:pt x="650" y="37"/>
                    <a:pt x="646" y="38"/>
                  </a:cubicBezTo>
                  <a:cubicBezTo>
                    <a:pt x="645" y="38"/>
                    <a:pt x="644" y="38"/>
                    <a:pt x="644" y="38"/>
                  </a:cubicBezTo>
                  <a:close/>
                  <a:moveTo>
                    <a:pt x="671" y="32"/>
                  </a:moveTo>
                  <a:cubicBezTo>
                    <a:pt x="667" y="32"/>
                    <a:pt x="664" y="29"/>
                    <a:pt x="663" y="25"/>
                  </a:cubicBezTo>
                  <a:cubicBezTo>
                    <a:pt x="663" y="23"/>
                    <a:pt x="663" y="21"/>
                    <a:pt x="664" y="19"/>
                  </a:cubicBezTo>
                  <a:cubicBezTo>
                    <a:pt x="666" y="17"/>
                    <a:pt x="668" y="16"/>
                    <a:pt x="670" y="15"/>
                  </a:cubicBezTo>
                  <a:cubicBezTo>
                    <a:pt x="702" y="9"/>
                    <a:pt x="734" y="5"/>
                    <a:pt x="766" y="3"/>
                  </a:cubicBezTo>
                  <a:cubicBezTo>
                    <a:pt x="766" y="3"/>
                    <a:pt x="766" y="3"/>
                    <a:pt x="766" y="3"/>
                  </a:cubicBezTo>
                  <a:cubicBezTo>
                    <a:pt x="804" y="0"/>
                    <a:pt x="843" y="0"/>
                    <a:pt x="880" y="3"/>
                  </a:cubicBezTo>
                  <a:cubicBezTo>
                    <a:pt x="885" y="3"/>
                    <a:pt x="888" y="7"/>
                    <a:pt x="888" y="12"/>
                  </a:cubicBezTo>
                  <a:cubicBezTo>
                    <a:pt x="888" y="16"/>
                    <a:pt x="884" y="20"/>
                    <a:pt x="879" y="20"/>
                  </a:cubicBezTo>
                  <a:cubicBezTo>
                    <a:pt x="842" y="17"/>
                    <a:pt x="804" y="17"/>
                    <a:pt x="767" y="20"/>
                  </a:cubicBezTo>
                  <a:cubicBezTo>
                    <a:pt x="767" y="20"/>
                    <a:pt x="767" y="20"/>
                    <a:pt x="767" y="20"/>
                  </a:cubicBezTo>
                  <a:cubicBezTo>
                    <a:pt x="736" y="22"/>
                    <a:pt x="704" y="26"/>
                    <a:pt x="673" y="32"/>
                  </a:cubicBezTo>
                  <a:cubicBezTo>
                    <a:pt x="672" y="32"/>
                    <a:pt x="672" y="32"/>
                    <a:pt x="671" y="32"/>
                  </a:cubicBezTo>
                  <a:close/>
                  <a:moveTo>
                    <a:pt x="908" y="22"/>
                  </a:moveTo>
                  <a:cubicBezTo>
                    <a:pt x="908" y="22"/>
                    <a:pt x="907" y="22"/>
                    <a:pt x="907" y="22"/>
                  </a:cubicBezTo>
                  <a:cubicBezTo>
                    <a:pt x="905" y="22"/>
                    <a:pt x="903" y="21"/>
                    <a:pt x="901" y="19"/>
                  </a:cubicBezTo>
                  <a:cubicBezTo>
                    <a:pt x="900" y="17"/>
                    <a:pt x="899" y="15"/>
                    <a:pt x="899" y="13"/>
                  </a:cubicBezTo>
                  <a:cubicBezTo>
                    <a:pt x="900" y="8"/>
                    <a:pt x="904" y="5"/>
                    <a:pt x="909" y="5"/>
                  </a:cubicBezTo>
                  <a:cubicBezTo>
                    <a:pt x="913" y="6"/>
                    <a:pt x="917" y="10"/>
                    <a:pt x="916" y="14"/>
                  </a:cubicBezTo>
                  <a:cubicBezTo>
                    <a:pt x="916" y="19"/>
                    <a:pt x="912" y="22"/>
                    <a:pt x="908" y="22"/>
                  </a:cubicBezTo>
                  <a:close/>
                </a:path>
              </a:pathLst>
            </a:custGeom>
            <a:solidFill>
              <a:srgbClr val="0050E7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highlight>
                  <a:srgbClr val="FFFF00"/>
                </a:highlight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4654972" y="2358869"/>
              <a:ext cx="2740243" cy="2743899"/>
            </a:xfrm>
            <a:custGeom>
              <a:rect b="b" l="l" r="r" t="t"/>
              <a:pathLst>
                <a:path extrusionOk="0" h="1500" w="1499">
                  <a:moveTo>
                    <a:pt x="750" y="1500"/>
                  </a:moveTo>
                  <a:cubicBezTo>
                    <a:pt x="744" y="1500"/>
                    <a:pt x="738" y="1500"/>
                    <a:pt x="733" y="1500"/>
                  </a:cubicBezTo>
                  <a:cubicBezTo>
                    <a:pt x="716" y="1499"/>
                    <a:pt x="699" y="1498"/>
                    <a:pt x="682" y="1497"/>
                  </a:cubicBezTo>
                  <a:cubicBezTo>
                    <a:pt x="677" y="1497"/>
                    <a:pt x="674" y="1492"/>
                    <a:pt x="674" y="1488"/>
                  </a:cubicBezTo>
                  <a:cubicBezTo>
                    <a:pt x="675" y="1483"/>
                    <a:pt x="679" y="1480"/>
                    <a:pt x="684" y="1480"/>
                  </a:cubicBezTo>
                  <a:cubicBezTo>
                    <a:pt x="700" y="1482"/>
                    <a:pt x="717" y="1482"/>
                    <a:pt x="733" y="1483"/>
                  </a:cubicBezTo>
                  <a:cubicBezTo>
                    <a:pt x="739" y="1483"/>
                    <a:pt x="744" y="1483"/>
                    <a:pt x="750" y="1483"/>
                  </a:cubicBezTo>
                  <a:cubicBezTo>
                    <a:pt x="803" y="1483"/>
                    <a:pt x="855" y="1477"/>
                    <a:pt x="906" y="1466"/>
                  </a:cubicBezTo>
                  <a:cubicBezTo>
                    <a:pt x="911" y="1465"/>
                    <a:pt x="915" y="1468"/>
                    <a:pt x="916" y="1473"/>
                  </a:cubicBezTo>
                  <a:cubicBezTo>
                    <a:pt x="917" y="1477"/>
                    <a:pt x="914" y="1482"/>
                    <a:pt x="910" y="1483"/>
                  </a:cubicBezTo>
                  <a:cubicBezTo>
                    <a:pt x="857" y="1494"/>
                    <a:pt x="804" y="1500"/>
                    <a:pt x="750" y="1500"/>
                  </a:cubicBezTo>
                  <a:close/>
                  <a:moveTo>
                    <a:pt x="638" y="1492"/>
                  </a:moveTo>
                  <a:cubicBezTo>
                    <a:pt x="638" y="1492"/>
                    <a:pt x="637" y="1492"/>
                    <a:pt x="637" y="1492"/>
                  </a:cubicBezTo>
                  <a:cubicBezTo>
                    <a:pt x="637" y="1491"/>
                    <a:pt x="637" y="1491"/>
                    <a:pt x="637" y="1491"/>
                  </a:cubicBezTo>
                  <a:cubicBezTo>
                    <a:pt x="634" y="1491"/>
                    <a:pt x="632" y="1490"/>
                    <a:pt x="631" y="1488"/>
                  </a:cubicBezTo>
                  <a:cubicBezTo>
                    <a:pt x="630" y="1486"/>
                    <a:pt x="629" y="1484"/>
                    <a:pt x="630" y="1482"/>
                  </a:cubicBezTo>
                  <a:cubicBezTo>
                    <a:pt x="630" y="1477"/>
                    <a:pt x="634" y="1474"/>
                    <a:pt x="639" y="1475"/>
                  </a:cubicBezTo>
                  <a:cubicBezTo>
                    <a:pt x="639" y="1475"/>
                    <a:pt x="639" y="1475"/>
                    <a:pt x="639" y="1475"/>
                  </a:cubicBezTo>
                  <a:cubicBezTo>
                    <a:pt x="639" y="1475"/>
                    <a:pt x="639" y="1475"/>
                    <a:pt x="639" y="1475"/>
                  </a:cubicBezTo>
                  <a:cubicBezTo>
                    <a:pt x="641" y="1475"/>
                    <a:pt x="643" y="1476"/>
                    <a:pt x="645" y="1478"/>
                  </a:cubicBezTo>
                  <a:cubicBezTo>
                    <a:pt x="646" y="1480"/>
                    <a:pt x="647" y="1482"/>
                    <a:pt x="646" y="1484"/>
                  </a:cubicBezTo>
                  <a:cubicBezTo>
                    <a:pt x="646" y="1489"/>
                    <a:pt x="642" y="1492"/>
                    <a:pt x="638" y="1492"/>
                  </a:cubicBezTo>
                  <a:close/>
                  <a:moveTo>
                    <a:pt x="593" y="1484"/>
                  </a:moveTo>
                  <a:cubicBezTo>
                    <a:pt x="593" y="1484"/>
                    <a:pt x="592" y="1483"/>
                    <a:pt x="592" y="1483"/>
                  </a:cubicBezTo>
                  <a:cubicBezTo>
                    <a:pt x="577" y="1480"/>
                    <a:pt x="562" y="1476"/>
                    <a:pt x="547" y="1472"/>
                  </a:cubicBezTo>
                  <a:cubicBezTo>
                    <a:pt x="545" y="1472"/>
                    <a:pt x="543" y="1470"/>
                    <a:pt x="542" y="1468"/>
                  </a:cubicBezTo>
                  <a:cubicBezTo>
                    <a:pt x="541" y="1466"/>
                    <a:pt x="541" y="1464"/>
                    <a:pt x="541" y="1462"/>
                  </a:cubicBezTo>
                  <a:cubicBezTo>
                    <a:pt x="543" y="1458"/>
                    <a:pt x="547" y="1455"/>
                    <a:pt x="552" y="1456"/>
                  </a:cubicBezTo>
                  <a:cubicBezTo>
                    <a:pt x="566" y="1460"/>
                    <a:pt x="581" y="1464"/>
                    <a:pt x="595" y="1467"/>
                  </a:cubicBezTo>
                  <a:cubicBezTo>
                    <a:pt x="597" y="1467"/>
                    <a:pt x="599" y="1469"/>
                    <a:pt x="601" y="1470"/>
                  </a:cubicBezTo>
                  <a:cubicBezTo>
                    <a:pt x="602" y="1472"/>
                    <a:pt x="602" y="1475"/>
                    <a:pt x="602" y="1477"/>
                  </a:cubicBezTo>
                  <a:cubicBezTo>
                    <a:pt x="601" y="1481"/>
                    <a:pt x="597" y="1484"/>
                    <a:pt x="593" y="1484"/>
                  </a:cubicBezTo>
                  <a:close/>
                  <a:moveTo>
                    <a:pt x="952" y="1472"/>
                  </a:moveTo>
                  <a:cubicBezTo>
                    <a:pt x="948" y="1472"/>
                    <a:pt x="945" y="1470"/>
                    <a:pt x="944" y="1466"/>
                  </a:cubicBezTo>
                  <a:cubicBezTo>
                    <a:pt x="943" y="1464"/>
                    <a:pt x="943" y="1462"/>
                    <a:pt x="944" y="1460"/>
                  </a:cubicBezTo>
                  <a:cubicBezTo>
                    <a:pt x="946" y="1458"/>
                    <a:pt x="947" y="1456"/>
                    <a:pt x="949" y="1456"/>
                  </a:cubicBezTo>
                  <a:cubicBezTo>
                    <a:pt x="964" y="1452"/>
                    <a:pt x="978" y="1447"/>
                    <a:pt x="992" y="1442"/>
                  </a:cubicBezTo>
                  <a:cubicBezTo>
                    <a:pt x="996" y="1441"/>
                    <a:pt x="1001" y="1443"/>
                    <a:pt x="1003" y="1447"/>
                  </a:cubicBezTo>
                  <a:cubicBezTo>
                    <a:pt x="1005" y="1452"/>
                    <a:pt x="1002" y="1457"/>
                    <a:pt x="998" y="1458"/>
                  </a:cubicBezTo>
                  <a:cubicBezTo>
                    <a:pt x="983" y="1463"/>
                    <a:pt x="969" y="1468"/>
                    <a:pt x="954" y="1472"/>
                  </a:cubicBezTo>
                  <a:cubicBezTo>
                    <a:pt x="954" y="1472"/>
                    <a:pt x="954" y="1472"/>
                    <a:pt x="954" y="1472"/>
                  </a:cubicBezTo>
                  <a:cubicBezTo>
                    <a:pt x="953" y="1472"/>
                    <a:pt x="953" y="1472"/>
                    <a:pt x="952" y="1472"/>
                  </a:cubicBezTo>
                  <a:close/>
                  <a:moveTo>
                    <a:pt x="506" y="1459"/>
                  </a:moveTo>
                  <a:cubicBezTo>
                    <a:pt x="505" y="1459"/>
                    <a:pt x="504" y="1459"/>
                    <a:pt x="504" y="1459"/>
                  </a:cubicBezTo>
                  <a:cubicBezTo>
                    <a:pt x="486" y="1453"/>
                    <a:pt x="468" y="1446"/>
                    <a:pt x="451" y="1438"/>
                  </a:cubicBezTo>
                  <a:cubicBezTo>
                    <a:pt x="399" y="1415"/>
                    <a:pt x="348" y="1386"/>
                    <a:pt x="302" y="1352"/>
                  </a:cubicBezTo>
                  <a:cubicBezTo>
                    <a:pt x="302" y="1352"/>
                    <a:pt x="302" y="1352"/>
                    <a:pt x="302" y="1352"/>
                  </a:cubicBezTo>
                  <a:cubicBezTo>
                    <a:pt x="298" y="1349"/>
                    <a:pt x="298" y="1344"/>
                    <a:pt x="300" y="1340"/>
                  </a:cubicBezTo>
                  <a:cubicBezTo>
                    <a:pt x="303" y="1336"/>
                    <a:pt x="309" y="1336"/>
                    <a:pt x="312" y="1338"/>
                  </a:cubicBezTo>
                  <a:cubicBezTo>
                    <a:pt x="358" y="1372"/>
                    <a:pt x="406" y="1400"/>
                    <a:pt x="458" y="1423"/>
                  </a:cubicBezTo>
                  <a:cubicBezTo>
                    <a:pt x="475" y="1430"/>
                    <a:pt x="492" y="1437"/>
                    <a:pt x="509" y="1443"/>
                  </a:cubicBezTo>
                  <a:cubicBezTo>
                    <a:pt x="514" y="1444"/>
                    <a:pt x="516" y="1449"/>
                    <a:pt x="514" y="1453"/>
                  </a:cubicBezTo>
                  <a:cubicBezTo>
                    <a:pt x="513" y="1457"/>
                    <a:pt x="510" y="1459"/>
                    <a:pt x="506" y="1459"/>
                  </a:cubicBezTo>
                  <a:close/>
                  <a:moveTo>
                    <a:pt x="1037" y="1442"/>
                  </a:moveTo>
                  <a:cubicBezTo>
                    <a:pt x="1034" y="1442"/>
                    <a:pt x="1031" y="1440"/>
                    <a:pt x="1029" y="1437"/>
                  </a:cubicBezTo>
                  <a:cubicBezTo>
                    <a:pt x="1028" y="1433"/>
                    <a:pt x="1030" y="1428"/>
                    <a:pt x="1034" y="1426"/>
                  </a:cubicBezTo>
                  <a:cubicBezTo>
                    <a:pt x="1038" y="1424"/>
                    <a:pt x="1043" y="1426"/>
                    <a:pt x="1045" y="1431"/>
                  </a:cubicBezTo>
                  <a:cubicBezTo>
                    <a:pt x="1047" y="1435"/>
                    <a:pt x="1045" y="1440"/>
                    <a:pt x="1040" y="1442"/>
                  </a:cubicBezTo>
                  <a:cubicBezTo>
                    <a:pt x="1039" y="1442"/>
                    <a:pt x="1038" y="1442"/>
                    <a:pt x="1037" y="1442"/>
                  </a:cubicBezTo>
                  <a:close/>
                  <a:moveTo>
                    <a:pt x="1078" y="1423"/>
                  </a:moveTo>
                  <a:cubicBezTo>
                    <a:pt x="1075" y="1423"/>
                    <a:pt x="1072" y="1422"/>
                    <a:pt x="1071" y="1419"/>
                  </a:cubicBezTo>
                  <a:cubicBezTo>
                    <a:pt x="1069" y="1415"/>
                    <a:pt x="1070" y="1409"/>
                    <a:pt x="1075" y="1407"/>
                  </a:cubicBezTo>
                  <a:cubicBezTo>
                    <a:pt x="1139" y="1376"/>
                    <a:pt x="1198" y="1335"/>
                    <a:pt x="1250" y="1286"/>
                  </a:cubicBezTo>
                  <a:cubicBezTo>
                    <a:pt x="1253" y="1283"/>
                    <a:pt x="1255" y="1281"/>
                    <a:pt x="1257" y="1279"/>
                  </a:cubicBezTo>
                  <a:cubicBezTo>
                    <a:pt x="1260" y="1276"/>
                    <a:pt x="1266" y="1276"/>
                    <a:pt x="1269" y="1280"/>
                  </a:cubicBezTo>
                  <a:cubicBezTo>
                    <a:pt x="1270" y="1281"/>
                    <a:pt x="1271" y="1283"/>
                    <a:pt x="1271" y="1286"/>
                  </a:cubicBezTo>
                  <a:cubicBezTo>
                    <a:pt x="1271" y="1288"/>
                    <a:pt x="1270" y="1290"/>
                    <a:pt x="1269" y="1292"/>
                  </a:cubicBezTo>
                  <a:cubicBezTo>
                    <a:pt x="1267" y="1294"/>
                    <a:pt x="1264" y="1296"/>
                    <a:pt x="1262" y="1298"/>
                  </a:cubicBezTo>
                  <a:cubicBezTo>
                    <a:pt x="1208" y="1348"/>
                    <a:pt x="1148" y="1390"/>
                    <a:pt x="1082" y="1423"/>
                  </a:cubicBezTo>
                  <a:cubicBezTo>
                    <a:pt x="1082" y="1423"/>
                    <a:pt x="1082" y="1423"/>
                    <a:pt x="1082" y="1423"/>
                  </a:cubicBezTo>
                  <a:cubicBezTo>
                    <a:pt x="1081" y="1423"/>
                    <a:pt x="1080" y="1423"/>
                    <a:pt x="1078" y="1423"/>
                  </a:cubicBezTo>
                  <a:close/>
                  <a:moveTo>
                    <a:pt x="272" y="1325"/>
                  </a:moveTo>
                  <a:cubicBezTo>
                    <a:pt x="270" y="1325"/>
                    <a:pt x="268" y="1325"/>
                    <a:pt x="266" y="1323"/>
                  </a:cubicBezTo>
                  <a:cubicBezTo>
                    <a:pt x="265" y="1322"/>
                    <a:pt x="264" y="1320"/>
                    <a:pt x="263" y="1318"/>
                  </a:cubicBezTo>
                  <a:cubicBezTo>
                    <a:pt x="263" y="1315"/>
                    <a:pt x="264" y="1313"/>
                    <a:pt x="265" y="1312"/>
                  </a:cubicBezTo>
                  <a:cubicBezTo>
                    <a:pt x="268" y="1308"/>
                    <a:pt x="274" y="1308"/>
                    <a:pt x="277" y="1310"/>
                  </a:cubicBezTo>
                  <a:cubicBezTo>
                    <a:pt x="281" y="1314"/>
                    <a:pt x="281" y="1319"/>
                    <a:pt x="278" y="1322"/>
                  </a:cubicBezTo>
                  <a:cubicBezTo>
                    <a:pt x="277" y="1324"/>
                    <a:pt x="274" y="1325"/>
                    <a:pt x="272" y="1325"/>
                  </a:cubicBezTo>
                  <a:close/>
                  <a:moveTo>
                    <a:pt x="238" y="1295"/>
                  </a:moveTo>
                  <a:cubicBezTo>
                    <a:pt x="236" y="1295"/>
                    <a:pt x="234" y="1294"/>
                    <a:pt x="232" y="1293"/>
                  </a:cubicBezTo>
                  <a:cubicBezTo>
                    <a:pt x="226" y="1287"/>
                    <a:pt x="219" y="1280"/>
                    <a:pt x="213" y="1274"/>
                  </a:cubicBezTo>
                  <a:cubicBezTo>
                    <a:pt x="209" y="1270"/>
                    <a:pt x="205" y="1265"/>
                    <a:pt x="200" y="1260"/>
                  </a:cubicBezTo>
                  <a:cubicBezTo>
                    <a:pt x="200" y="1260"/>
                    <a:pt x="200" y="1260"/>
                    <a:pt x="200" y="1260"/>
                  </a:cubicBezTo>
                  <a:cubicBezTo>
                    <a:pt x="197" y="1257"/>
                    <a:pt x="197" y="1251"/>
                    <a:pt x="201" y="1248"/>
                  </a:cubicBezTo>
                  <a:cubicBezTo>
                    <a:pt x="204" y="1245"/>
                    <a:pt x="209" y="1245"/>
                    <a:pt x="213" y="1249"/>
                  </a:cubicBezTo>
                  <a:cubicBezTo>
                    <a:pt x="217" y="1254"/>
                    <a:pt x="221" y="1258"/>
                    <a:pt x="226" y="1262"/>
                  </a:cubicBezTo>
                  <a:cubicBezTo>
                    <a:pt x="232" y="1269"/>
                    <a:pt x="238" y="1275"/>
                    <a:pt x="244" y="1281"/>
                  </a:cubicBezTo>
                  <a:cubicBezTo>
                    <a:pt x="246" y="1282"/>
                    <a:pt x="247" y="1284"/>
                    <a:pt x="247" y="1287"/>
                  </a:cubicBezTo>
                  <a:cubicBezTo>
                    <a:pt x="247" y="1289"/>
                    <a:pt x="246" y="1291"/>
                    <a:pt x="244" y="1293"/>
                  </a:cubicBezTo>
                  <a:cubicBezTo>
                    <a:pt x="243" y="1294"/>
                    <a:pt x="240" y="1295"/>
                    <a:pt x="238" y="1295"/>
                  </a:cubicBezTo>
                  <a:close/>
                  <a:moveTo>
                    <a:pt x="1294" y="1262"/>
                  </a:moveTo>
                  <a:cubicBezTo>
                    <a:pt x="1292" y="1262"/>
                    <a:pt x="1290" y="1261"/>
                    <a:pt x="1289" y="1259"/>
                  </a:cubicBezTo>
                  <a:cubicBezTo>
                    <a:pt x="1287" y="1258"/>
                    <a:pt x="1286" y="1256"/>
                    <a:pt x="1286" y="1253"/>
                  </a:cubicBezTo>
                  <a:cubicBezTo>
                    <a:pt x="1286" y="1251"/>
                    <a:pt x="1287" y="1249"/>
                    <a:pt x="1288" y="1247"/>
                  </a:cubicBezTo>
                  <a:cubicBezTo>
                    <a:pt x="1298" y="1237"/>
                    <a:pt x="1308" y="1225"/>
                    <a:pt x="1318" y="1214"/>
                  </a:cubicBezTo>
                  <a:cubicBezTo>
                    <a:pt x="1320" y="1210"/>
                    <a:pt x="1326" y="1210"/>
                    <a:pt x="1330" y="1212"/>
                  </a:cubicBezTo>
                  <a:cubicBezTo>
                    <a:pt x="1331" y="1214"/>
                    <a:pt x="1332" y="1216"/>
                    <a:pt x="1333" y="1218"/>
                  </a:cubicBezTo>
                  <a:cubicBezTo>
                    <a:pt x="1333" y="1220"/>
                    <a:pt x="1332" y="1223"/>
                    <a:pt x="1331" y="1224"/>
                  </a:cubicBezTo>
                  <a:cubicBezTo>
                    <a:pt x="1321" y="1236"/>
                    <a:pt x="1311" y="1248"/>
                    <a:pt x="1301" y="1259"/>
                  </a:cubicBezTo>
                  <a:cubicBezTo>
                    <a:pt x="1299" y="1261"/>
                    <a:pt x="1297" y="1262"/>
                    <a:pt x="1294" y="1262"/>
                  </a:cubicBezTo>
                  <a:close/>
                  <a:moveTo>
                    <a:pt x="177" y="1229"/>
                  </a:moveTo>
                  <a:cubicBezTo>
                    <a:pt x="174" y="1229"/>
                    <a:pt x="172" y="1228"/>
                    <a:pt x="170" y="1226"/>
                  </a:cubicBezTo>
                  <a:cubicBezTo>
                    <a:pt x="122" y="1167"/>
                    <a:pt x="83" y="1103"/>
                    <a:pt x="55" y="1033"/>
                  </a:cubicBezTo>
                  <a:cubicBezTo>
                    <a:pt x="55" y="1032"/>
                    <a:pt x="54" y="1031"/>
                    <a:pt x="54" y="1030"/>
                  </a:cubicBezTo>
                  <a:cubicBezTo>
                    <a:pt x="52" y="1025"/>
                    <a:pt x="54" y="1021"/>
                    <a:pt x="58" y="1019"/>
                  </a:cubicBezTo>
                  <a:cubicBezTo>
                    <a:pt x="63" y="1017"/>
                    <a:pt x="68" y="1019"/>
                    <a:pt x="69" y="1023"/>
                  </a:cubicBezTo>
                  <a:cubicBezTo>
                    <a:pt x="70" y="1024"/>
                    <a:pt x="70" y="1025"/>
                    <a:pt x="70" y="1026"/>
                  </a:cubicBezTo>
                  <a:cubicBezTo>
                    <a:pt x="71" y="1027"/>
                    <a:pt x="71" y="1027"/>
                    <a:pt x="71" y="1027"/>
                  </a:cubicBezTo>
                  <a:cubicBezTo>
                    <a:pt x="98" y="1095"/>
                    <a:pt x="136" y="1158"/>
                    <a:pt x="183" y="1215"/>
                  </a:cubicBezTo>
                  <a:cubicBezTo>
                    <a:pt x="186" y="1219"/>
                    <a:pt x="186" y="1224"/>
                    <a:pt x="182" y="1227"/>
                  </a:cubicBezTo>
                  <a:cubicBezTo>
                    <a:pt x="180" y="1228"/>
                    <a:pt x="179" y="1229"/>
                    <a:pt x="177" y="1229"/>
                  </a:cubicBezTo>
                  <a:close/>
                  <a:moveTo>
                    <a:pt x="1352" y="1192"/>
                  </a:moveTo>
                  <a:cubicBezTo>
                    <a:pt x="1350" y="1192"/>
                    <a:pt x="1348" y="1191"/>
                    <a:pt x="1347" y="1190"/>
                  </a:cubicBezTo>
                  <a:cubicBezTo>
                    <a:pt x="1343" y="1187"/>
                    <a:pt x="1342" y="1182"/>
                    <a:pt x="1345" y="1178"/>
                  </a:cubicBezTo>
                  <a:cubicBezTo>
                    <a:pt x="1345" y="1178"/>
                    <a:pt x="1345" y="1178"/>
                    <a:pt x="1345" y="1178"/>
                  </a:cubicBezTo>
                  <a:cubicBezTo>
                    <a:pt x="1345" y="1178"/>
                    <a:pt x="1345" y="1178"/>
                    <a:pt x="1345" y="1178"/>
                  </a:cubicBezTo>
                  <a:cubicBezTo>
                    <a:pt x="1348" y="1174"/>
                    <a:pt x="1353" y="1174"/>
                    <a:pt x="1357" y="1176"/>
                  </a:cubicBezTo>
                  <a:cubicBezTo>
                    <a:pt x="1360" y="1179"/>
                    <a:pt x="1361" y="1184"/>
                    <a:pt x="1359" y="1188"/>
                  </a:cubicBezTo>
                  <a:cubicBezTo>
                    <a:pt x="1357" y="1190"/>
                    <a:pt x="1354" y="1192"/>
                    <a:pt x="1352" y="1192"/>
                  </a:cubicBezTo>
                  <a:close/>
                  <a:moveTo>
                    <a:pt x="1377" y="1154"/>
                  </a:moveTo>
                  <a:cubicBezTo>
                    <a:pt x="1375" y="1154"/>
                    <a:pt x="1374" y="1154"/>
                    <a:pt x="1373" y="1153"/>
                  </a:cubicBezTo>
                  <a:cubicBezTo>
                    <a:pt x="1369" y="1150"/>
                    <a:pt x="1367" y="1145"/>
                    <a:pt x="1370" y="1141"/>
                  </a:cubicBezTo>
                  <a:cubicBezTo>
                    <a:pt x="1387" y="1114"/>
                    <a:pt x="1402" y="1086"/>
                    <a:pt x="1416" y="1057"/>
                  </a:cubicBezTo>
                  <a:cubicBezTo>
                    <a:pt x="1433" y="1019"/>
                    <a:pt x="1448" y="978"/>
                    <a:pt x="1459" y="937"/>
                  </a:cubicBezTo>
                  <a:cubicBezTo>
                    <a:pt x="1460" y="932"/>
                    <a:pt x="1465" y="930"/>
                    <a:pt x="1469" y="931"/>
                  </a:cubicBezTo>
                  <a:cubicBezTo>
                    <a:pt x="1474" y="932"/>
                    <a:pt x="1476" y="937"/>
                    <a:pt x="1475" y="941"/>
                  </a:cubicBezTo>
                  <a:cubicBezTo>
                    <a:pt x="1464" y="983"/>
                    <a:pt x="1449" y="1025"/>
                    <a:pt x="1431" y="1064"/>
                  </a:cubicBezTo>
                  <a:cubicBezTo>
                    <a:pt x="1417" y="1094"/>
                    <a:pt x="1402" y="1123"/>
                    <a:pt x="1384" y="1150"/>
                  </a:cubicBezTo>
                  <a:cubicBezTo>
                    <a:pt x="1383" y="1153"/>
                    <a:pt x="1380" y="1154"/>
                    <a:pt x="1377" y="1154"/>
                  </a:cubicBezTo>
                  <a:close/>
                  <a:moveTo>
                    <a:pt x="46" y="993"/>
                  </a:moveTo>
                  <a:cubicBezTo>
                    <a:pt x="42" y="993"/>
                    <a:pt x="39" y="990"/>
                    <a:pt x="38" y="987"/>
                  </a:cubicBezTo>
                  <a:cubicBezTo>
                    <a:pt x="37" y="985"/>
                    <a:pt x="37" y="982"/>
                    <a:pt x="38" y="980"/>
                  </a:cubicBezTo>
                  <a:cubicBezTo>
                    <a:pt x="39" y="978"/>
                    <a:pt x="41" y="977"/>
                    <a:pt x="43" y="976"/>
                  </a:cubicBezTo>
                  <a:cubicBezTo>
                    <a:pt x="48" y="975"/>
                    <a:pt x="52" y="977"/>
                    <a:pt x="54" y="981"/>
                  </a:cubicBezTo>
                  <a:cubicBezTo>
                    <a:pt x="54" y="981"/>
                    <a:pt x="54" y="981"/>
                    <a:pt x="54" y="981"/>
                  </a:cubicBezTo>
                  <a:cubicBezTo>
                    <a:pt x="54" y="981"/>
                    <a:pt x="54" y="981"/>
                    <a:pt x="54" y="981"/>
                  </a:cubicBezTo>
                  <a:cubicBezTo>
                    <a:pt x="55" y="986"/>
                    <a:pt x="53" y="991"/>
                    <a:pt x="49" y="992"/>
                  </a:cubicBezTo>
                  <a:cubicBezTo>
                    <a:pt x="48" y="992"/>
                    <a:pt x="47" y="993"/>
                    <a:pt x="46" y="993"/>
                  </a:cubicBezTo>
                  <a:close/>
                  <a:moveTo>
                    <a:pt x="33" y="949"/>
                  </a:moveTo>
                  <a:cubicBezTo>
                    <a:pt x="29" y="949"/>
                    <a:pt x="26" y="947"/>
                    <a:pt x="25" y="943"/>
                  </a:cubicBezTo>
                  <a:cubicBezTo>
                    <a:pt x="21" y="928"/>
                    <a:pt x="17" y="913"/>
                    <a:pt x="14" y="898"/>
                  </a:cubicBezTo>
                  <a:cubicBezTo>
                    <a:pt x="14" y="896"/>
                    <a:pt x="14" y="894"/>
                    <a:pt x="16" y="892"/>
                  </a:cubicBezTo>
                  <a:cubicBezTo>
                    <a:pt x="17" y="890"/>
                    <a:pt x="19" y="889"/>
                    <a:pt x="21" y="888"/>
                  </a:cubicBezTo>
                  <a:cubicBezTo>
                    <a:pt x="26" y="887"/>
                    <a:pt x="30" y="891"/>
                    <a:pt x="31" y="895"/>
                  </a:cubicBezTo>
                  <a:cubicBezTo>
                    <a:pt x="34" y="910"/>
                    <a:pt x="37" y="924"/>
                    <a:pt x="41" y="939"/>
                  </a:cubicBezTo>
                  <a:cubicBezTo>
                    <a:pt x="42" y="943"/>
                    <a:pt x="40" y="948"/>
                    <a:pt x="35" y="949"/>
                  </a:cubicBezTo>
                  <a:cubicBezTo>
                    <a:pt x="34" y="949"/>
                    <a:pt x="34" y="949"/>
                    <a:pt x="33" y="949"/>
                  </a:cubicBezTo>
                  <a:close/>
                  <a:moveTo>
                    <a:pt x="1477" y="903"/>
                  </a:moveTo>
                  <a:cubicBezTo>
                    <a:pt x="1477" y="903"/>
                    <a:pt x="1476" y="903"/>
                    <a:pt x="1476" y="903"/>
                  </a:cubicBezTo>
                  <a:cubicBezTo>
                    <a:pt x="1473" y="903"/>
                    <a:pt x="1471" y="901"/>
                    <a:pt x="1470" y="900"/>
                  </a:cubicBezTo>
                  <a:cubicBezTo>
                    <a:pt x="1469" y="898"/>
                    <a:pt x="1468" y="895"/>
                    <a:pt x="1469" y="893"/>
                  </a:cubicBezTo>
                  <a:cubicBezTo>
                    <a:pt x="1472" y="879"/>
                    <a:pt x="1474" y="864"/>
                    <a:pt x="1476" y="849"/>
                  </a:cubicBezTo>
                  <a:cubicBezTo>
                    <a:pt x="1477" y="845"/>
                    <a:pt x="1481" y="841"/>
                    <a:pt x="1486" y="842"/>
                  </a:cubicBezTo>
                  <a:cubicBezTo>
                    <a:pt x="1488" y="842"/>
                    <a:pt x="1490" y="843"/>
                    <a:pt x="1491" y="845"/>
                  </a:cubicBezTo>
                  <a:cubicBezTo>
                    <a:pt x="1493" y="847"/>
                    <a:pt x="1493" y="849"/>
                    <a:pt x="1493" y="851"/>
                  </a:cubicBezTo>
                  <a:cubicBezTo>
                    <a:pt x="1491" y="866"/>
                    <a:pt x="1488" y="882"/>
                    <a:pt x="1486" y="897"/>
                  </a:cubicBezTo>
                  <a:cubicBezTo>
                    <a:pt x="1485" y="897"/>
                    <a:pt x="1485" y="897"/>
                    <a:pt x="1485" y="897"/>
                  </a:cubicBezTo>
                  <a:cubicBezTo>
                    <a:pt x="1485" y="901"/>
                    <a:pt x="1481" y="903"/>
                    <a:pt x="1477" y="903"/>
                  </a:cubicBezTo>
                  <a:close/>
                  <a:moveTo>
                    <a:pt x="15" y="861"/>
                  </a:moveTo>
                  <a:cubicBezTo>
                    <a:pt x="11" y="861"/>
                    <a:pt x="7" y="857"/>
                    <a:pt x="7" y="853"/>
                  </a:cubicBezTo>
                  <a:cubicBezTo>
                    <a:pt x="2" y="819"/>
                    <a:pt x="0" y="784"/>
                    <a:pt x="0" y="750"/>
                  </a:cubicBezTo>
                  <a:cubicBezTo>
                    <a:pt x="0" y="708"/>
                    <a:pt x="3" y="666"/>
                    <a:pt x="10" y="625"/>
                  </a:cubicBezTo>
                  <a:cubicBezTo>
                    <a:pt x="11" y="621"/>
                    <a:pt x="15" y="618"/>
                    <a:pt x="20" y="618"/>
                  </a:cubicBezTo>
                  <a:cubicBezTo>
                    <a:pt x="24" y="619"/>
                    <a:pt x="28" y="624"/>
                    <a:pt x="27" y="628"/>
                  </a:cubicBezTo>
                  <a:cubicBezTo>
                    <a:pt x="20" y="668"/>
                    <a:pt x="17" y="709"/>
                    <a:pt x="17" y="750"/>
                  </a:cubicBezTo>
                  <a:cubicBezTo>
                    <a:pt x="17" y="784"/>
                    <a:pt x="19" y="818"/>
                    <a:pt x="24" y="851"/>
                  </a:cubicBezTo>
                  <a:cubicBezTo>
                    <a:pt x="24" y="856"/>
                    <a:pt x="21" y="860"/>
                    <a:pt x="16" y="861"/>
                  </a:cubicBezTo>
                  <a:cubicBezTo>
                    <a:pt x="16" y="861"/>
                    <a:pt x="16" y="861"/>
                    <a:pt x="15" y="861"/>
                  </a:cubicBezTo>
                  <a:close/>
                  <a:moveTo>
                    <a:pt x="1489" y="814"/>
                  </a:moveTo>
                  <a:cubicBezTo>
                    <a:pt x="1489" y="814"/>
                    <a:pt x="1489" y="814"/>
                    <a:pt x="1489" y="814"/>
                  </a:cubicBezTo>
                  <a:cubicBezTo>
                    <a:pt x="1486" y="814"/>
                    <a:pt x="1484" y="813"/>
                    <a:pt x="1483" y="811"/>
                  </a:cubicBezTo>
                  <a:cubicBezTo>
                    <a:pt x="1481" y="809"/>
                    <a:pt x="1481" y="807"/>
                    <a:pt x="1481" y="805"/>
                  </a:cubicBezTo>
                  <a:cubicBezTo>
                    <a:pt x="1481" y="800"/>
                    <a:pt x="1485" y="796"/>
                    <a:pt x="1490" y="797"/>
                  </a:cubicBezTo>
                  <a:cubicBezTo>
                    <a:pt x="1495" y="797"/>
                    <a:pt x="1498" y="801"/>
                    <a:pt x="1498" y="806"/>
                  </a:cubicBezTo>
                  <a:cubicBezTo>
                    <a:pt x="1497" y="810"/>
                    <a:pt x="1494" y="814"/>
                    <a:pt x="1489" y="814"/>
                  </a:cubicBezTo>
                  <a:close/>
                  <a:moveTo>
                    <a:pt x="1491" y="725"/>
                  </a:moveTo>
                  <a:cubicBezTo>
                    <a:pt x="1486" y="725"/>
                    <a:pt x="1482" y="721"/>
                    <a:pt x="1482" y="716"/>
                  </a:cubicBezTo>
                  <a:cubicBezTo>
                    <a:pt x="1481" y="702"/>
                    <a:pt x="1480" y="687"/>
                    <a:pt x="1479" y="672"/>
                  </a:cubicBezTo>
                  <a:cubicBezTo>
                    <a:pt x="1479" y="670"/>
                    <a:pt x="1479" y="667"/>
                    <a:pt x="1481" y="666"/>
                  </a:cubicBezTo>
                  <a:cubicBezTo>
                    <a:pt x="1482" y="664"/>
                    <a:pt x="1484" y="663"/>
                    <a:pt x="1486" y="663"/>
                  </a:cubicBezTo>
                  <a:cubicBezTo>
                    <a:pt x="1491" y="662"/>
                    <a:pt x="1495" y="665"/>
                    <a:pt x="1496" y="670"/>
                  </a:cubicBezTo>
                  <a:cubicBezTo>
                    <a:pt x="1497" y="685"/>
                    <a:pt x="1498" y="700"/>
                    <a:pt x="1499" y="716"/>
                  </a:cubicBezTo>
                  <a:cubicBezTo>
                    <a:pt x="1499" y="720"/>
                    <a:pt x="1496" y="724"/>
                    <a:pt x="1491" y="725"/>
                  </a:cubicBezTo>
                  <a:cubicBezTo>
                    <a:pt x="1491" y="725"/>
                    <a:pt x="1491" y="725"/>
                    <a:pt x="1491" y="725"/>
                  </a:cubicBezTo>
                  <a:close/>
                  <a:moveTo>
                    <a:pt x="1481" y="635"/>
                  </a:moveTo>
                  <a:cubicBezTo>
                    <a:pt x="1477" y="635"/>
                    <a:pt x="1473" y="632"/>
                    <a:pt x="1473" y="628"/>
                  </a:cubicBezTo>
                  <a:cubicBezTo>
                    <a:pt x="1472" y="625"/>
                    <a:pt x="1473" y="623"/>
                    <a:pt x="1474" y="621"/>
                  </a:cubicBezTo>
                  <a:cubicBezTo>
                    <a:pt x="1475" y="619"/>
                    <a:pt x="1477" y="618"/>
                    <a:pt x="1480" y="618"/>
                  </a:cubicBezTo>
                  <a:cubicBezTo>
                    <a:pt x="1484" y="617"/>
                    <a:pt x="1489" y="620"/>
                    <a:pt x="1489" y="625"/>
                  </a:cubicBezTo>
                  <a:cubicBezTo>
                    <a:pt x="1490" y="627"/>
                    <a:pt x="1489" y="629"/>
                    <a:pt x="1488" y="631"/>
                  </a:cubicBezTo>
                  <a:cubicBezTo>
                    <a:pt x="1487" y="633"/>
                    <a:pt x="1485" y="634"/>
                    <a:pt x="1482" y="635"/>
                  </a:cubicBezTo>
                  <a:cubicBezTo>
                    <a:pt x="1482" y="635"/>
                    <a:pt x="1482" y="635"/>
                    <a:pt x="1481" y="635"/>
                  </a:cubicBezTo>
                  <a:close/>
                  <a:moveTo>
                    <a:pt x="27" y="591"/>
                  </a:moveTo>
                  <a:cubicBezTo>
                    <a:pt x="27" y="591"/>
                    <a:pt x="27" y="591"/>
                    <a:pt x="27" y="591"/>
                  </a:cubicBezTo>
                  <a:cubicBezTo>
                    <a:pt x="27" y="591"/>
                    <a:pt x="27" y="591"/>
                    <a:pt x="27" y="591"/>
                  </a:cubicBezTo>
                  <a:cubicBezTo>
                    <a:pt x="27" y="591"/>
                    <a:pt x="26" y="591"/>
                    <a:pt x="25" y="591"/>
                  </a:cubicBezTo>
                  <a:cubicBezTo>
                    <a:pt x="21" y="590"/>
                    <a:pt x="18" y="585"/>
                    <a:pt x="19" y="580"/>
                  </a:cubicBezTo>
                  <a:cubicBezTo>
                    <a:pt x="20" y="576"/>
                    <a:pt x="25" y="573"/>
                    <a:pt x="29" y="574"/>
                  </a:cubicBezTo>
                  <a:cubicBezTo>
                    <a:pt x="34" y="575"/>
                    <a:pt x="37" y="580"/>
                    <a:pt x="35" y="584"/>
                  </a:cubicBezTo>
                  <a:cubicBezTo>
                    <a:pt x="35" y="588"/>
                    <a:pt x="31" y="591"/>
                    <a:pt x="27" y="591"/>
                  </a:cubicBezTo>
                  <a:close/>
                  <a:moveTo>
                    <a:pt x="1472" y="590"/>
                  </a:moveTo>
                  <a:cubicBezTo>
                    <a:pt x="1468" y="590"/>
                    <a:pt x="1465" y="588"/>
                    <a:pt x="1464" y="584"/>
                  </a:cubicBezTo>
                  <a:cubicBezTo>
                    <a:pt x="1453" y="535"/>
                    <a:pt x="1436" y="488"/>
                    <a:pt x="1416" y="443"/>
                  </a:cubicBezTo>
                  <a:cubicBezTo>
                    <a:pt x="1405" y="420"/>
                    <a:pt x="1394" y="398"/>
                    <a:pt x="1381" y="377"/>
                  </a:cubicBezTo>
                  <a:cubicBezTo>
                    <a:pt x="1379" y="373"/>
                    <a:pt x="1380" y="368"/>
                    <a:pt x="1384" y="365"/>
                  </a:cubicBezTo>
                  <a:cubicBezTo>
                    <a:pt x="1388" y="363"/>
                    <a:pt x="1393" y="364"/>
                    <a:pt x="1396" y="368"/>
                  </a:cubicBezTo>
                  <a:cubicBezTo>
                    <a:pt x="1408" y="390"/>
                    <a:pt x="1420" y="413"/>
                    <a:pt x="1431" y="436"/>
                  </a:cubicBezTo>
                  <a:cubicBezTo>
                    <a:pt x="1452" y="481"/>
                    <a:pt x="1469" y="530"/>
                    <a:pt x="1480" y="579"/>
                  </a:cubicBezTo>
                  <a:cubicBezTo>
                    <a:pt x="1480" y="580"/>
                    <a:pt x="1480" y="580"/>
                    <a:pt x="1480" y="580"/>
                  </a:cubicBezTo>
                  <a:cubicBezTo>
                    <a:pt x="1481" y="584"/>
                    <a:pt x="1479" y="589"/>
                    <a:pt x="1474" y="590"/>
                  </a:cubicBezTo>
                  <a:cubicBezTo>
                    <a:pt x="1473" y="590"/>
                    <a:pt x="1473" y="590"/>
                    <a:pt x="1472" y="590"/>
                  </a:cubicBezTo>
                  <a:close/>
                  <a:moveTo>
                    <a:pt x="39" y="547"/>
                  </a:moveTo>
                  <a:cubicBezTo>
                    <a:pt x="38" y="547"/>
                    <a:pt x="37" y="547"/>
                    <a:pt x="36" y="547"/>
                  </a:cubicBezTo>
                  <a:cubicBezTo>
                    <a:pt x="34" y="546"/>
                    <a:pt x="32" y="545"/>
                    <a:pt x="31" y="543"/>
                  </a:cubicBezTo>
                  <a:cubicBezTo>
                    <a:pt x="30" y="541"/>
                    <a:pt x="30" y="538"/>
                    <a:pt x="31" y="536"/>
                  </a:cubicBezTo>
                  <a:cubicBezTo>
                    <a:pt x="35" y="522"/>
                    <a:pt x="40" y="507"/>
                    <a:pt x="45" y="493"/>
                  </a:cubicBezTo>
                  <a:cubicBezTo>
                    <a:pt x="47" y="488"/>
                    <a:pt x="52" y="486"/>
                    <a:pt x="56" y="488"/>
                  </a:cubicBezTo>
                  <a:cubicBezTo>
                    <a:pt x="60" y="489"/>
                    <a:pt x="63" y="494"/>
                    <a:pt x="61" y="499"/>
                  </a:cubicBezTo>
                  <a:cubicBezTo>
                    <a:pt x="56" y="513"/>
                    <a:pt x="51" y="527"/>
                    <a:pt x="47" y="541"/>
                  </a:cubicBezTo>
                  <a:cubicBezTo>
                    <a:pt x="46" y="545"/>
                    <a:pt x="42" y="547"/>
                    <a:pt x="39" y="547"/>
                  </a:cubicBezTo>
                  <a:close/>
                  <a:moveTo>
                    <a:pt x="70" y="462"/>
                  </a:moveTo>
                  <a:cubicBezTo>
                    <a:pt x="69" y="462"/>
                    <a:pt x="67" y="462"/>
                    <a:pt x="66" y="461"/>
                  </a:cubicBezTo>
                  <a:cubicBezTo>
                    <a:pt x="64" y="461"/>
                    <a:pt x="63" y="459"/>
                    <a:pt x="62" y="457"/>
                  </a:cubicBezTo>
                  <a:cubicBezTo>
                    <a:pt x="61" y="455"/>
                    <a:pt x="61" y="452"/>
                    <a:pt x="62" y="450"/>
                  </a:cubicBezTo>
                  <a:cubicBezTo>
                    <a:pt x="93" y="380"/>
                    <a:pt x="134" y="316"/>
                    <a:pt x="184" y="258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7" y="254"/>
                    <a:pt x="193" y="254"/>
                    <a:pt x="196" y="257"/>
                  </a:cubicBezTo>
                  <a:cubicBezTo>
                    <a:pt x="199" y="260"/>
                    <a:pt x="200" y="265"/>
                    <a:pt x="197" y="269"/>
                  </a:cubicBezTo>
                  <a:cubicBezTo>
                    <a:pt x="147" y="325"/>
                    <a:pt x="107" y="389"/>
                    <a:pt x="78" y="457"/>
                  </a:cubicBezTo>
                  <a:cubicBezTo>
                    <a:pt x="76" y="460"/>
                    <a:pt x="73" y="462"/>
                    <a:pt x="70" y="462"/>
                  </a:cubicBezTo>
                  <a:close/>
                  <a:moveTo>
                    <a:pt x="1364" y="343"/>
                  </a:moveTo>
                  <a:cubicBezTo>
                    <a:pt x="1364" y="343"/>
                    <a:pt x="1364" y="343"/>
                    <a:pt x="1364" y="343"/>
                  </a:cubicBezTo>
                  <a:cubicBezTo>
                    <a:pt x="1361" y="343"/>
                    <a:pt x="1359" y="341"/>
                    <a:pt x="1357" y="339"/>
                  </a:cubicBezTo>
                  <a:cubicBezTo>
                    <a:pt x="1349" y="327"/>
                    <a:pt x="1340" y="315"/>
                    <a:pt x="1331" y="303"/>
                  </a:cubicBezTo>
                  <a:cubicBezTo>
                    <a:pt x="1328" y="299"/>
                    <a:pt x="1329" y="294"/>
                    <a:pt x="1332" y="291"/>
                  </a:cubicBezTo>
                  <a:cubicBezTo>
                    <a:pt x="1336" y="288"/>
                    <a:pt x="1341" y="289"/>
                    <a:pt x="1344" y="293"/>
                  </a:cubicBezTo>
                  <a:cubicBezTo>
                    <a:pt x="1353" y="304"/>
                    <a:pt x="1362" y="317"/>
                    <a:pt x="1371" y="330"/>
                  </a:cubicBezTo>
                  <a:cubicBezTo>
                    <a:pt x="1371" y="330"/>
                    <a:pt x="1371" y="330"/>
                    <a:pt x="1371" y="330"/>
                  </a:cubicBezTo>
                  <a:cubicBezTo>
                    <a:pt x="1372" y="332"/>
                    <a:pt x="1373" y="334"/>
                    <a:pt x="1372" y="336"/>
                  </a:cubicBezTo>
                  <a:cubicBezTo>
                    <a:pt x="1372" y="338"/>
                    <a:pt x="1371" y="340"/>
                    <a:pt x="1369" y="341"/>
                  </a:cubicBezTo>
                  <a:cubicBezTo>
                    <a:pt x="1367" y="342"/>
                    <a:pt x="1366" y="343"/>
                    <a:pt x="1364" y="343"/>
                  </a:cubicBezTo>
                  <a:close/>
                  <a:moveTo>
                    <a:pt x="1309" y="271"/>
                  </a:moveTo>
                  <a:cubicBezTo>
                    <a:pt x="1306" y="271"/>
                    <a:pt x="1304" y="270"/>
                    <a:pt x="1302" y="268"/>
                  </a:cubicBezTo>
                  <a:cubicBezTo>
                    <a:pt x="1301" y="267"/>
                    <a:pt x="1300" y="264"/>
                    <a:pt x="1300" y="262"/>
                  </a:cubicBezTo>
                  <a:cubicBezTo>
                    <a:pt x="1300" y="260"/>
                    <a:pt x="1301" y="258"/>
                    <a:pt x="1303" y="256"/>
                  </a:cubicBezTo>
                  <a:cubicBezTo>
                    <a:pt x="1307" y="253"/>
                    <a:pt x="1312" y="254"/>
                    <a:pt x="1315" y="257"/>
                  </a:cubicBezTo>
                  <a:cubicBezTo>
                    <a:pt x="1315" y="257"/>
                    <a:pt x="1315" y="257"/>
                    <a:pt x="1315" y="257"/>
                  </a:cubicBezTo>
                  <a:cubicBezTo>
                    <a:pt x="1318" y="261"/>
                    <a:pt x="1318" y="266"/>
                    <a:pt x="1314" y="269"/>
                  </a:cubicBezTo>
                  <a:cubicBezTo>
                    <a:pt x="1313" y="270"/>
                    <a:pt x="1311" y="271"/>
                    <a:pt x="1309" y="271"/>
                  </a:cubicBezTo>
                  <a:close/>
                  <a:moveTo>
                    <a:pt x="221" y="238"/>
                  </a:moveTo>
                  <a:cubicBezTo>
                    <a:pt x="219" y="238"/>
                    <a:pt x="217" y="238"/>
                    <a:pt x="215" y="236"/>
                  </a:cubicBezTo>
                  <a:cubicBezTo>
                    <a:pt x="212" y="233"/>
                    <a:pt x="212" y="227"/>
                    <a:pt x="215" y="224"/>
                  </a:cubicBezTo>
                  <a:cubicBezTo>
                    <a:pt x="218" y="221"/>
                    <a:pt x="224" y="221"/>
                    <a:pt x="227" y="224"/>
                  </a:cubicBezTo>
                  <a:cubicBezTo>
                    <a:pt x="230" y="227"/>
                    <a:pt x="230" y="233"/>
                    <a:pt x="227" y="236"/>
                  </a:cubicBezTo>
                  <a:cubicBezTo>
                    <a:pt x="226" y="238"/>
                    <a:pt x="223" y="238"/>
                    <a:pt x="221" y="238"/>
                  </a:cubicBezTo>
                  <a:close/>
                  <a:moveTo>
                    <a:pt x="1278" y="238"/>
                  </a:moveTo>
                  <a:cubicBezTo>
                    <a:pt x="1276" y="238"/>
                    <a:pt x="1274" y="237"/>
                    <a:pt x="1272" y="236"/>
                  </a:cubicBezTo>
                  <a:cubicBezTo>
                    <a:pt x="1265" y="228"/>
                    <a:pt x="1257" y="221"/>
                    <a:pt x="1250" y="214"/>
                  </a:cubicBezTo>
                  <a:cubicBezTo>
                    <a:pt x="1203" y="170"/>
                    <a:pt x="1150" y="133"/>
                    <a:pt x="1093" y="102"/>
                  </a:cubicBezTo>
                  <a:cubicBezTo>
                    <a:pt x="1091" y="101"/>
                    <a:pt x="1090" y="99"/>
                    <a:pt x="1089" y="97"/>
                  </a:cubicBezTo>
                  <a:cubicBezTo>
                    <a:pt x="1089" y="95"/>
                    <a:pt x="1089" y="93"/>
                    <a:pt x="1090" y="91"/>
                  </a:cubicBezTo>
                  <a:cubicBezTo>
                    <a:pt x="1092" y="87"/>
                    <a:pt x="1097" y="85"/>
                    <a:pt x="1101" y="87"/>
                  </a:cubicBezTo>
                  <a:cubicBezTo>
                    <a:pt x="1160" y="118"/>
                    <a:pt x="1214" y="157"/>
                    <a:pt x="1262" y="202"/>
                  </a:cubicBezTo>
                  <a:cubicBezTo>
                    <a:pt x="1269" y="209"/>
                    <a:pt x="1277" y="216"/>
                    <a:pt x="1284" y="224"/>
                  </a:cubicBezTo>
                  <a:cubicBezTo>
                    <a:pt x="1287" y="227"/>
                    <a:pt x="1287" y="232"/>
                    <a:pt x="1284" y="236"/>
                  </a:cubicBezTo>
                  <a:cubicBezTo>
                    <a:pt x="1282" y="237"/>
                    <a:pt x="1280" y="238"/>
                    <a:pt x="1278" y="238"/>
                  </a:cubicBezTo>
                  <a:close/>
                  <a:moveTo>
                    <a:pt x="254" y="207"/>
                  </a:moveTo>
                  <a:cubicBezTo>
                    <a:pt x="251" y="207"/>
                    <a:pt x="249" y="206"/>
                    <a:pt x="247" y="204"/>
                  </a:cubicBezTo>
                  <a:cubicBezTo>
                    <a:pt x="246" y="203"/>
                    <a:pt x="245" y="201"/>
                    <a:pt x="245" y="198"/>
                  </a:cubicBezTo>
                  <a:cubicBezTo>
                    <a:pt x="245" y="196"/>
                    <a:pt x="246" y="194"/>
                    <a:pt x="248" y="192"/>
                  </a:cubicBezTo>
                  <a:cubicBezTo>
                    <a:pt x="259" y="182"/>
                    <a:pt x="271" y="172"/>
                    <a:pt x="283" y="163"/>
                  </a:cubicBezTo>
                  <a:cubicBezTo>
                    <a:pt x="287" y="160"/>
                    <a:pt x="292" y="161"/>
                    <a:pt x="295" y="164"/>
                  </a:cubicBezTo>
                  <a:cubicBezTo>
                    <a:pt x="298" y="168"/>
                    <a:pt x="297" y="173"/>
                    <a:pt x="294" y="176"/>
                  </a:cubicBezTo>
                  <a:cubicBezTo>
                    <a:pt x="282" y="185"/>
                    <a:pt x="270" y="195"/>
                    <a:pt x="259" y="205"/>
                  </a:cubicBezTo>
                  <a:cubicBezTo>
                    <a:pt x="258" y="206"/>
                    <a:pt x="256" y="207"/>
                    <a:pt x="254" y="207"/>
                  </a:cubicBezTo>
                  <a:close/>
                  <a:moveTo>
                    <a:pt x="325" y="151"/>
                  </a:moveTo>
                  <a:cubicBezTo>
                    <a:pt x="322" y="151"/>
                    <a:pt x="319" y="150"/>
                    <a:pt x="318" y="147"/>
                  </a:cubicBezTo>
                  <a:cubicBezTo>
                    <a:pt x="316" y="145"/>
                    <a:pt x="316" y="143"/>
                    <a:pt x="316" y="141"/>
                  </a:cubicBezTo>
                  <a:cubicBezTo>
                    <a:pt x="317" y="139"/>
                    <a:pt x="318" y="137"/>
                    <a:pt x="320" y="135"/>
                  </a:cubicBezTo>
                  <a:cubicBezTo>
                    <a:pt x="361" y="106"/>
                    <a:pt x="405" y="82"/>
                    <a:pt x="451" y="62"/>
                  </a:cubicBezTo>
                  <a:cubicBezTo>
                    <a:pt x="475" y="52"/>
                    <a:pt x="499" y="42"/>
                    <a:pt x="524" y="34"/>
                  </a:cubicBezTo>
                  <a:cubicBezTo>
                    <a:pt x="524" y="34"/>
                    <a:pt x="524" y="34"/>
                    <a:pt x="524" y="34"/>
                  </a:cubicBezTo>
                  <a:cubicBezTo>
                    <a:pt x="524" y="34"/>
                    <a:pt x="524" y="34"/>
                    <a:pt x="524" y="34"/>
                  </a:cubicBezTo>
                  <a:cubicBezTo>
                    <a:pt x="529" y="33"/>
                    <a:pt x="533" y="36"/>
                    <a:pt x="535" y="40"/>
                  </a:cubicBezTo>
                  <a:cubicBezTo>
                    <a:pt x="536" y="44"/>
                    <a:pt x="534" y="49"/>
                    <a:pt x="529" y="51"/>
                  </a:cubicBezTo>
                  <a:cubicBezTo>
                    <a:pt x="505" y="58"/>
                    <a:pt x="481" y="67"/>
                    <a:pt x="458" y="77"/>
                  </a:cubicBezTo>
                  <a:cubicBezTo>
                    <a:pt x="413" y="97"/>
                    <a:pt x="370" y="121"/>
                    <a:pt x="329" y="149"/>
                  </a:cubicBezTo>
                  <a:cubicBezTo>
                    <a:pt x="328" y="150"/>
                    <a:pt x="326" y="151"/>
                    <a:pt x="325" y="151"/>
                  </a:cubicBezTo>
                  <a:close/>
                  <a:moveTo>
                    <a:pt x="1057" y="83"/>
                  </a:moveTo>
                  <a:cubicBezTo>
                    <a:pt x="1056" y="83"/>
                    <a:pt x="1054" y="83"/>
                    <a:pt x="1053" y="82"/>
                  </a:cubicBezTo>
                  <a:cubicBezTo>
                    <a:pt x="1040" y="76"/>
                    <a:pt x="1026" y="70"/>
                    <a:pt x="1012" y="65"/>
                  </a:cubicBezTo>
                  <a:cubicBezTo>
                    <a:pt x="1008" y="64"/>
                    <a:pt x="1005" y="59"/>
                    <a:pt x="1007" y="54"/>
                  </a:cubicBezTo>
                  <a:cubicBezTo>
                    <a:pt x="1009" y="50"/>
                    <a:pt x="1014" y="48"/>
                    <a:pt x="1018" y="49"/>
                  </a:cubicBezTo>
                  <a:cubicBezTo>
                    <a:pt x="1032" y="55"/>
                    <a:pt x="1046" y="61"/>
                    <a:pt x="1060" y="67"/>
                  </a:cubicBezTo>
                  <a:cubicBezTo>
                    <a:pt x="1065" y="69"/>
                    <a:pt x="1066" y="74"/>
                    <a:pt x="1064" y="78"/>
                  </a:cubicBezTo>
                  <a:cubicBezTo>
                    <a:pt x="1063" y="81"/>
                    <a:pt x="1060" y="83"/>
                    <a:pt x="1057" y="83"/>
                  </a:cubicBezTo>
                  <a:close/>
                  <a:moveTo>
                    <a:pt x="972" y="51"/>
                  </a:moveTo>
                  <a:cubicBezTo>
                    <a:pt x="971" y="51"/>
                    <a:pt x="971" y="51"/>
                    <a:pt x="970" y="50"/>
                  </a:cubicBezTo>
                  <a:cubicBezTo>
                    <a:pt x="968" y="50"/>
                    <a:pt x="966" y="48"/>
                    <a:pt x="965" y="46"/>
                  </a:cubicBezTo>
                  <a:cubicBezTo>
                    <a:pt x="964" y="44"/>
                    <a:pt x="964" y="42"/>
                    <a:pt x="964" y="40"/>
                  </a:cubicBezTo>
                  <a:cubicBezTo>
                    <a:pt x="966" y="35"/>
                    <a:pt x="970" y="33"/>
                    <a:pt x="975" y="34"/>
                  </a:cubicBezTo>
                  <a:cubicBezTo>
                    <a:pt x="979" y="36"/>
                    <a:pt x="982" y="40"/>
                    <a:pt x="980" y="45"/>
                  </a:cubicBezTo>
                  <a:cubicBezTo>
                    <a:pt x="979" y="48"/>
                    <a:pt x="976" y="51"/>
                    <a:pt x="972" y="51"/>
                  </a:cubicBezTo>
                  <a:close/>
                  <a:moveTo>
                    <a:pt x="570" y="39"/>
                  </a:moveTo>
                  <a:cubicBezTo>
                    <a:pt x="570" y="39"/>
                    <a:pt x="570" y="39"/>
                    <a:pt x="570" y="39"/>
                  </a:cubicBezTo>
                  <a:cubicBezTo>
                    <a:pt x="566" y="39"/>
                    <a:pt x="563" y="36"/>
                    <a:pt x="562" y="32"/>
                  </a:cubicBezTo>
                  <a:cubicBezTo>
                    <a:pt x="561" y="28"/>
                    <a:pt x="564" y="23"/>
                    <a:pt x="568" y="22"/>
                  </a:cubicBezTo>
                  <a:cubicBezTo>
                    <a:pt x="573" y="21"/>
                    <a:pt x="577" y="24"/>
                    <a:pt x="578" y="28"/>
                  </a:cubicBezTo>
                  <a:cubicBezTo>
                    <a:pt x="579" y="31"/>
                    <a:pt x="579" y="33"/>
                    <a:pt x="577" y="35"/>
                  </a:cubicBezTo>
                  <a:cubicBezTo>
                    <a:pt x="577" y="36"/>
                    <a:pt x="575" y="37"/>
                    <a:pt x="573" y="38"/>
                  </a:cubicBezTo>
                  <a:cubicBezTo>
                    <a:pt x="574" y="38"/>
                    <a:pt x="574" y="38"/>
                    <a:pt x="574" y="38"/>
                  </a:cubicBezTo>
                  <a:cubicBezTo>
                    <a:pt x="572" y="39"/>
                    <a:pt x="572" y="39"/>
                    <a:pt x="572" y="39"/>
                  </a:cubicBezTo>
                  <a:cubicBezTo>
                    <a:pt x="572" y="39"/>
                    <a:pt x="571" y="39"/>
                    <a:pt x="570" y="39"/>
                  </a:cubicBezTo>
                  <a:close/>
                  <a:moveTo>
                    <a:pt x="929" y="39"/>
                  </a:moveTo>
                  <a:cubicBezTo>
                    <a:pt x="928" y="39"/>
                    <a:pt x="927" y="39"/>
                    <a:pt x="927" y="38"/>
                  </a:cubicBezTo>
                  <a:cubicBezTo>
                    <a:pt x="869" y="24"/>
                    <a:pt x="810" y="17"/>
                    <a:pt x="750" y="17"/>
                  </a:cubicBezTo>
                  <a:cubicBezTo>
                    <a:pt x="744" y="17"/>
                    <a:pt x="738" y="17"/>
                    <a:pt x="733" y="17"/>
                  </a:cubicBezTo>
                  <a:cubicBezTo>
                    <a:pt x="724" y="17"/>
                    <a:pt x="714" y="18"/>
                    <a:pt x="705" y="18"/>
                  </a:cubicBezTo>
                  <a:cubicBezTo>
                    <a:pt x="700" y="19"/>
                    <a:pt x="696" y="15"/>
                    <a:pt x="696" y="10"/>
                  </a:cubicBezTo>
                  <a:cubicBezTo>
                    <a:pt x="695" y="6"/>
                    <a:pt x="699" y="2"/>
                    <a:pt x="704" y="1"/>
                  </a:cubicBezTo>
                  <a:cubicBezTo>
                    <a:pt x="713" y="1"/>
                    <a:pt x="723" y="0"/>
                    <a:pt x="733" y="0"/>
                  </a:cubicBezTo>
                  <a:cubicBezTo>
                    <a:pt x="738" y="0"/>
                    <a:pt x="744" y="0"/>
                    <a:pt x="750" y="0"/>
                  </a:cubicBezTo>
                  <a:cubicBezTo>
                    <a:pt x="811" y="0"/>
                    <a:pt x="872" y="7"/>
                    <a:pt x="931" y="22"/>
                  </a:cubicBezTo>
                  <a:cubicBezTo>
                    <a:pt x="933" y="23"/>
                    <a:pt x="935" y="24"/>
                    <a:pt x="936" y="26"/>
                  </a:cubicBezTo>
                  <a:cubicBezTo>
                    <a:pt x="937" y="28"/>
                    <a:pt x="938" y="30"/>
                    <a:pt x="937" y="32"/>
                  </a:cubicBezTo>
                  <a:cubicBezTo>
                    <a:pt x="936" y="36"/>
                    <a:pt x="933" y="39"/>
                    <a:pt x="929" y="39"/>
                  </a:cubicBezTo>
                  <a:close/>
                  <a:moveTo>
                    <a:pt x="614" y="29"/>
                  </a:moveTo>
                  <a:cubicBezTo>
                    <a:pt x="610" y="29"/>
                    <a:pt x="607" y="26"/>
                    <a:pt x="606" y="22"/>
                  </a:cubicBezTo>
                  <a:cubicBezTo>
                    <a:pt x="605" y="18"/>
                    <a:pt x="608" y="13"/>
                    <a:pt x="613" y="12"/>
                  </a:cubicBezTo>
                  <a:cubicBezTo>
                    <a:pt x="628" y="10"/>
                    <a:pt x="643" y="7"/>
                    <a:pt x="658" y="6"/>
                  </a:cubicBezTo>
                  <a:cubicBezTo>
                    <a:pt x="658" y="6"/>
                    <a:pt x="658" y="6"/>
                    <a:pt x="658" y="6"/>
                  </a:cubicBezTo>
                  <a:cubicBezTo>
                    <a:pt x="663" y="5"/>
                    <a:pt x="667" y="8"/>
                    <a:pt x="668" y="13"/>
                  </a:cubicBezTo>
                  <a:cubicBezTo>
                    <a:pt x="668" y="18"/>
                    <a:pt x="665" y="22"/>
                    <a:pt x="660" y="22"/>
                  </a:cubicBezTo>
                  <a:cubicBezTo>
                    <a:pt x="645" y="24"/>
                    <a:pt x="631" y="26"/>
                    <a:pt x="616" y="29"/>
                  </a:cubicBezTo>
                  <a:cubicBezTo>
                    <a:pt x="615" y="29"/>
                    <a:pt x="615" y="29"/>
                    <a:pt x="614" y="29"/>
                  </a:cubicBezTo>
                  <a:close/>
                </a:path>
              </a:pathLst>
            </a:custGeom>
            <a:solidFill>
              <a:srgbClr val="0050E7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highlight>
                  <a:srgbClr val="FFFF00"/>
                </a:highlight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</p:grpSp>
      <p:sp>
        <p:nvSpPr>
          <p:cNvPr id="349" name="Google Shape;349;p12"/>
          <p:cNvSpPr/>
          <p:nvPr/>
        </p:nvSpPr>
        <p:spPr>
          <a:xfrm rot="2700000">
            <a:off x="4618508" y="3772935"/>
            <a:ext cx="1023598" cy="1225451"/>
          </a:xfrm>
          <a:custGeom>
            <a:rect b="b" l="l" r="r" t="t"/>
            <a:pathLst>
              <a:path extrusionOk="0" h="23" w="25">
                <a:moveTo>
                  <a:pt x="20" y="0"/>
                </a:moveTo>
                <a:cubicBezTo>
                  <a:pt x="15" y="6"/>
                  <a:pt x="13" y="14"/>
                  <a:pt x="25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2" y="14"/>
                  <a:pt x="9" y="6"/>
                  <a:pt x="4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3CA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50" name="Google Shape;350;p12"/>
          <p:cNvSpPr/>
          <p:nvPr/>
        </p:nvSpPr>
        <p:spPr>
          <a:xfrm rot="-2700000">
            <a:off x="6256458" y="3804107"/>
            <a:ext cx="1023598" cy="1225451"/>
          </a:xfrm>
          <a:custGeom>
            <a:rect b="b" l="l" r="r" t="t"/>
            <a:pathLst>
              <a:path extrusionOk="0" h="23" w="25">
                <a:moveTo>
                  <a:pt x="20" y="0"/>
                </a:moveTo>
                <a:cubicBezTo>
                  <a:pt x="15" y="6"/>
                  <a:pt x="13" y="14"/>
                  <a:pt x="25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2" y="14"/>
                  <a:pt x="9" y="6"/>
                  <a:pt x="4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3CA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51" name="Google Shape;351;p12"/>
          <p:cNvSpPr/>
          <p:nvPr/>
        </p:nvSpPr>
        <p:spPr>
          <a:xfrm flipH="1" rot="8100000">
            <a:off x="4618508" y="2308849"/>
            <a:ext cx="1023598" cy="1225451"/>
          </a:xfrm>
          <a:custGeom>
            <a:rect b="b" l="l" r="r" t="t"/>
            <a:pathLst>
              <a:path extrusionOk="0" h="23" w="25">
                <a:moveTo>
                  <a:pt x="20" y="0"/>
                </a:moveTo>
                <a:cubicBezTo>
                  <a:pt x="15" y="6"/>
                  <a:pt x="13" y="14"/>
                  <a:pt x="25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2" y="14"/>
                  <a:pt x="9" y="6"/>
                  <a:pt x="4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3CA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52" name="Google Shape;352;p12"/>
          <p:cNvSpPr/>
          <p:nvPr/>
        </p:nvSpPr>
        <p:spPr>
          <a:xfrm flipH="1" rot="-8100000">
            <a:off x="6193149" y="2302133"/>
            <a:ext cx="1023598" cy="1225451"/>
          </a:xfrm>
          <a:custGeom>
            <a:rect b="b" l="l" r="r" t="t"/>
            <a:pathLst>
              <a:path extrusionOk="0" h="23" w="25">
                <a:moveTo>
                  <a:pt x="20" y="0"/>
                </a:moveTo>
                <a:cubicBezTo>
                  <a:pt x="15" y="6"/>
                  <a:pt x="13" y="14"/>
                  <a:pt x="25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2" y="14"/>
                  <a:pt x="9" y="6"/>
                  <a:pt x="4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3CA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53" name="Google Shape;353;p12"/>
          <p:cNvSpPr txBox="1"/>
          <p:nvPr/>
        </p:nvSpPr>
        <p:spPr>
          <a:xfrm>
            <a:off x="4227781" y="289650"/>
            <a:ext cx="3736439" cy="701731"/>
          </a:xfrm>
          <a:prstGeom prst="rect">
            <a:avLst/>
          </a:prstGeom>
          <a:noFill/>
          <a:ln>
            <a:noFill/>
          </a:ln>
          <a:effectLst>
            <a:reflection blurRad="0" dir="0" dist="0" endA="0" kx="0" rotWithShape="0" algn="bl" stA="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0E7"/>
              </a:buClr>
              <a:buSzPts val="4400"/>
              <a:buFont typeface="Oswald"/>
              <a:buNone/>
            </a:pPr>
            <a:r>
              <a:rPr b="1" lang="ru-RU" sz="4400">
                <a:solidFill>
                  <a:srgbClr val="0050E7"/>
                </a:solidFill>
                <a:latin typeface="Oswald"/>
                <a:ea typeface="Oswald"/>
                <a:cs typeface="Oswald"/>
                <a:sym typeface="Oswald"/>
              </a:rPr>
              <a:t>Преимущества </a:t>
            </a:r>
            <a:endParaRPr/>
          </a:p>
        </p:txBody>
      </p:sp>
      <p:sp>
        <p:nvSpPr>
          <p:cNvPr id="354" name="Google Shape;354;p12"/>
          <p:cNvSpPr/>
          <p:nvPr/>
        </p:nvSpPr>
        <p:spPr>
          <a:xfrm>
            <a:off x="7008247" y="4637812"/>
            <a:ext cx="3638260" cy="936747"/>
          </a:xfrm>
          <a:prstGeom prst="roundRect">
            <a:avLst>
              <a:gd fmla="val 50000" name="adj"/>
            </a:avLst>
          </a:prstGeom>
          <a:solidFill>
            <a:srgbClr val="0050E7"/>
          </a:solidFill>
          <a:ln>
            <a:noFill/>
          </a:ln>
          <a:effectLst>
            <a:reflection blurRad="0" dir="0" dist="0" endA="0" endPos="28000" kx="0" rotWithShape="0" algn="bl" stA="2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1219783" y="4637812"/>
            <a:ext cx="3638260" cy="936747"/>
          </a:xfrm>
          <a:prstGeom prst="roundRect">
            <a:avLst>
              <a:gd fmla="val 50000" name="adj"/>
            </a:avLst>
          </a:prstGeom>
          <a:solidFill>
            <a:srgbClr val="0050E7"/>
          </a:solidFill>
          <a:ln>
            <a:noFill/>
          </a:ln>
          <a:effectLst>
            <a:reflection blurRad="0" dir="0" dist="0" endA="0" endPos="28000" kx="0" rotWithShape="0" algn="bl" stA="2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56" name="Google Shape;356;p12"/>
          <p:cNvSpPr txBox="1"/>
          <p:nvPr/>
        </p:nvSpPr>
        <p:spPr>
          <a:xfrm>
            <a:off x="1617697" y="5102035"/>
            <a:ext cx="1982968" cy="230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42500"/>
              </a:lnSpc>
              <a:spcBef>
                <a:spcPts val="0"/>
              </a:spcBef>
              <a:spcAft>
                <a:spcPts val="0"/>
              </a:spcAft>
              <a:buClr>
                <a:srgbClr val="00AAFF"/>
              </a:buClr>
              <a:buSzPts val="3200"/>
              <a:buFont typeface="Arial"/>
              <a:buNone/>
            </a:pPr>
            <a:r>
              <a:rPr b="0" i="0" lang="ru-RU" sz="32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Доступность</a:t>
            </a:r>
            <a:endParaRPr/>
          </a:p>
        </p:txBody>
      </p:sp>
      <p:sp>
        <p:nvSpPr>
          <p:cNvPr id="357" name="Google Shape;357;p12"/>
          <p:cNvSpPr/>
          <p:nvPr/>
        </p:nvSpPr>
        <p:spPr>
          <a:xfrm>
            <a:off x="147702" y="1572122"/>
            <a:ext cx="4723896" cy="1273809"/>
          </a:xfrm>
          <a:prstGeom prst="roundRect">
            <a:avLst>
              <a:gd fmla="val 50000" name="adj"/>
            </a:avLst>
          </a:prstGeom>
          <a:solidFill>
            <a:srgbClr val="0050E7"/>
          </a:solidFill>
          <a:ln>
            <a:noFill/>
          </a:ln>
          <a:effectLst>
            <a:reflection blurRad="0" dir="0" dist="0" endA="0" endPos="28000" kx="0" rotWithShape="0" algn="bl" stA="2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5493902" y="4014352"/>
            <a:ext cx="21031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6</a:t>
            </a:r>
            <a:endParaRPr/>
          </a:p>
        </p:txBody>
      </p:sp>
      <p:sp>
        <p:nvSpPr>
          <p:cNvPr id="359" name="Google Shape;359;p12"/>
          <p:cNvSpPr/>
          <p:nvPr/>
        </p:nvSpPr>
        <p:spPr>
          <a:xfrm>
            <a:off x="5446283" y="3202901"/>
            <a:ext cx="20550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*</a:t>
            </a:r>
            <a:endParaRPr/>
          </a:p>
        </p:txBody>
      </p:sp>
      <p:sp>
        <p:nvSpPr>
          <p:cNvPr id="360" name="Google Shape;360;p12"/>
          <p:cNvSpPr/>
          <p:nvPr/>
        </p:nvSpPr>
        <p:spPr>
          <a:xfrm>
            <a:off x="6284188" y="3202900"/>
            <a:ext cx="2087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K</a:t>
            </a:r>
            <a:endParaRPr/>
          </a:p>
        </p:txBody>
      </p:sp>
      <p:sp>
        <p:nvSpPr>
          <p:cNvPr id="361" name="Google Shape;361;p12"/>
          <p:cNvSpPr txBox="1"/>
          <p:nvPr/>
        </p:nvSpPr>
        <p:spPr>
          <a:xfrm>
            <a:off x="339210" y="1808160"/>
            <a:ext cx="3574605" cy="916148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28000" kx="0" rotWithShape="0" algn="bl" stA="20000" stPos="0" sy="-100000" ky="0"/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AFF"/>
              </a:buClr>
              <a:buSzPts val="3200"/>
              <a:buFont typeface="Arial"/>
              <a:buNone/>
            </a:pPr>
            <a:r>
              <a:rPr b="0" i="0" lang="ru-RU" sz="32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Демонстрация 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AAFF"/>
              </a:buClr>
              <a:buSzPts val="3200"/>
              <a:buFont typeface="Arial"/>
              <a:buNone/>
            </a:pPr>
            <a:r>
              <a:rPr b="0" i="0" lang="ru-RU" sz="32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3D объектов</a:t>
            </a:r>
            <a:endParaRPr/>
          </a:p>
        </p:txBody>
      </p:sp>
      <p:sp>
        <p:nvSpPr>
          <p:cNvPr id="362" name="Google Shape;362;p12"/>
          <p:cNvSpPr txBox="1"/>
          <p:nvPr/>
        </p:nvSpPr>
        <p:spPr>
          <a:xfrm>
            <a:off x="8243067" y="4918697"/>
            <a:ext cx="2000766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AFF"/>
              </a:buClr>
              <a:buSzPts val="3200"/>
              <a:buFont typeface="Arial"/>
              <a:buNone/>
            </a:pPr>
            <a:r>
              <a:rPr b="0" i="0" lang="ru-RU" sz="32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Наглядность</a:t>
            </a:r>
            <a:endParaRPr/>
          </a:p>
        </p:txBody>
      </p:sp>
      <p:sp>
        <p:nvSpPr>
          <p:cNvPr id="363" name="Google Shape;363;p12"/>
          <p:cNvSpPr/>
          <p:nvPr/>
        </p:nvSpPr>
        <p:spPr>
          <a:xfrm flipH="1" rot="8100000">
            <a:off x="3805687" y="1531119"/>
            <a:ext cx="1319788" cy="1319787"/>
          </a:xfrm>
          <a:prstGeom prst="ellipse">
            <a:avLst/>
          </a:prstGeom>
          <a:solidFill>
            <a:srgbClr val="003CAE"/>
          </a:solidFill>
          <a:ln>
            <a:noFill/>
          </a:ln>
          <a:effectLst>
            <a:outerShdw blurRad="1079500" sx="113000" rotWithShape="0" algn="ctr" sy="113000">
              <a:srgbClr val="D8D8D8">
                <a:alpha val="42745"/>
              </a:srgbClr>
            </a:outerShdw>
            <a:reflection blurRad="0" dir="0" dist="0" endA="0" endPos="28000" kx="0" rotWithShape="0" algn="bl" stA="2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64" name="Google Shape;364;p12"/>
          <p:cNvSpPr/>
          <p:nvPr/>
        </p:nvSpPr>
        <p:spPr>
          <a:xfrm rot="2700000">
            <a:off x="3797591" y="4447987"/>
            <a:ext cx="1319788" cy="1319787"/>
          </a:xfrm>
          <a:prstGeom prst="ellipse">
            <a:avLst/>
          </a:prstGeom>
          <a:solidFill>
            <a:srgbClr val="003CAE"/>
          </a:solidFill>
          <a:ln>
            <a:noFill/>
          </a:ln>
          <a:effectLst>
            <a:outerShdw blurRad="1079500" sx="113000" rotWithShape="0" algn="ctr" sy="113000">
              <a:srgbClr val="D8D8D8">
                <a:alpha val="42745"/>
              </a:srgbClr>
            </a:outerShdw>
            <a:reflection blurRad="0" dir="0" dist="0" endA="0" endPos="28000" kx="0" rotWithShape="0" algn="bl" stA="2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65" name="Google Shape;365;p12"/>
          <p:cNvSpPr/>
          <p:nvPr/>
        </p:nvSpPr>
        <p:spPr>
          <a:xfrm rot="-2700000">
            <a:off x="6888058" y="4456785"/>
            <a:ext cx="1319788" cy="1319788"/>
          </a:xfrm>
          <a:prstGeom prst="ellipse">
            <a:avLst/>
          </a:prstGeom>
          <a:solidFill>
            <a:srgbClr val="003CAE"/>
          </a:solidFill>
          <a:ln>
            <a:noFill/>
          </a:ln>
          <a:effectLst>
            <a:outerShdw blurRad="1079500" sx="113000" rotWithShape="0" algn="ctr" sy="113000">
              <a:srgbClr val="D8D8D8">
                <a:alpha val="42745"/>
              </a:srgbClr>
            </a:outerShdw>
            <a:reflection blurRad="0" dir="0" dist="0" endA="0" endPos="28000" kx="0" rotWithShape="0" algn="bl" stA="2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66" name="Google Shape;366;p12"/>
          <p:cNvSpPr txBox="1"/>
          <p:nvPr/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‹#›</a:t>
            </a:fld>
            <a:endParaRPr b="0" i="0" sz="12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7277230" y="1543609"/>
            <a:ext cx="4723896" cy="1273809"/>
          </a:xfrm>
          <a:prstGeom prst="roundRect">
            <a:avLst>
              <a:gd fmla="val 50000" name="adj"/>
            </a:avLst>
          </a:prstGeom>
          <a:solidFill>
            <a:srgbClr val="0050E7"/>
          </a:solidFill>
          <a:ln>
            <a:noFill/>
          </a:ln>
          <a:effectLst>
            <a:reflection blurRad="0" dir="0" dist="0" endA="0" endPos="28000" kx="0" rotWithShape="0" algn="bl" stA="2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68" name="Google Shape;368;p12"/>
          <p:cNvSpPr/>
          <p:nvPr/>
        </p:nvSpPr>
        <p:spPr>
          <a:xfrm flipH="1" rot="-8100000">
            <a:off x="6825056" y="1531118"/>
            <a:ext cx="1319788" cy="1319788"/>
          </a:xfrm>
          <a:prstGeom prst="ellipse">
            <a:avLst/>
          </a:prstGeom>
          <a:solidFill>
            <a:srgbClr val="003CAE"/>
          </a:solidFill>
          <a:ln>
            <a:noFill/>
          </a:ln>
          <a:effectLst>
            <a:outerShdw blurRad="1079500" sx="113000" rotWithShape="0" algn="ctr" sy="113000">
              <a:srgbClr val="D8D8D8">
                <a:alpha val="42745"/>
              </a:srgbClr>
            </a:outerShdw>
            <a:reflection blurRad="0" dir="0" dist="0" endA="0" endPos="28000" kx="0" rotWithShape="0" algn="bl" stA="2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69" name="Google Shape;369;p12"/>
          <p:cNvSpPr txBox="1"/>
          <p:nvPr/>
        </p:nvSpPr>
        <p:spPr>
          <a:xfrm>
            <a:off x="7911363" y="1656239"/>
            <a:ext cx="3574605" cy="1181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AFF"/>
              </a:buClr>
              <a:buSzPts val="3200"/>
              <a:buFont typeface="Arial"/>
              <a:buNone/>
            </a:pPr>
            <a:r>
              <a:rPr b="0" i="0" lang="ru-RU" sz="32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Гибкость взаимодействия и подачи материала</a:t>
            </a:r>
            <a:endParaRPr/>
          </a:p>
        </p:txBody>
      </p:sp>
      <p:grpSp>
        <p:nvGrpSpPr>
          <p:cNvPr id="370" name="Google Shape;370;p12"/>
          <p:cNvGrpSpPr/>
          <p:nvPr/>
        </p:nvGrpSpPr>
        <p:grpSpPr>
          <a:xfrm>
            <a:off x="4871598" y="1257780"/>
            <a:ext cx="2170696" cy="4488334"/>
            <a:chOff x="4850753" y="1377505"/>
            <a:chExt cx="2170696" cy="4488334"/>
          </a:xfrm>
        </p:grpSpPr>
        <p:grpSp>
          <p:nvGrpSpPr>
            <p:cNvPr id="371" name="Google Shape;371;p12"/>
            <p:cNvGrpSpPr/>
            <p:nvPr/>
          </p:nvGrpSpPr>
          <p:grpSpPr>
            <a:xfrm>
              <a:off x="4850753" y="1377505"/>
              <a:ext cx="2170696" cy="4488334"/>
              <a:chOff x="5175789" y="871409"/>
              <a:chExt cx="2623602" cy="5424804"/>
            </a:xfrm>
          </p:grpSpPr>
          <p:pic>
            <p:nvPicPr>
              <p:cNvPr id="372" name="Google Shape;372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307476" y="961336"/>
                <a:ext cx="2360227" cy="5244949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pic>
            <p:nvPicPr>
              <p:cNvPr id="373" name="Google Shape;373;p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175789" y="871409"/>
                <a:ext cx="2623602" cy="54248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4" name="Google Shape;374;p12"/>
            <p:cNvPicPr preferRelativeResize="0"/>
            <p:nvPr/>
          </p:nvPicPr>
          <p:blipFill rotWithShape="1">
            <a:blip r:embed="rId5">
              <a:alphaModFix/>
            </a:blip>
            <a:srcRect b="0" l="0" r="0" t="224"/>
            <a:stretch/>
          </p:blipFill>
          <p:spPr>
            <a:xfrm>
              <a:off x="4988304" y="1515724"/>
              <a:ext cx="1952788" cy="4275711"/>
            </a:xfrm>
            <a:custGeom>
              <a:rect b="b" l="l" r="r" t="t"/>
              <a:pathLst>
                <a:path extrusionOk="0" h="4275711" w="1952788">
                  <a:moveTo>
                    <a:pt x="213263" y="0"/>
                  </a:moveTo>
                  <a:lnTo>
                    <a:pt x="1743148" y="0"/>
                  </a:lnTo>
                  <a:cubicBezTo>
                    <a:pt x="1834505" y="0"/>
                    <a:pt x="1912888" y="55544"/>
                    <a:pt x="1946370" y="134704"/>
                  </a:cubicBezTo>
                  <a:lnTo>
                    <a:pt x="1952788" y="155380"/>
                  </a:lnTo>
                  <a:lnTo>
                    <a:pt x="1952788" y="4138026"/>
                  </a:lnTo>
                  <a:lnTo>
                    <a:pt x="1946370" y="4158702"/>
                  </a:lnTo>
                  <a:cubicBezTo>
                    <a:pt x="1935209" y="4185089"/>
                    <a:pt x="1919060" y="4208851"/>
                    <a:pt x="1899104" y="4228808"/>
                  </a:cubicBezTo>
                  <a:lnTo>
                    <a:pt x="1829536" y="4275711"/>
                  </a:lnTo>
                  <a:lnTo>
                    <a:pt x="126875" y="4275711"/>
                  </a:lnTo>
                  <a:lnTo>
                    <a:pt x="57308" y="4228808"/>
                  </a:lnTo>
                  <a:cubicBezTo>
                    <a:pt x="37352" y="4208851"/>
                    <a:pt x="21202" y="4185089"/>
                    <a:pt x="10041" y="4158702"/>
                  </a:cubicBezTo>
                  <a:lnTo>
                    <a:pt x="0" y="4126354"/>
                  </a:lnTo>
                  <a:lnTo>
                    <a:pt x="0" y="167052"/>
                  </a:lnTo>
                  <a:lnTo>
                    <a:pt x="10041" y="134704"/>
                  </a:lnTo>
                  <a:cubicBezTo>
                    <a:pt x="43523" y="55544"/>
                    <a:pt x="121907" y="0"/>
                    <a:pt x="213263" y="0"/>
                  </a:cubicBezTo>
                  <a:close/>
                </a:path>
              </a:pathLst>
            </a:custGeom>
            <a:noFill/>
            <a:ln>
              <a:noFill/>
            </a:ln>
            <a:effectLst>
              <a:reflection blurRad="0" dir="5400000" dist="50800" endA="0" endPos="65000" kx="0" rotWithShape="0" algn="bl" stA="0" stPos="0" sy="-100000" ky="0"/>
            </a:effec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13"/>
          <p:cNvGrpSpPr/>
          <p:nvPr/>
        </p:nvGrpSpPr>
        <p:grpSpPr>
          <a:xfrm>
            <a:off x="1297530" y="1507733"/>
            <a:ext cx="1402079" cy="1402079"/>
            <a:chOff x="446279" y="1463759"/>
            <a:chExt cx="1402079" cy="1402079"/>
          </a:xfrm>
        </p:grpSpPr>
        <p:sp>
          <p:nvSpPr>
            <p:cNvPr id="380" name="Google Shape;380;p13"/>
            <p:cNvSpPr/>
            <p:nvPr/>
          </p:nvSpPr>
          <p:spPr>
            <a:xfrm>
              <a:off x="446279" y="1463759"/>
              <a:ext cx="1402079" cy="140207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050E7"/>
                </a:gs>
              </a:gsLst>
              <a:lin ang="2700000" scaled="0"/>
            </a:gradFill>
            <a:ln>
              <a:noFill/>
            </a:ln>
            <a:effectLst>
              <a:outerShdw blurRad="215900" sx="86000" rotWithShape="0" algn="ctr" dir="6060000" dist="139700" sy="86000">
                <a:srgbClr val="3F3F3F">
                  <a:alpha val="48627"/>
                </a:srgbClr>
              </a:outerShdw>
              <a:reflection blurRad="0" dir="0" dist="0" endA="0" kx="0" rotWithShape="0" algn="bl" stA="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pic>
          <p:nvPicPr>
            <p:cNvPr id="381" name="Google Shape;381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7318" y="1624798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2" name="Google Shape;382;p13"/>
          <p:cNvSpPr txBox="1"/>
          <p:nvPr>
            <p:ph type="title"/>
          </p:nvPr>
        </p:nvSpPr>
        <p:spPr>
          <a:xfrm>
            <a:off x="339210" y="322669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b="1" lang="ru-RU"/>
              <a:t> Выводы</a:t>
            </a:r>
            <a:endParaRPr/>
          </a:p>
        </p:txBody>
      </p:sp>
      <p:sp>
        <p:nvSpPr>
          <p:cNvPr id="383" name="Google Shape;383;p13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4" name="Google Shape;384;p13"/>
          <p:cNvSpPr txBox="1"/>
          <p:nvPr/>
        </p:nvSpPr>
        <p:spPr>
          <a:xfrm>
            <a:off x="799474" y="3207401"/>
            <a:ext cx="2477125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Разработанное приложение содержит 8 тем и 2 теста</a:t>
            </a:r>
            <a:endParaRPr/>
          </a:p>
        </p:txBody>
      </p:sp>
      <p:sp>
        <p:nvSpPr>
          <p:cNvPr id="385" name="Google Shape;385;p13"/>
          <p:cNvSpPr txBox="1"/>
          <p:nvPr/>
        </p:nvSpPr>
        <p:spPr>
          <a:xfrm>
            <a:off x="3512786" y="4614238"/>
            <a:ext cx="258321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В процессе создания возникали проблемы, которые требовали решения: цветовое решение, подбор шрифта, изображений и моделей. </a:t>
            </a:r>
            <a:endParaRPr/>
          </a:p>
        </p:txBody>
      </p:sp>
      <p:sp>
        <p:nvSpPr>
          <p:cNvPr id="386" name="Google Shape;386;p13"/>
          <p:cNvSpPr txBox="1"/>
          <p:nvPr/>
        </p:nvSpPr>
        <p:spPr>
          <a:xfrm>
            <a:off x="6236276" y="3202297"/>
            <a:ext cx="258321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В дальнейшем планируем создание собственных 3D моделей, расширение тем, добавление новых тестов и возможностей.</a:t>
            </a:r>
            <a:endParaRPr/>
          </a:p>
        </p:txBody>
      </p:sp>
      <p:sp>
        <p:nvSpPr>
          <p:cNvPr id="387" name="Google Shape;387;p13"/>
          <p:cNvSpPr txBox="1"/>
          <p:nvPr/>
        </p:nvSpPr>
        <p:spPr>
          <a:xfrm>
            <a:off x="9100797" y="4654994"/>
            <a:ext cx="2583214" cy="1772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Использование этого приложения возможно и на уроках, как иллюстрирующее пособие, ведь в современном информационном обществе просто необходимо привлекать внимание обучающихся с помощью ИТ-технологий.</a:t>
            </a:r>
            <a:endParaRPr b="0" i="0"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pSp>
        <p:nvGrpSpPr>
          <p:cNvPr id="388" name="Google Shape;388;p13"/>
          <p:cNvGrpSpPr/>
          <p:nvPr/>
        </p:nvGrpSpPr>
        <p:grpSpPr>
          <a:xfrm>
            <a:off x="9452731" y="2909812"/>
            <a:ext cx="1402079" cy="1402079"/>
            <a:chOff x="8601480" y="1463758"/>
            <a:chExt cx="1402079" cy="1402079"/>
          </a:xfrm>
        </p:grpSpPr>
        <p:sp>
          <p:nvSpPr>
            <p:cNvPr id="389" name="Google Shape;389;p13"/>
            <p:cNvSpPr/>
            <p:nvPr/>
          </p:nvSpPr>
          <p:spPr>
            <a:xfrm>
              <a:off x="8601480" y="1463758"/>
              <a:ext cx="1402079" cy="14020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215900" sx="86000" rotWithShape="0" algn="ctr" dir="6060000" dist="139700" sy="86000">
                <a:srgbClr val="3F3F3F">
                  <a:alpha val="48627"/>
                </a:srgbClr>
              </a:outerShdw>
              <a:reflection blurRad="0" dir="0" dist="0" endA="0" kx="0" rotWithShape="0" algn="bl" stA="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pic>
          <p:nvPicPr>
            <p:cNvPr id="390" name="Google Shape;39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62519" y="1624797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1" name="Google Shape;391;p13"/>
          <p:cNvGrpSpPr/>
          <p:nvPr/>
        </p:nvGrpSpPr>
        <p:grpSpPr>
          <a:xfrm>
            <a:off x="4015930" y="2915899"/>
            <a:ext cx="1402079" cy="1402079"/>
            <a:chOff x="2780386" y="1551708"/>
            <a:chExt cx="1402079" cy="1402079"/>
          </a:xfrm>
        </p:grpSpPr>
        <p:sp>
          <p:nvSpPr>
            <p:cNvPr id="392" name="Google Shape;392;p13"/>
            <p:cNvSpPr/>
            <p:nvPr/>
          </p:nvSpPr>
          <p:spPr>
            <a:xfrm>
              <a:off x="2780386" y="1551708"/>
              <a:ext cx="1402079" cy="14020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215900" sx="86000" rotWithShape="0" algn="ctr" dir="6060000" dist="139700" sy="86000">
                <a:srgbClr val="3F3F3F">
                  <a:alpha val="48627"/>
                </a:srgbClr>
              </a:outerShdw>
              <a:reflection blurRad="0" dir="0" dist="0" endA="0" kx="0" rotWithShape="0" algn="bl" stA="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pic>
          <p:nvPicPr>
            <p:cNvPr id="393" name="Google Shape;393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41425" y="1712747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4" name="Google Shape;39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34935" y="-8002636"/>
            <a:ext cx="1080000" cy="10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5" name="Google Shape;395;p13"/>
          <p:cNvGrpSpPr/>
          <p:nvPr/>
        </p:nvGrpSpPr>
        <p:grpSpPr>
          <a:xfrm>
            <a:off x="6734330" y="1507733"/>
            <a:ext cx="1402079" cy="1402079"/>
            <a:chOff x="5568615" y="1475326"/>
            <a:chExt cx="1402079" cy="1402079"/>
          </a:xfrm>
        </p:grpSpPr>
        <p:sp>
          <p:nvSpPr>
            <p:cNvPr id="396" name="Google Shape;396;p13"/>
            <p:cNvSpPr/>
            <p:nvPr/>
          </p:nvSpPr>
          <p:spPr>
            <a:xfrm>
              <a:off x="5568615" y="1475326"/>
              <a:ext cx="1402079" cy="140207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050E7"/>
                </a:gs>
              </a:gsLst>
              <a:lin ang="2700000" scaled="0"/>
            </a:gradFill>
            <a:ln>
              <a:noFill/>
            </a:ln>
            <a:effectLst>
              <a:outerShdw blurRad="215900" sx="86000" rotWithShape="0" algn="ctr" dir="6060000" dist="139700" sy="86000">
                <a:srgbClr val="3F3F3F">
                  <a:alpha val="48627"/>
                </a:srgbClr>
              </a:outerShdw>
              <a:reflection blurRad="0" dir="0" dist="0" endA="0" kx="0" rotWithShape="0" algn="bl" stA="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pic>
          <p:nvPicPr>
            <p:cNvPr id="397" name="Google Shape;397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29654" y="1636365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8" name="Google Shape;398;p13"/>
          <p:cNvSpPr/>
          <p:nvPr/>
        </p:nvSpPr>
        <p:spPr>
          <a:xfrm>
            <a:off x="-6022" y="1135766"/>
            <a:ext cx="142247" cy="4412180"/>
          </a:xfrm>
          <a:prstGeom prst="rect">
            <a:avLst/>
          </a:prstGeom>
          <a:solidFill>
            <a:srgbClr val="0050E7"/>
          </a:solidFill>
          <a:ln cap="flat" cmpd="sng" w="12700">
            <a:solidFill>
              <a:srgbClr val="001B4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99" name="Google Shape;399;p13"/>
          <p:cNvSpPr/>
          <p:nvPr/>
        </p:nvSpPr>
        <p:spPr>
          <a:xfrm rot="-5400000">
            <a:off x="5791007" y="-2211880"/>
            <a:ext cx="142250" cy="4548554"/>
          </a:xfrm>
          <a:prstGeom prst="rect">
            <a:avLst/>
          </a:prstGeom>
          <a:solidFill>
            <a:srgbClr val="0050E7"/>
          </a:solidFill>
          <a:ln cap="flat" cmpd="sng" w="12700">
            <a:solidFill>
              <a:srgbClr val="001B4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00" name="Google Shape;400;p13"/>
          <p:cNvSpPr/>
          <p:nvPr/>
        </p:nvSpPr>
        <p:spPr>
          <a:xfrm>
            <a:off x="12088755" y="1135766"/>
            <a:ext cx="142247" cy="4412180"/>
          </a:xfrm>
          <a:prstGeom prst="rect">
            <a:avLst/>
          </a:prstGeom>
          <a:solidFill>
            <a:srgbClr val="0050E7"/>
          </a:solidFill>
          <a:ln cap="flat" cmpd="sng" w="12700">
            <a:solidFill>
              <a:srgbClr val="001B4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01" name="Google Shape;401;p13"/>
          <p:cNvSpPr/>
          <p:nvPr/>
        </p:nvSpPr>
        <p:spPr>
          <a:xfrm rot="-5400000">
            <a:off x="5791007" y="4483845"/>
            <a:ext cx="142250" cy="4548554"/>
          </a:xfrm>
          <a:prstGeom prst="rect">
            <a:avLst/>
          </a:prstGeom>
          <a:solidFill>
            <a:srgbClr val="0050E7"/>
          </a:solidFill>
          <a:ln cap="flat" cmpd="sng" w="12700">
            <a:solidFill>
              <a:srgbClr val="001B4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2957220" y="2800055"/>
            <a:ext cx="1624026" cy="1639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5224647" y="3884759"/>
            <a:ext cx="1624026" cy="1639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7497309" y="2773530"/>
            <a:ext cx="1624026" cy="1639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10125062" y="1386063"/>
            <a:ext cx="1624026" cy="1639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461615" y="1386063"/>
            <a:ext cx="1624026" cy="1639743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0050E7"/>
              </a:gs>
            </a:gsLst>
            <a:lin ang="2700000" scaled="0"/>
          </a:gradFill>
          <a:ln>
            <a:noFill/>
          </a:ln>
          <a:effectLst>
            <a:outerShdw blurRad="1270000" sx="102000" rotWithShape="0" algn="ctr" sy="102000">
              <a:srgbClr val="367CFF">
                <a:alpha val="1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2499267" y="4638218"/>
            <a:ext cx="24387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</a:pPr>
            <a:r>
              <a:rPr b="0" i="0" lang="ru-RU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Изучить существующий материал по выбранной теме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4649078" y="5722922"/>
            <a:ext cx="2775157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</a:pPr>
            <a:r>
              <a:rPr b="0" i="0" lang="ru-RU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Определить список подходящей литературы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7186273" y="4611327"/>
            <a:ext cx="2235625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</a:pPr>
            <a:r>
              <a:rPr b="0" i="0" lang="ru-RU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Выбрать программное средство</a:t>
            </a:r>
            <a:endParaRPr/>
          </a:p>
        </p:txBody>
      </p:sp>
      <p:sp>
        <p:nvSpPr>
          <p:cNvPr id="156" name="Google Shape;156;p2"/>
          <p:cNvSpPr txBox="1"/>
          <p:nvPr/>
        </p:nvSpPr>
        <p:spPr>
          <a:xfrm>
            <a:off x="10125062" y="3286070"/>
            <a:ext cx="1813286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</a:pPr>
            <a:r>
              <a:rPr b="0" i="0" lang="ru-RU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Создать приложение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481269" y="3157360"/>
            <a:ext cx="15943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</a:pPr>
            <a:r>
              <a:rPr b="0" i="0" lang="ru-RU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Определить тематику приложения</a:t>
            </a:r>
            <a:endParaRPr/>
          </a:p>
        </p:txBody>
      </p:sp>
      <p:sp>
        <p:nvSpPr>
          <p:cNvPr id="158" name="Google Shape;158;p2"/>
          <p:cNvSpPr/>
          <p:nvPr/>
        </p:nvSpPr>
        <p:spPr>
          <a:xfrm rot="-922837">
            <a:off x="868586" y="1947033"/>
            <a:ext cx="2536719" cy="2313968"/>
          </a:xfrm>
          <a:prstGeom prst="arc">
            <a:avLst>
              <a:gd fmla="val 17288075" name="adj1"/>
              <a:gd fmla="val 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9" name="Google Shape;159;p2"/>
          <p:cNvSpPr/>
          <p:nvPr/>
        </p:nvSpPr>
        <p:spPr>
          <a:xfrm rot="-1739973">
            <a:off x="3495970" y="3528893"/>
            <a:ext cx="2536719" cy="2393885"/>
          </a:xfrm>
          <a:prstGeom prst="arc">
            <a:avLst>
              <a:gd fmla="val 17762311" name="adj1"/>
              <a:gd fmla="val 20592136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0" name="Google Shape;160;p2"/>
          <p:cNvSpPr/>
          <p:nvPr/>
        </p:nvSpPr>
        <p:spPr>
          <a:xfrm rot="-5108004">
            <a:off x="6351115" y="3238387"/>
            <a:ext cx="2536719" cy="2440941"/>
          </a:xfrm>
          <a:prstGeom prst="arc">
            <a:avLst>
              <a:gd fmla="val 17748431" name="adj1"/>
              <a:gd fmla="val 20680056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1" name="Google Shape;161;p2"/>
          <p:cNvSpPr/>
          <p:nvPr/>
        </p:nvSpPr>
        <p:spPr>
          <a:xfrm rot="-5221352">
            <a:off x="8325945" y="2106873"/>
            <a:ext cx="2839837" cy="2589414"/>
          </a:xfrm>
          <a:prstGeom prst="arc">
            <a:avLst>
              <a:gd fmla="val 18059342" name="adj1"/>
              <a:gd fmla="val 597033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2" name="Google Shape;162;p2"/>
          <p:cNvSpPr txBox="1"/>
          <p:nvPr>
            <p:ph type="title"/>
          </p:nvPr>
        </p:nvSpPr>
        <p:spPr>
          <a:xfrm>
            <a:off x="339210" y="322669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b="1" lang="ru-RU"/>
              <a:t>Цель и задачи</a:t>
            </a:r>
            <a:endParaRPr/>
          </a:p>
        </p:txBody>
      </p:sp>
      <p:pic>
        <p:nvPicPr>
          <p:cNvPr id="163" name="Google Shape;1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4322" y="3098401"/>
            <a:ext cx="990000" cy="9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4233" y="3124926"/>
            <a:ext cx="990000" cy="9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2660" y="4200630"/>
            <a:ext cx="1008000" cy="1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22951" y="1710934"/>
            <a:ext cx="990000" cy="9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9628" y="1710934"/>
            <a:ext cx="1008000" cy="10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 txBox="1"/>
          <p:nvPr/>
        </p:nvSpPr>
        <p:spPr>
          <a:xfrm>
            <a:off x="2687221" y="1228891"/>
            <a:ext cx="6817560" cy="1505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Создать образовательное приложение для школьников, при помощи которого они смогут эффективно подготовиться к экзаменам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3706" l="0" r="0" t="23706"/>
          <a:stretch/>
        </p:blipFill>
        <p:spPr>
          <a:xfrm>
            <a:off x="-5217" y="-81978"/>
            <a:ext cx="12192000" cy="360679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74" name="Google Shape;174;p3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5" name="Google Shape;175;p3"/>
          <p:cNvSpPr/>
          <p:nvPr/>
        </p:nvSpPr>
        <p:spPr>
          <a:xfrm>
            <a:off x="1846868" y="4078514"/>
            <a:ext cx="1738562" cy="695696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rgbClr val="0050E7"/>
              </a:gs>
            </a:gsLst>
            <a:lin ang="2700000" scaled="0"/>
          </a:gradFill>
          <a:ln>
            <a:noFill/>
          </a:ln>
          <a:effectLst>
            <a:outerShdw blurRad="215900" sx="86000" rotWithShape="0" algn="ctr" dir="6060000" dist="139700" sy="86000">
              <a:srgbClr val="3F3F3F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Математика</a:t>
            </a:r>
            <a:endParaRPr/>
          </a:p>
        </p:txBody>
      </p:sp>
      <p:sp>
        <p:nvSpPr>
          <p:cNvPr id="176" name="Google Shape;176;p3"/>
          <p:cNvSpPr txBox="1"/>
          <p:nvPr/>
        </p:nvSpPr>
        <p:spPr>
          <a:xfrm>
            <a:off x="1328360" y="5020878"/>
            <a:ext cx="2738816" cy="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«Квадрат суммы», «Сумма арифметической прогрессии» и другие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4982208" y="5020878"/>
            <a:ext cx="2235916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«Визуализация механизма считывания генетического кода в процессе биосинтеза белка на стадии трансляции»</a:t>
            </a:r>
            <a:endParaRPr b="0" i="0"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8986246" y="4078514"/>
            <a:ext cx="1738562" cy="69569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215900" sx="86000" rotWithShape="0" algn="ctr" dir="6060000" dist="139700" sy="86000">
              <a:srgbClr val="3F3F3F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14-17 лет</a:t>
            </a:r>
            <a:endParaRPr/>
          </a:p>
        </p:txBody>
      </p:sp>
      <p:sp>
        <p:nvSpPr>
          <p:cNvPr id="179" name="Google Shape;179;p3"/>
          <p:cNvSpPr txBox="1"/>
          <p:nvPr/>
        </p:nvSpPr>
        <p:spPr>
          <a:xfrm>
            <a:off x="8484254" y="5020878"/>
            <a:ext cx="2742546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Целевой аудиторией являются школьники. Приложение поможет изучить темы, наиболее сложные для усвоения</a:t>
            </a: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5217" y="-81456"/>
            <a:ext cx="12181566" cy="3606268"/>
          </a:xfrm>
          <a:prstGeom prst="rect">
            <a:avLst/>
          </a:prstGeom>
          <a:gradFill>
            <a:gsLst>
              <a:gs pos="0">
                <a:srgbClr val="0051E8">
                  <a:alpha val="74901"/>
                </a:srgbClr>
              </a:gs>
              <a:gs pos="100000">
                <a:srgbClr val="00369B">
                  <a:alpha val="74901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1" name="Google Shape;181;p3"/>
          <p:cNvSpPr txBox="1"/>
          <p:nvPr>
            <p:ph type="title"/>
          </p:nvPr>
        </p:nvSpPr>
        <p:spPr>
          <a:xfrm>
            <a:off x="838200" y="1355142"/>
            <a:ext cx="10515600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</a:pPr>
            <a:r>
              <a:rPr b="1" lang="ru-RU" sz="4800"/>
              <a:t>Тематика приложения</a:t>
            </a: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5221502" y="4078514"/>
            <a:ext cx="1738562" cy="695696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rgbClr val="0050E7"/>
              </a:gs>
            </a:gsLst>
            <a:lin ang="2700000" scaled="0"/>
          </a:gradFill>
          <a:ln>
            <a:noFill/>
          </a:ln>
          <a:effectLst>
            <a:outerShdw blurRad="215900" sx="86000" rotWithShape="0" algn="ctr" dir="6060000" dist="139700" sy="86000">
              <a:srgbClr val="3F3F3F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Биология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type="title"/>
          </p:nvPr>
        </p:nvSpPr>
        <p:spPr>
          <a:xfrm>
            <a:off x="339210" y="337155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b="1" lang="ru-RU"/>
              <a:t>Выбор программных средств</a:t>
            </a:r>
            <a:endParaRPr/>
          </a:p>
        </p:txBody>
      </p:sp>
      <p:sp>
        <p:nvSpPr>
          <p:cNvPr id="188" name="Google Shape;188;p4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9" name="Google Shape;189;p4"/>
          <p:cNvSpPr txBox="1"/>
          <p:nvPr/>
        </p:nvSpPr>
        <p:spPr>
          <a:xfrm>
            <a:off x="7748080" y="1750359"/>
            <a:ext cx="286728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Межплатформенная среда разработки компьютерных игр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7748080" y="2877740"/>
            <a:ext cx="2867287" cy="707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Разработка американской компании Unity Technologies 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7748080" y="4005121"/>
            <a:ext cx="2867287" cy="707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Наличие визуальной среды разработки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7748080" y="5132503"/>
            <a:ext cx="28672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Межплатформенная и модульная поддержка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3" name="Google Shape;193;p4"/>
          <p:cNvSpPr/>
          <p:nvPr/>
        </p:nvSpPr>
        <p:spPr>
          <a:xfrm flipH="1">
            <a:off x="7393580" y="1986460"/>
            <a:ext cx="235592" cy="235592"/>
          </a:xfrm>
          <a:prstGeom prst="ellipse">
            <a:avLst/>
          </a:prstGeom>
          <a:gradFill>
            <a:gsLst>
              <a:gs pos="0">
                <a:srgbClr val="004BD8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>
            <a:outerShdw blurRad="203200" sx="102000" rotWithShape="0" algn="ctr" dir="5460000" dist="76200" sy="102000">
              <a:srgbClr val="BFBFBF">
                <a:alpha val="5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4"/>
          <p:cNvSpPr/>
          <p:nvPr/>
        </p:nvSpPr>
        <p:spPr>
          <a:xfrm flipH="1">
            <a:off x="7393580" y="3129460"/>
            <a:ext cx="235592" cy="235592"/>
          </a:xfrm>
          <a:prstGeom prst="ellipse">
            <a:avLst/>
          </a:prstGeom>
          <a:gradFill>
            <a:gsLst>
              <a:gs pos="0">
                <a:srgbClr val="004BD8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>
            <a:outerShdw blurRad="203200" sx="102000" rotWithShape="0" algn="ctr" dir="5460000" dist="76200" sy="102000">
              <a:srgbClr val="BFBFBF">
                <a:alpha val="5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/>
          <p:cNvSpPr/>
          <p:nvPr/>
        </p:nvSpPr>
        <p:spPr>
          <a:xfrm flipH="1">
            <a:off x="7393580" y="4266110"/>
            <a:ext cx="235592" cy="235592"/>
          </a:xfrm>
          <a:prstGeom prst="ellipse">
            <a:avLst/>
          </a:prstGeom>
          <a:gradFill>
            <a:gsLst>
              <a:gs pos="0">
                <a:srgbClr val="004BD8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>
            <a:outerShdw blurRad="203200" sx="102000" rotWithShape="0" algn="ctr" dir="5460000" dist="76200" sy="102000">
              <a:srgbClr val="BFBFBF">
                <a:alpha val="5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/>
          <p:cNvSpPr/>
          <p:nvPr/>
        </p:nvSpPr>
        <p:spPr>
          <a:xfrm flipH="1">
            <a:off x="7393580" y="5392466"/>
            <a:ext cx="235592" cy="235592"/>
          </a:xfrm>
          <a:prstGeom prst="ellipse">
            <a:avLst/>
          </a:prstGeom>
          <a:gradFill>
            <a:gsLst>
              <a:gs pos="0">
                <a:srgbClr val="004BD8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>
            <a:outerShdw blurRad="203200" sx="102000" rotWithShape="0" algn="ctr" dir="5460000" dist="76200" sy="102000">
              <a:srgbClr val="BFBFBF">
                <a:alpha val="5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196" l="0" r="0" t="5196"/>
          <a:stretch/>
        </p:blipFill>
        <p:spPr>
          <a:xfrm>
            <a:off x="97631" y="1966913"/>
            <a:ext cx="5941218" cy="355044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/>
          <p:nvPr/>
        </p:nvSpPr>
        <p:spPr>
          <a:xfrm>
            <a:off x="366079" y="1425785"/>
            <a:ext cx="1650752" cy="30158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998">
                <a:solidFill>
                  <a:srgbClr val="D6E4FF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b="1" sz="18998">
              <a:solidFill>
                <a:srgbClr val="D6E4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4078951" y="1425785"/>
            <a:ext cx="1650752" cy="30158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998">
                <a:solidFill>
                  <a:srgbClr val="D6E4FF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b="1" sz="18998">
              <a:solidFill>
                <a:srgbClr val="D6E4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7401583" y="1425785"/>
            <a:ext cx="1650752" cy="30158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998">
                <a:solidFill>
                  <a:srgbClr val="D6E4FF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b="1" sz="18998">
              <a:solidFill>
                <a:srgbClr val="D6E4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Google Shape;206;p5"/>
          <p:cNvSpPr txBox="1"/>
          <p:nvPr>
            <p:ph type="title"/>
          </p:nvPr>
        </p:nvSpPr>
        <p:spPr>
          <a:xfrm>
            <a:off x="336012" y="438476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</a:pPr>
            <a:r>
              <a:rPr b="1" lang="ru-RU" sz="4000"/>
              <a:t>Структура и особенности приложения</a:t>
            </a:r>
            <a:endParaRPr/>
          </a:p>
        </p:txBody>
      </p:sp>
      <p:sp>
        <p:nvSpPr>
          <p:cNvPr id="207" name="Google Shape;207;p5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8" name="Google Shape;208;p5"/>
          <p:cNvSpPr txBox="1"/>
          <p:nvPr/>
        </p:nvSpPr>
        <p:spPr>
          <a:xfrm>
            <a:off x="4938016" y="5093933"/>
            <a:ext cx="2394443" cy="40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Chief product owner</a:t>
            </a:r>
            <a:endParaRPr/>
          </a:p>
        </p:txBody>
      </p:sp>
      <p:sp>
        <p:nvSpPr>
          <p:cNvPr id="209" name="Google Shape;209;p5"/>
          <p:cNvSpPr/>
          <p:nvPr/>
        </p:nvSpPr>
        <p:spPr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8440" y="1307217"/>
            <a:ext cx="2030609" cy="4536000"/>
          </a:xfrm>
          <a:custGeom>
            <a:rect b="b" l="l" r="r" t="t"/>
            <a:pathLst>
              <a:path extrusionOk="0" h="5906324" w="2648320">
                <a:moveTo>
                  <a:pt x="342081" y="0"/>
                </a:moveTo>
                <a:lnTo>
                  <a:pt x="2307339" y="0"/>
                </a:lnTo>
                <a:lnTo>
                  <a:pt x="2411335" y="24592"/>
                </a:lnTo>
                <a:cubicBezTo>
                  <a:pt x="2486410" y="52466"/>
                  <a:pt x="2552170" y="98243"/>
                  <a:pt x="2602509" y="159656"/>
                </a:cubicBezTo>
                <a:lnTo>
                  <a:pt x="2648320" y="234272"/>
                </a:lnTo>
                <a:lnTo>
                  <a:pt x="2648320" y="5609137"/>
                </a:lnTo>
                <a:lnTo>
                  <a:pt x="2607539" y="5710080"/>
                </a:lnTo>
                <a:cubicBezTo>
                  <a:pt x="2588211" y="5744269"/>
                  <a:pt x="2564406" y="5775795"/>
                  <a:pt x="2536331" y="5803870"/>
                </a:cubicBezTo>
                <a:cubicBezTo>
                  <a:pt x="2508256" y="5831945"/>
                  <a:pt x="2476730" y="5855750"/>
                  <a:pt x="2442541" y="5875078"/>
                </a:cubicBezTo>
                <a:lnTo>
                  <a:pt x="2365198" y="5906324"/>
                </a:lnTo>
                <a:lnTo>
                  <a:pt x="537605" y="5906324"/>
                </a:lnTo>
                <a:lnTo>
                  <a:pt x="537893" y="5906103"/>
                </a:lnTo>
                <a:lnTo>
                  <a:pt x="534120" y="5906324"/>
                </a:lnTo>
                <a:lnTo>
                  <a:pt x="369131" y="5906324"/>
                </a:lnTo>
                <a:lnTo>
                  <a:pt x="289682" y="5892105"/>
                </a:lnTo>
                <a:cubicBezTo>
                  <a:pt x="213186" y="5868408"/>
                  <a:pt x="145005" y="5826322"/>
                  <a:pt x="91359" y="5767775"/>
                </a:cubicBezTo>
                <a:cubicBezTo>
                  <a:pt x="64536" y="5738501"/>
                  <a:pt x="42130" y="5705966"/>
                  <a:pt x="24313" y="5670966"/>
                </a:cubicBezTo>
                <a:lnTo>
                  <a:pt x="0" y="5602298"/>
                </a:lnTo>
                <a:lnTo>
                  <a:pt x="0" y="290269"/>
                </a:lnTo>
                <a:lnTo>
                  <a:pt x="22543" y="228102"/>
                </a:lnTo>
                <a:cubicBezTo>
                  <a:pt x="40626" y="193238"/>
                  <a:pt x="63279" y="160875"/>
                  <a:pt x="90323" y="131806"/>
                </a:cubicBezTo>
                <a:cubicBezTo>
                  <a:pt x="144412" y="73667"/>
                  <a:pt x="212911" y="32101"/>
                  <a:pt x="289584" y="8985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11" name="Google Shape;21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8987" y="1307217"/>
            <a:ext cx="2016000" cy="4496114"/>
          </a:xfrm>
          <a:custGeom>
            <a:rect b="b" l="l" r="r" t="t"/>
            <a:pathLst>
              <a:path extrusionOk="0" h="5906324" w="2648320">
                <a:moveTo>
                  <a:pt x="342081" y="0"/>
                </a:moveTo>
                <a:lnTo>
                  <a:pt x="2307339" y="0"/>
                </a:lnTo>
                <a:lnTo>
                  <a:pt x="2411335" y="24592"/>
                </a:lnTo>
                <a:cubicBezTo>
                  <a:pt x="2486410" y="52466"/>
                  <a:pt x="2552170" y="98243"/>
                  <a:pt x="2602509" y="159656"/>
                </a:cubicBezTo>
                <a:lnTo>
                  <a:pt x="2648320" y="234272"/>
                </a:lnTo>
                <a:lnTo>
                  <a:pt x="2648320" y="5609137"/>
                </a:lnTo>
                <a:lnTo>
                  <a:pt x="2607539" y="5710080"/>
                </a:lnTo>
                <a:cubicBezTo>
                  <a:pt x="2588211" y="5744269"/>
                  <a:pt x="2564406" y="5775795"/>
                  <a:pt x="2536331" y="5803870"/>
                </a:cubicBezTo>
                <a:cubicBezTo>
                  <a:pt x="2508256" y="5831945"/>
                  <a:pt x="2476730" y="5855750"/>
                  <a:pt x="2442541" y="5875078"/>
                </a:cubicBezTo>
                <a:lnTo>
                  <a:pt x="2365198" y="5906324"/>
                </a:lnTo>
                <a:lnTo>
                  <a:pt x="537605" y="5906324"/>
                </a:lnTo>
                <a:lnTo>
                  <a:pt x="537893" y="5906103"/>
                </a:lnTo>
                <a:lnTo>
                  <a:pt x="534120" y="5906324"/>
                </a:lnTo>
                <a:lnTo>
                  <a:pt x="369131" y="5906324"/>
                </a:lnTo>
                <a:lnTo>
                  <a:pt x="289682" y="5892105"/>
                </a:lnTo>
                <a:cubicBezTo>
                  <a:pt x="213186" y="5868408"/>
                  <a:pt x="145005" y="5826322"/>
                  <a:pt x="91359" y="5767775"/>
                </a:cubicBezTo>
                <a:cubicBezTo>
                  <a:pt x="64536" y="5738501"/>
                  <a:pt x="42130" y="5705966"/>
                  <a:pt x="24313" y="5670966"/>
                </a:cubicBezTo>
                <a:lnTo>
                  <a:pt x="0" y="5602298"/>
                </a:lnTo>
                <a:lnTo>
                  <a:pt x="0" y="290269"/>
                </a:lnTo>
                <a:lnTo>
                  <a:pt x="22543" y="228102"/>
                </a:lnTo>
                <a:cubicBezTo>
                  <a:pt x="40626" y="193238"/>
                  <a:pt x="63279" y="160875"/>
                  <a:pt x="90323" y="131806"/>
                </a:cubicBezTo>
                <a:cubicBezTo>
                  <a:pt x="144412" y="73667"/>
                  <a:pt x="212911" y="32101"/>
                  <a:pt x="289584" y="8985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12" name="Google Shape;21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2950" y="1307217"/>
            <a:ext cx="2016000" cy="4536000"/>
          </a:xfrm>
          <a:custGeom>
            <a:rect b="b" l="l" r="r" t="t"/>
            <a:pathLst>
              <a:path extrusionOk="0" h="5906324" w="2648320">
                <a:moveTo>
                  <a:pt x="342081" y="0"/>
                </a:moveTo>
                <a:lnTo>
                  <a:pt x="2307339" y="0"/>
                </a:lnTo>
                <a:lnTo>
                  <a:pt x="2411335" y="24592"/>
                </a:lnTo>
                <a:cubicBezTo>
                  <a:pt x="2486410" y="52466"/>
                  <a:pt x="2552170" y="98243"/>
                  <a:pt x="2602509" y="159656"/>
                </a:cubicBezTo>
                <a:lnTo>
                  <a:pt x="2648320" y="234272"/>
                </a:lnTo>
                <a:lnTo>
                  <a:pt x="2648320" y="5609137"/>
                </a:lnTo>
                <a:lnTo>
                  <a:pt x="2607539" y="5710080"/>
                </a:lnTo>
                <a:cubicBezTo>
                  <a:pt x="2588211" y="5744269"/>
                  <a:pt x="2564406" y="5775795"/>
                  <a:pt x="2536331" y="5803870"/>
                </a:cubicBezTo>
                <a:cubicBezTo>
                  <a:pt x="2508256" y="5831945"/>
                  <a:pt x="2476730" y="5855750"/>
                  <a:pt x="2442541" y="5875078"/>
                </a:cubicBezTo>
                <a:lnTo>
                  <a:pt x="2365198" y="5906324"/>
                </a:lnTo>
                <a:lnTo>
                  <a:pt x="537605" y="5906324"/>
                </a:lnTo>
                <a:lnTo>
                  <a:pt x="537893" y="5906103"/>
                </a:lnTo>
                <a:lnTo>
                  <a:pt x="534120" y="5906324"/>
                </a:lnTo>
                <a:lnTo>
                  <a:pt x="369131" y="5906324"/>
                </a:lnTo>
                <a:lnTo>
                  <a:pt x="289682" y="5892105"/>
                </a:lnTo>
                <a:cubicBezTo>
                  <a:pt x="213186" y="5868408"/>
                  <a:pt x="145005" y="5826322"/>
                  <a:pt x="91359" y="5767775"/>
                </a:cubicBezTo>
                <a:cubicBezTo>
                  <a:pt x="64536" y="5738501"/>
                  <a:pt x="42130" y="5705966"/>
                  <a:pt x="24313" y="5670966"/>
                </a:cubicBezTo>
                <a:lnTo>
                  <a:pt x="0" y="5602298"/>
                </a:lnTo>
                <a:lnTo>
                  <a:pt x="0" y="290269"/>
                </a:lnTo>
                <a:lnTo>
                  <a:pt x="22543" y="228102"/>
                </a:lnTo>
                <a:cubicBezTo>
                  <a:pt x="40626" y="193238"/>
                  <a:pt x="63279" y="160875"/>
                  <a:pt x="90323" y="131806"/>
                </a:cubicBezTo>
                <a:cubicBezTo>
                  <a:pt x="144412" y="73667"/>
                  <a:pt x="212911" y="32101"/>
                  <a:pt x="289584" y="898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13" name="Google Shape;213;p5"/>
          <p:cNvSpPr txBox="1"/>
          <p:nvPr/>
        </p:nvSpPr>
        <p:spPr>
          <a:xfrm>
            <a:off x="2252297" y="6065627"/>
            <a:ext cx="756289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</a:pPr>
            <a:r>
              <a:rPr b="1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Приложение считывает количество заходов, если вход осуществляется впервые,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</a:pPr>
            <a:r>
              <a:rPr b="1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то приложение вызывает обучающую панель (инструкцию).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/>
          <p:nvPr/>
        </p:nvSpPr>
        <p:spPr>
          <a:xfrm rot="-3794628">
            <a:off x="4911087" y="2711485"/>
            <a:ext cx="9469316" cy="23034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3B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19" name="Google Shape;219;p6"/>
          <p:cNvSpPr txBox="1"/>
          <p:nvPr>
            <p:ph type="title"/>
          </p:nvPr>
        </p:nvSpPr>
        <p:spPr>
          <a:xfrm>
            <a:off x="941610" y="580745"/>
            <a:ext cx="10515600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</a:pPr>
            <a:r>
              <a:rPr b="1" lang="ru-RU" sz="4800"/>
              <a:t>Меню приложения</a:t>
            </a:r>
            <a:endParaRPr/>
          </a:p>
        </p:txBody>
      </p:sp>
      <p:sp>
        <p:nvSpPr>
          <p:cNvPr id="220" name="Google Shape;220;p6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941610" y="2227588"/>
            <a:ext cx="5471890" cy="955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Arial"/>
              <a:buChar char="•"/>
            </a:pPr>
            <a:r>
              <a:rPr b="0" i="0" lang="ru-RU" sz="23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После регистрации или входа под своей учетной записью и выбора предмета на экране появляются</a:t>
            </a:r>
            <a:br>
              <a:rPr b="0" i="0" lang="ru-RU" sz="23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b="0" i="0" lang="ru-RU" sz="23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выбранные разделы, позволяющие изучить тему</a:t>
            </a:r>
            <a:endParaRPr b="0" i="0" sz="23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pSp>
        <p:nvGrpSpPr>
          <p:cNvPr id="222" name="Google Shape;222;p6"/>
          <p:cNvGrpSpPr/>
          <p:nvPr/>
        </p:nvGrpSpPr>
        <p:grpSpPr>
          <a:xfrm>
            <a:off x="8153594" y="386121"/>
            <a:ext cx="2984306" cy="6170629"/>
            <a:chOff x="5175789" y="871409"/>
            <a:chExt cx="2623602" cy="5424804"/>
          </a:xfrm>
        </p:grpSpPr>
        <p:pic>
          <p:nvPicPr>
            <p:cNvPr id="223" name="Google Shape;22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07476" y="961336"/>
              <a:ext cx="2360227" cy="524494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24" name="Google Shape;22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75789" y="871409"/>
              <a:ext cx="2623602" cy="54248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6"/>
          <p:cNvSpPr txBox="1"/>
          <p:nvPr/>
        </p:nvSpPr>
        <p:spPr>
          <a:xfrm>
            <a:off x="941610" y="3863210"/>
            <a:ext cx="5471890" cy="637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Arial"/>
              <a:buChar char="•"/>
            </a:pPr>
            <a:r>
              <a:rPr b="0" i="0" lang="ru-RU" sz="23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Также снизу можно пройти тест по изученным темам и увидеть свой лучший результат</a:t>
            </a:r>
            <a:endParaRPr b="0" i="0" sz="23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-4368982" y="-1074605"/>
            <a:ext cx="10207543" cy="102075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sx="1000" rotWithShape="0" algn="ctr" sy="1000">
              <a:srgbClr val="367C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7"/>
          <p:cNvGrpSpPr/>
          <p:nvPr/>
        </p:nvGrpSpPr>
        <p:grpSpPr>
          <a:xfrm>
            <a:off x="10278857" y="2156578"/>
            <a:ext cx="1565140" cy="3138975"/>
            <a:chOff x="7160602" y="1869316"/>
            <a:chExt cx="1956606" cy="3924082"/>
          </a:xfrm>
        </p:grpSpPr>
        <p:pic>
          <p:nvPicPr>
            <p:cNvPr id="233" name="Google Shape;233;p7"/>
            <p:cNvPicPr preferRelativeResize="0"/>
            <p:nvPr/>
          </p:nvPicPr>
          <p:blipFill rotWithShape="1">
            <a:blip r:embed="rId3">
              <a:alphaModFix/>
            </a:blip>
            <a:srcRect b="506" l="-392" r="391" t="1"/>
            <a:stretch/>
          </p:blipFill>
          <p:spPr>
            <a:xfrm>
              <a:off x="7248526" y="1962150"/>
              <a:ext cx="1766888" cy="3748089"/>
            </a:xfrm>
            <a:custGeom>
              <a:rect b="b" l="l" r="r" t="t"/>
              <a:pathLst>
                <a:path extrusionOk="0" h="3748089" w="1766888">
                  <a:moveTo>
                    <a:pt x="152055" y="0"/>
                  </a:moveTo>
                  <a:lnTo>
                    <a:pt x="1614833" y="0"/>
                  </a:lnTo>
                  <a:lnTo>
                    <a:pt x="1645205" y="6132"/>
                  </a:lnTo>
                  <a:cubicBezTo>
                    <a:pt x="1716713" y="36377"/>
                    <a:pt x="1766888" y="107184"/>
                    <a:pt x="1766888" y="189709"/>
                  </a:cubicBezTo>
                  <a:lnTo>
                    <a:pt x="1766888" y="3548855"/>
                  </a:lnTo>
                  <a:cubicBezTo>
                    <a:pt x="1766888" y="3658889"/>
                    <a:pt x="1677688" y="3748089"/>
                    <a:pt x="1567654" y="3748089"/>
                  </a:cubicBezTo>
                  <a:lnTo>
                    <a:pt x="199234" y="3748089"/>
                  </a:lnTo>
                  <a:cubicBezTo>
                    <a:pt x="89200" y="3748089"/>
                    <a:pt x="0" y="3658889"/>
                    <a:pt x="0" y="3548855"/>
                  </a:cubicBezTo>
                  <a:lnTo>
                    <a:pt x="0" y="189709"/>
                  </a:lnTo>
                  <a:cubicBezTo>
                    <a:pt x="0" y="107184"/>
                    <a:pt x="50175" y="36377"/>
                    <a:pt x="121683" y="6132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34" name="Google Shape;23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60602" y="1869316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7"/>
          <p:cNvGrpSpPr/>
          <p:nvPr/>
        </p:nvGrpSpPr>
        <p:grpSpPr>
          <a:xfrm>
            <a:off x="8419907" y="2590147"/>
            <a:ext cx="1224526" cy="2455854"/>
            <a:chOff x="9760927" y="1878841"/>
            <a:chExt cx="1956606" cy="3924082"/>
          </a:xfrm>
        </p:grpSpPr>
        <p:pic>
          <p:nvPicPr>
            <p:cNvPr id="236" name="Google Shape;236;p7"/>
            <p:cNvPicPr preferRelativeResize="0"/>
            <p:nvPr/>
          </p:nvPicPr>
          <p:blipFill rotWithShape="1">
            <a:blip r:embed="rId5">
              <a:alphaModFix/>
            </a:blip>
            <a:srcRect b="946" l="689" r="-688" t="1"/>
            <a:stretch/>
          </p:blipFill>
          <p:spPr>
            <a:xfrm>
              <a:off x="9886556" y="1962150"/>
              <a:ext cx="1729183" cy="3757614"/>
            </a:xfrm>
            <a:custGeom>
              <a:rect b="b" l="l" r="r" t="t"/>
              <a:pathLst>
                <a:path extrusionOk="0" h="3757614" w="1729183">
                  <a:moveTo>
                    <a:pt x="142482" y="0"/>
                  </a:moveTo>
                  <a:lnTo>
                    <a:pt x="1548996" y="0"/>
                  </a:lnTo>
                  <a:cubicBezTo>
                    <a:pt x="1648511" y="0"/>
                    <a:pt x="1729183" y="80672"/>
                    <a:pt x="1729183" y="180187"/>
                  </a:cubicBezTo>
                  <a:lnTo>
                    <a:pt x="1729183" y="3577427"/>
                  </a:lnTo>
                  <a:cubicBezTo>
                    <a:pt x="1729183" y="3676942"/>
                    <a:pt x="1648511" y="3757614"/>
                    <a:pt x="1548996" y="3757614"/>
                  </a:cubicBezTo>
                  <a:lnTo>
                    <a:pt x="142482" y="3757614"/>
                  </a:lnTo>
                  <a:cubicBezTo>
                    <a:pt x="92725" y="3757614"/>
                    <a:pt x="47678" y="3737446"/>
                    <a:pt x="15070" y="3704839"/>
                  </a:cubicBezTo>
                  <a:lnTo>
                    <a:pt x="0" y="3682486"/>
                  </a:lnTo>
                  <a:lnTo>
                    <a:pt x="0" y="75128"/>
                  </a:lnTo>
                  <a:lnTo>
                    <a:pt x="15070" y="52775"/>
                  </a:lnTo>
                  <a:cubicBezTo>
                    <a:pt x="47678" y="20168"/>
                    <a:pt x="92725" y="0"/>
                    <a:pt x="142482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37" name="Google Shape;23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60927" y="1878841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7"/>
          <p:cNvGrpSpPr/>
          <p:nvPr/>
        </p:nvGrpSpPr>
        <p:grpSpPr>
          <a:xfrm>
            <a:off x="5991438" y="2590147"/>
            <a:ext cx="1224526" cy="2455854"/>
            <a:chOff x="4598377" y="1878841"/>
            <a:chExt cx="1956606" cy="3924082"/>
          </a:xfrm>
        </p:grpSpPr>
        <p:pic>
          <p:nvPicPr>
            <p:cNvPr id="239" name="Google Shape;239;p7"/>
            <p:cNvPicPr preferRelativeResize="0"/>
            <p:nvPr/>
          </p:nvPicPr>
          <p:blipFill rotWithShape="1">
            <a:blip r:embed="rId6">
              <a:alphaModFix/>
            </a:blip>
            <a:srcRect b="1964" l="0" r="0" t="248"/>
            <a:stretch/>
          </p:blipFill>
          <p:spPr>
            <a:xfrm>
              <a:off x="4703634" y="1962150"/>
              <a:ext cx="1729183" cy="3757614"/>
            </a:xfrm>
            <a:custGeom>
              <a:rect b="b" l="l" r="r" t="t"/>
              <a:pathLst>
                <a:path extrusionOk="0" h="3757614" w="1729183">
                  <a:moveTo>
                    <a:pt x="141216" y="0"/>
                  </a:moveTo>
                  <a:lnTo>
                    <a:pt x="1566776" y="0"/>
                  </a:lnTo>
                  <a:cubicBezTo>
                    <a:pt x="1637467" y="0"/>
                    <a:pt x="1698120" y="42980"/>
                    <a:pt x="1724029" y="104234"/>
                  </a:cubicBezTo>
                  <a:lnTo>
                    <a:pt x="1729183" y="129766"/>
                  </a:lnTo>
                  <a:lnTo>
                    <a:pt x="1729183" y="3627848"/>
                  </a:lnTo>
                  <a:lnTo>
                    <a:pt x="1724029" y="3653380"/>
                  </a:lnTo>
                  <a:cubicBezTo>
                    <a:pt x="1698120" y="3714634"/>
                    <a:pt x="1637467" y="3757614"/>
                    <a:pt x="1566776" y="3757614"/>
                  </a:cubicBezTo>
                  <a:lnTo>
                    <a:pt x="141216" y="3757614"/>
                  </a:lnTo>
                  <a:cubicBezTo>
                    <a:pt x="94089" y="3757614"/>
                    <a:pt x="51423" y="3738512"/>
                    <a:pt x="20539" y="3707628"/>
                  </a:cubicBezTo>
                  <a:lnTo>
                    <a:pt x="0" y="3677165"/>
                  </a:lnTo>
                  <a:lnTo>
                    <a:pt x="0" y="80449"/>
                  </a:lnTo>
                  <a:lnTo>
                    <a:pt x="20539" y="49987"/>
                  </a:lnTo>
                  <a:cubicBezTo>
                    <a:pt x="51423" y="19102"/>
                    <a:pt x="94089" y="0"/>
                    <a:pt x="141216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40" name="Google Shape;24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8377" y="1878841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" name="Google Shape;241;p7"/>
          <p:cNvGrpSpPr/>
          <p:nvPr/>
        </p:nvGrpSpPr>
        <p:grpSpPr>
          <a:xfrm>
            <a:off x="6741259" y="1269667"/>
            <a:ext cx="2153351" cy="4318666"/>
            <a:chOff x="251286" y="1869316"/>
            <a:chExt cx="1956606" cy="3924082"/>
          </a:xfrm>
        </p:grpSpPr>
        <p:pic>
          <p:nvPicPr>
            <p:cNvPr id="242" name="Google Shape;242;p7"/>
            <p:cNvPicPr preferRelativeResize="0"/>
            <p:nvPr/>
          </p:nvPicPr>
          <p:blipFill rotWithShape="1">
            <a:blip r:embed="rId7">
              <a:alphaModFix/>
            </a:blip>
            <a:srcRect b="4299" l="901" r="-1" t="0"/>
            <a:stretch/>
          </p:blipFill>
          <p:spPr>
            <a:xfrm>
              <a:off x="355134" y="1952625"/>
              <a:ext cx="1750964" cy="3757614"/>
            </a:xfrm>
            <a:custGeom>
              <a:rect b="b" l="l" r="r" t="t"/>
              <a:pathLst>
                <a:path extrusionOk="0" h="3757614" w="1750964">
                  <a:moveTo>
                    <a:pt x="197604" y="0"/>
                  </a:moveTo>
                  <a:lnTo>
                    <a:pt x="1537436" y="0"/>
                  </a:lnTo>
                  <a:cubicBezTo>
                    <a:pt x="1655364" y="0"/>
                    <a:pt x="1750964" y="95600"/>
                    <a:pt x="1750964" y="213528"/>
                  </a:cubicBezTo>
                  <a:lnTo>
                    <a:pt x="1750964" y="3544086"/>
                  </a:lnTo>
                  <a:cubicBezTo>
                    <a:pt x="1750964" y="3662014"/>
                    <a:pt x="1655364" y="3757614"/>
                    <a:pt x="1537436" y="3757614"/>
                  </a:cubicBezTo>
                  <a:lnTo>
                    <a:pt x="197604" y="3757614"/>
                  </a:lnTo>
                  <a:cubicBezTo>
                    <a:pt x="109158" y="3757614"/>
                    <a:pt x="33272" y="3703839"/>
                    <a:pt x="856" y="3627201"/>
                  </a:cubicBezTo>
                  <a:lnTo>
                    <a:pt x="0" y="3624443"/>
                  </a:lnTo>
                  <a:lnTo>
                    <a:pt x="0" y="133171"/>
                  </a:lnTo>
                  <a:lnTo>
                    <a:pt x="856" y="130414"/>
                  </a:lnTo>
                  <a:cubicBezTo>
                    <a:pt x="33272" y="53775"/>
                    <a:pt x="109158" y="0"/>
                    <a:pt x="197604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43" name="Google Shape;243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1286" y="1869316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4" name="Google Shape;244;p7"/>
          <p:cNvGrpSpPr/>
          <p:nvPr/>
        </p:nvGrpSpPr>
        <p:grpSpPr>
          <a:xfrm>
            <a:off x="3791872" y="2156578"/>
            <a:ext cx="1565140" cy="3138975"/>
            <a:chOff x="2336907" y="1878841"/>
            <a:chExt cx="1956606" cy="3924082"/>
          </a:xfrm>
        </p:grpSpPr>
        <p:pic>
          <p:nvPicPr>
            <p:cNvPr id="245" name="Google Shape;245;p7"/>
            <p:cNvPicPr preferRelativeResize="0"/>
            <p:nvPr/>
          </p:nvPicPr>
          <p:blipFill rotWithShape="1">
            <a:blip r:embed="rId8">
              <a:alphaModFix/>
            </a:blip>
            <a:srcRect b="0" l="0" r="0" t="254"/>
            <a:stretch/>
          </p:blipFill>
          <p:spPr>
            <a:xfrm>
              <a:off x="2447184" y="1962150"/>
              <a:ext cx="1756200" cy="3737580"/>
            </a:xfrm>
            <a:custGeom>
              <a:rect b="b" l="l" r="r" t="t"/>
              <a:pathLst>
                <a:path extrusionOk="0" h="3737580" w="1686197">
                  <a:moveTo>
                    <a:pt x="186405" y="0"/>
                  </a:moveTo>
                  <a:lnTo>
                    <a:pt x="1535777" y="0"/>
                  </a:lnTo>
                  <a:cubicBezTo>
                    <a:pt x="1593424" y="0"/>
                    <a:pt x="1645614" y="23366"/>
                    <a:pt x="1683391" y="61144"/>
                  </a:cubicBezTo>
                  <a:lnTo>
                    <a:pt x="1686197" y="65305"/>
                  </a:lnTo>
                  <a:lnTo>
                    <a:pt x="1686197" y="3692309"/>
                  </a:lnTo>
                  <a:lnTo>
                    <a:pt x="1683391" y="3696470"/>
                  </a:lnTo>
                  <a:lnTo>
                    <a:pt x="1622417" y="3737580"/>
                  </a:lnTo>
                  <a:lnTo>
                    <a:pt x="99765" y="3737580"/>
                  </a:lnTo>
                  <a:lnTo>
                    <a:pt x="38791" y="3696470"/>
                  </a:lnTo>
                  <a:lnTo>
                    <a:pt x="0" y="3638936"/>
                  </a:lnTo>
                  <a:lnTo>
                    <a:pt x="0" y="118678"/>
                  </a:lnTo>
                  <a:lnTo>
                    <a:pt x="38791" y="61144"/>
                  </a:lnTo>
                  <a:cubicBezTo>
                    <a:pt x="76569" y="23366"/>
                    <a:pt x="128758" y="0"/>
                    <a:pt x="186405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46" name="Google Shape;246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36907" y="1878841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7" name="Google Shape;247;p7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8" name="Google Shape;248;p7"/>
          <p:cNvSpPr txBox="1"/>
          <p:nvPr>
            <p:ph type="title"/>
          </p:nvPr>
        </p:nvSpPr>
        <p:spPr>
          <a:xfrm>
            <a:off x="941610" y="301252"/>
            <a:ext cx="10515600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</a:pPr>
            <a:r>
              <a:rPr b="1" lang="ru-RU" sz="4800"/>
              <a:t>Разделы приложения</a:t>
            </a:r>
            <a:endParaRPr/>
          </a:p>
        </p:txBody>
      </p:sp>
      <p:sp>
        <p:nvSpPr>
          <p:cNvPr id="249" name="Google Shape;249;p7"/>
          <p:cNvSpPr txBox="1"/>
          <p:nvPr/>
        </p:nvSpPr>
        <p:spPr>
          <a:xfrm>
            <a:off x="891446" y="2223219"/>
            <a:ext cx="2583214" cy="276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Понятие о белках и нуклеиновых кислотах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Компоненты биосинтеза белка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Определение и структура биосинтеза белка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Квадрат суммы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Механизм биосинтеза белка</a:t>
            </a:r>
            <a:endParaRPr/>
          </a:p>
          <a:p>
            <a:pPr indent="-1270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/>
          <p:nvPr/>
        </p:nvSpPr>
        <p:spPr>
          <a:xfrm>
            <a:off x="-4368982" y="-1074605"/>
            <a:ext cx="10207543" cy="102075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sx="1000" rotWithShape="0" algn="ctr" sy="1000">
              <a:srgbClr val="367C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8"/>
          <p:cNvGrpSpPr/>
          <p:nvPr/>
        </p:nvGrpSpPr>
        <p:grpSpPr>
          <a:xfrm>
            <a:off x="8423252" y="2589888"/>
            <a:ext cx="1230984" cy="2456613"/>
            <a:chOff x="7160602" y="1869316"/>
            <a:chExt cx="1956606" cy="3924082"/>
          </a:xfrm>
        </p:grpSpPr>
        <p:pic>
          <p:nvPicPr>
            <p:cNvPr id="256" name="Google Shape;256;p8"/>
            <p:cNvPicPr preferRelativeResize="0"/>
            <p:nvPr/>
          </p:nvPicPr>
          <p:blipFill rotWithShape="1">
            <a:blip r:embed="rId3">
              <a:alphaModFix/>
            </a:blip>
            <a:srcRect b="506" l="-392" r="391" t="1"/>
            <a:stretch/>
          </p:blipFill>
          <p:spPr>
            <a:xfrm>
              <a:off x="7248526" y="1962150"/>
              <a:ext cx="1766888" cy="3748089"/>
            </a:xfrm>
            <a:custGeom>
              <a:rect b="b" l="l" r="r" t="t"/>
              <a:pathLst>
                <a:path extrusionOk="0" h="3748089" w="1766888">
                  <a:moveTo>
                    <a:pt x="152055" y="0"/>
                  </a:moveTo>
                  <a:lnTo>
                    <a:pt x="1614833" y="0"/>
                  </a:lnTo>
                  <a:lnTo>
                    <a:pt x="1645205" y="6132"/>
                  </a:lnTo>
                  <a:cubicBezTo>
                    <a:pt x="1716713" y="36377"/>
                    <a:pt x="1766888" y="107184"/>
                    <a:pt x="1766888" y="189709"/>
                  </a:cubicBezTo>
                  <a:lnTo>
                    <a:pt x="1766888" y="3548855"/>
                  </a:lnTo>
                  <a:cubicBezTo>
                    <a:pt x="1766888" y="3658889"/>
                    <a:pt x="1677688" y="3748089"/>
                    <a:pt x="1567654" y="3748089"/>
                  </a:cubicBezTo>
                  <a:lnTo>
                    <a:pt x="199234" y="3748089"/>
                  </a:lnTo>
                  <a:cubicBezTo>
                    <a:pt x="89200" y="3748089"/>
                    <a:pt x="0" y="3658889"/>
                    <a:pt x="0" y="3548855"/>
                  </a:cubicBezTo>
                  <a:lnTo>
                    <a:pt x="0" y="189709"/>
                  </a:lnTo>
                  <a:cubicBezTo>
                    <a:pt x="0" y="107184"/>
                    <a:pt x="50175" y="36377"/>
                    <a:pt x="121683" y="6132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57" name="Google Shape;257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60602" y="1869316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" name="Google Shape;258;p8"/>
          <p:cNvGrpSpPr/>
          <p:nvPr/>
        </p:nvGrpSpPr>
        <p:grpSpPr>
          <a:xfrm>
            <a:off x="10270603" y="2156185"/>
            <a:ext cx="1573394" cy="3139945"/>
            <a:chOff x="251286" y="1869316"/>
            <a:chExt cx="1956606" cy="3924082"/>
          </a:xfrm>
        </p:grpSpPr>
        <p:pic>
          <p:nvPicPr>
            <p:cNvPr id="259" name="Google Shape;259;p8"/>
            <p:cNvPicPr preferRelativeResize="0"/>
            <p:nvPr/>
          </p:nvPicPr>
          <p:blipFill rotWithShape="1">
            <a:blip r:embed="rId5">
              <a:alphaModFix/>
            </a:blip>
            <a:srcRect b="4299" l="901" r="-1" t="0"/>
            <a:stretch/>
          </p:blipFill>
          <p:spPr>
            <a:xfrm>
              <a:off x="355134" y="1952625"/>
              <a:ext cx="1750964" cy="3757614"/>
            </a:xfrm>
            <a:custGeom>
              <a:rect b="b" l="l" r="r" t="t"/>
              <a:pathLst>
                <a:path extrusionOk="0" h="3757614" w="1750964">
                  <a:moveTo>
                    <a:pt x="197604" y="0"/>
                  </a:moveTo>
                  <a:lnTo>
                    <a:pt x="1537436" y="0"/>
                  </a:lnTo>
                  <a:cubicBezTo>
                    <a:pt x="1655364" y="0"/>
                    <a:pt x="1750964" y="95600"/>
                    <a:pt x="1750964" y="213528"/>
                  </a:cubicBezTo>
                  <a:lnTo>
                    <a:pt x="1750964" y="3544086"/>
                  </a:lnTo>
                  <a:cubicBezTo>
                    <a:pt x="1750964" y="3662014"/>
                    <a:pt x="1655364" y="3757614"/>
                    <a:pt x="1537436" y="3757614"/>
                  </a:cubicBezTo>
                  <a:lnTo>
                    <a:pt x="197604" y="3757614"/>
                  </a:lnTo>
                  <a:cubicBezTo>
                    <a:pt x="109158" y="3757614"/>
                    <a:pt x="33272" y="3703839"/>
                    <a:pt x="856" y="3627201"/>
                  </a:cubicBezTo>
                  <a:lnTo>
                    <a:pt x="0" y="3624443"/>
                  </a:lnTo>
                  <a:lnTo>
                    <a:pt x="0" y="133171"/>
                  </a:lnTo>
                  <a:lnTo>
                    <a:pt x="856" y="130414"/>
                  </a:lnTo>
                  <a:cubicBezTo>
                    <a:pt x="33272" y="53775"/>
                    <a:pt x="109158" y="0"/>
                    <a:pt x="197604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60" name="Google Shape;26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1286" y="1869316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8"/>
          <p:cNvGrpSpPr/>
          <p:nvPr/>
        </p:nvGrpSpPr>
        <p:grpSpPr>
          <a:xfrm>
            <a:off x="5971630" y="2589888"/>
            <a:ext cx="1230984" cy="2456613"/>
            <a:chOff x="9760927" y="1878841"/>
            <a:chExt cx="1956606" cy="3924082"/>
          </a:xfrm>
        </p:grpSpPr>
        <p:pic>
          <p:nvPicPr>
            <p:cNvPr id="262" name="Google Shape;262;p8"/>
            <p:cNvPicPr preferRelativeResize="0"/>
            <p:nvPr/>
          </p:nvPicPr>
          <p:blipFill rotWithShape="1">
            <a:blip r:embed="rId6">
              <a:alphaModFix/>
            </a:blip>
            <a:srcRect b="946" l="689" r="-688" t="1"/>
            <a:stretch/>
          </p:blipFill>
          <p:spPr>
            <a:xfrm>
              <a:off x="9886556" y="1962150"/>
              <a:ext cx="1729183" cy="3757614"/>
            </a:xfrm>
            <a:custGeom>
              <a:rect b="b" l="l" r="r" t="t"/>
              <a:pathLst>
                <a:path extrusionOk="0" h="3757614" w="1729183">
                  <a:moveTo>
                    <a:pt x="142482" y="0"/>
                  </a:moveTo>
                  <a:lnTo>
                    <a:pt x="1548996" y="0"/>
                  </a:lnTo>
                  <a:cubicBezTo>
                    <a:pt x="1648511" y="0"/>
                    <a:pt x="1729183" y="80672"/>
                    <a:pt x="1729183" y="180187"/>
                  </a:cubicBezTo>
                  <a:lnTo>
                    <a:pt x="1729183" y="3577427"/>
                  </a:lnTo>
                  <a:cubicBezTo>
                    <a:pt x="1729183" y="3676942"/>
                    <a:pt x="1648511" y="3757614"/>
                    <a:pt x="1548996" y="3757614"/>
                  </a:cubicBezTo>
                  <a:lnTo>
                    <a:pt x="142482" y="3757614"/>
                  </a:lnTo>
                  <a:cubicBezTo>
                    <a:pt x="92725" y="3757614"/>
                    <a:pt x="47678" y="3737446"/>
                    <a:pt x="15070" y="3704839"/>
                  </a:cubicBezTo>
                  <a:lnTo>
                    <a:pt x="0" y="3682486"/>
                  </a:lnTo>
                  <a:lnTo>
                    <a:pt x="0" y="75128"/>
                  </a:lnTo>
                  <a:lnTo>
                    <a:pt x="15070" y="52775"/>
                  </a:lnTo>
                  <a:cubicBezTo>
                    <a:pt x="47678" y="20168"/>
                    <a:pt x="92725" y="0"/>
                    <a:pt x="142482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63" name="Google Shape;263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60927" y="1878841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8"/>
          <p:cNvGrpSpPr/>
          <p:nvPr/>
        </p:nvGrpSpPr>
        <p:grpSpPr>
          <a:xfrm>
            <a:off x="6739009" y="1269000"/>
            <a:ext cx="2164707" cy="4320000"/>
            <a:chOff x="2336907" y="1878841"/>
            <a:chExt cx="1956606" cy="3924082"/>
          </a:xfrm>
        </p:grpSpPr>
        <p:pic>
          <p:nvPicPr>
            <p:cNvPr id="265" name="Google Shape;265;p8"/>
            <p:cNvPicPr preferRelativeResize="0"/>
            <p:nvPr/>
          </p:nvPicPr>
          <p:blipFill rotWithShape="1">
            <a:blip r:embed="rId7">
              <a:alphaModFix/>
            </a:blip>
            <a:srcRect b="0" l="0" r="0" t="254"/>
            <a:stretch/>
          </p:blipFill>
          <p:spPr>
            <a:xfrm>
              <a:off x="2447184" y="1962150"/>
              <a:ext cx="1756200" cy="3737580"/>
            </a:xfrm>
            <a:custGeom>
              <a:rect b="b" l="l" r="r" t="t"/>
              <a:pathLst>
                <a:path extrusionOk="0" h="3737580" w="1686197">
                  <a:moveTo>
                    <a:pt x="186405" y="0"/>
                  </a:moveTo>
                  <a:lnTo>
                    <a:pt x="1535777" y="0"/>
                  </a:lnTo>
                  <a:cubicBezTo>
                    <a:pt x="1593424" y="0"/>
                    <a:pt x="1645614" y="23366"/>
                    <a:pt x="1683391" y="61144"/>
                  </a:cubicBezTo>
                  <a:lnTo>
                    <a:pt x="1686197" y="65305"/>
                  </a:lnTo>
                  <a:lnTo>
                    <a:pt x="1686197" y="3692309"/>
                  </a:lnTo>
                  <a:lnTo>
                    <a:pt x="1683391" y="3696470"/>
                  </a:lnTo>
                  <a:lnTo>
                    <a:pt x="1622417" y="3737580"/>
                  </a:lnTo>
                  <a:lnTo>
                    <a:pt x="99765" y="3737580"/>
                  </a:lnTo>
                  <a:lnTo>
                    <a:pt x="38791" y="3696470"/>
                  </a:lnTo>
                  <a:lnTo>
                    <a:pt x="0" y="3638936"/>
                  </a:lnTo>
                  <a:lnTo>
                    <a:pt x="0" y="118678"/>
                  </a:lnTo>
                  <a:lnTo>
                    <a:pt x="38791" y="61144"/>
                  </a:lnTo>
                  <a:cubicBezTo>
                    <a:pt x="76569" y="23366"/>
                    <a:pt x="128758" y="0"/>
                    <a:pt x="186405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66" name="Google Shape;26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36907" y="1878841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8"/>
          <p:cNvGrpSpPr/>
          <p:nvPr/>
        </p:nvGrpSpPr>
        <p:grpSpPr>
          <a:xfrm>
            <a:off x="3790797" y="2156186"/>
            <a:ext cx="1573395" cy="3139946"/>
            <a:chOff x="4598377" y="1878841"/>
            <a:chExt cx="1956606" cy="3924082"/>
          </a:xfrm>
        </p:grpSpPr>
        <p:pic>
          <p:nvPicPr>
            <p:cNvPr id="268" name="Google Shape;268;p8"/>
            <p:cNvPicPr preferRelativeResize="0"/>
            <p:nvPr/>
          </p:nvPicPr>
          <p:blipFill rotWithShape="1">
            <a:blip r:embed="rId8">
              <a:alphaModFix/>
            </a:blip>
            <a:srcRect b="1964" l="0" r="0" t="248"/>
            <a:stretch/>
          </p:blipFill>
          <p:spPr>
            <a:xfrm>
              <a:off x="4703634" y="1962150"/>
              <a:ext cx="1729183" cy="3757614"/>
            </a:xfrm>
            <a:custGeom>
              <a:rect b="b" l="l" r="r" t="t"/>
              <a:pathLst>
                <a:path extrusionOk="0" h="3757614" w="1729183">
                  <a:moveTo>
                    <a:pt x="141216" y="0"/>
                  </a:moveTo>
                  <a:lnTo>
                    <a:pt x="1566776" y="0"/>
                  </a:lnTo>
                  <a:cubicBezTo>
                    <a:pt x="1637467" y="0"/>
                    <a:pt x="1698120" y="42980"/>
                    <a:pt x="1724029" y="104234"/>
                  </a:cubicBezTo>
                  <a:lnTo>
                    <a:pt x="1729183" y="129766"/>
                  </a:lnTo>
                  <a:lnTo>
                    <a:pt x="1729183" y="3627848"/>
                  </a:lnTo>
                  <a:lnTo>
                    <a:pt x="1724029" y="3653380"/>
                  </a:lnTo>
                  <a:cubicBezTo>
                    <a:pt x="1698120" y="3714634"/>
                    <a:pt x="1637467" y="3757614"/>
                    <a:pt x="1566776" y="3757614"/>
                  </a:cubicBezTo>
                  <a:lnTo>
                    <a:pt x="141216" y="3757614"/>
                  </a:lnTo>
                  <a:cubicBezTo>
                    <a:pt x="94089" y="3757614"/>
                    <a:pt x="51423" y="3738512"/>
                    <a:pt x="20539" y="3707628"/>
                  </a:cubicBezTo>
                  <a:lnTo>
                    <a:pt x="0" y="3677165"/>
                  </a:lnTo>
                  <a:lnTo>
                    <a:pt x="0" y="80449"/>
                  </a:lnTo>
                  <a:lnTo>
                    <a:pt x="20539" y="49987"/>
                  </a:lnTo>
                  <a:cubicBezTo>
                    <a:pt x="51423" y="19102"/>
                    <a:pt x="94089" y="0"/>
                    <a:pt x="141216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69" name="Google Shape;26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8377" y="1878841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0" name="Google Shape;270;p8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1" name="Google Shape;271;p8"/>
          <p:cNvSpPr txBox="1"/>
          <p:nvPr/>
        </p:nvSpPr>
        <p:spPr>
          <a:xfrm>
            <a:off x="891446" y="2223219"/>
            <a:ext cx="2583214" cy="276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Понятие о белках и нуклеиновых кислотах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Компоненты биосинтеза белка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Определение и структура биосинтеза белка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Квадрат суммы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Механизм биосинтеза белка</a:t>
            </a:r>
            <a:endParaRPr/>
          </a:p>
          <a:p>
            <a:pPr indent="-1270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72" name="Google Shape;272;p8"/>
          <p:cNvSpPr txBox="1"/>
          <p:nvPr>
            <p:ph type="title"/>
          </p:nvPr>
        </p:nvSpPr>
        <p:spPr>
          <a:xfrm>
            <a:off x="941610" y="301252"/>
            <a:ext cx="10515600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</a:pPr>
            <a:r>
              <a:rPr b="1" lang="ru-RU" sz="4800"/>
              <a:t>Разделы приложения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"/>
          <p:cNvSpPr/>
          <p:nvPr/>
        </p:nvSpPr>
        <p:spPr>
          <a:xfrm>
            <a:off x="-4368982" y="-1074605"/>
            <a:ext cx="10207543" cy="102075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sx="1000" rotWithShape="0" algn="ctr" sy="1000">
              <a:srgbClr val="367C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9"/>
          <p:cNvGrpSpPr/>
          <p:nvPr/>
        </p:nvGrpSpPr>
        <p:grpSpPr>
          <a:xfrm>
            <a:off x="5985045" y="2583569"/>
            <a:ext cx="1225957" cy="2461789"/>
            <a:chOff x="7160602" y="1869316"/>
            <a:chExt cx="1956606" cy="3924082"/>
          </a:xfrm>
        </p:grpSpPr>
        <p:pic>
          <p:nvPicPr>
            <p:cNvPr id="279" name="Google Shape;279;p9"/>
            <p:cNvPicPr preferRelativeResize="0"/>
            <p:nvPr/>
          </p:nvPicPr>
          <p:blipFill rotWithShape="1">
            <a:blip r:embed="rId3">
              <a:alphaModFix/>
            </a:blip>
            <a:srcRect b="506" l="-392" r="391" t="1"/>
            <a:stretch/>
          </p:blipFill>
          <p:spPr>
            <a:xfrm>
              <a:off x="7248526" y="1962150"/>
              <a:ext cx="1766888" cy="3748089"/>
            </a:xfrm>
            <a:custGeom>
              <a:rect b="b" l="l" r="r" t="t"/>
              <a:pathLst>
                <a:path extrusionOk="0" h="3748089" w="1766888">
                  <a:moveTo>
                    <a:pt x="152055" y="0"/>
                  </a:moveTo>
                  <a:lnTo>
                    <a:pt x="1614833" y="0"/>
                  </a:lnTo>
                  <a:lnTo>
                    <a:pt x="1645205" y="6132"/>
                  </a:lnTo>
                  <a:cubicBezTo>
                    <a:pt x="1716713" y="36377"/>
                    <a:pt x="1766888" y="107184"/>
                    <a:pt x="1766888" y="189709"/>
                  </a:cubicBezTo>
                  <a:lnTo>
                    <a:pt x="1766888" y="3548855"/>
                  </a:lnTo>
                  <a:cubicBezTo>
                    <a:pt x="1766888" y="3658889"/>
                    <a:pt x="1677688" y="3748089"/>
                    <a:pt x="1567654" y="3748089"/>
                  </a:cubicBezTo>
                  <a:lnTo>
                    <a:pt x="199234" y="3748089"/>
                  </a:lnTo>
                  <a:cubicBezTo>
                    <a:pt x="89200" y="3748089"/>
                    <a:pt x="0" y="3658889"/>
                    <a:pt x="0" y="3548855"/>
                  </a:cubicBezTo>
                  <a:lnTo>
                    <a:pt x="0" y="189709"/>
                  </a:lnTo>
                  <a:cubicBezTo>
                    <a:pt x="0" y="107184"/>
                    <a:pt x="50175" y="36377"/>
                    <a:pt x="121683" y="6132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80" name="Google Shape;28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60602" y="1869316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" name="Google Shape;281;p9"/>
          <p:cNvGrpSpPr/>
          <p:nvPr/>
        </p:nvGrpSpPr>
        <p:grpSpPr>
          <a:xfrm>
            <a:off x="8411291" y="2534153"/>
            <a:ext cx="1250565" cy="2511205"/>
            <a:chOff x="251286" y="1869316"/>
            <a:chExt cx="1956606" cy="3924082"/>
          </a:xfrm>
        </p:grpSpPr>
        <p:pic>
          <p:nvPicPr>
            <p:cNvPr id="282" name="Google Shape;282;p9"/>
            <p:cNvPicPr preferRelativeResize="0"/>
            <p:nvPr/>
          </p:nvPicPr>
          <p:blipFill rotWithShape="1">
            <a:blip r:embed="rId5">
              <a:alphaModFix/>
            </a:blip>
            <a:srcRect b="4299" l="901" r="-1" t="0"/>
            <a:stretch/>
          </p:blipFill>
          <p:spPr>
            <a:xfrm>
              <a:off x="355134" y="1952625"/>
              <a:ext cx="1750964" cy="3757614"/>
            </a:xfrm>
            <a:custGeom>
              <a:rect b="b" l="l" r="r" t="t"/>
              <a:pathLst>
                <a:path extrusionOk="0" h="3757614" w="1750964">
                  <a:moveTo>
                    <a:pt x="197604" y="0"/>
                  </a:moveTo>
                  <a:lnTo>
                    <a:pt x="1537436" y="0"/>
                  </a:lnTo>
                  <a:cubicBezTo>
                    <a:pt x="1655364" y="0"/>
                    <a:pt x="1750964" y="95600"/>
                    <a:pt x="1750964" y="213528"/>
                  </a:cubicBezTo>
                  <a:lnTo>
                    <a:pt x="1750964" y="3544086"/>
                  </a:lnTo>
                  <a:cubicBezTo>
                    <a:pt x="1750964" y="3662014"/>
                    <a:pt x="1655364" y="3757614"/>
                    <a:pt x="1537436" y="3757614"/>
                  </a:cubicBezTo>
                  <a:lnTo>
                    <a:pt x="197604" y="3757614"/>
                  </a:lnTo>
                  <a:cubicBezTo>
                    <a:pt x="109158" y="3757614"/>
                    <a:pt x="33272" y="3703839"/>
                    <a:pt x="856" y="3627201"/>
                  </a:cubicBezTo>
                  <a:lnTo>
                    <a:pt x="0" y="3624443"/>
                  </a:lnTo>
                  <a:lnTo>
                    <a:pt x="0" y="133171"/>
                  </a:lnTo>
                  <a:lnTo>
                    <a:pt x="856" y="130414"/>
                  </a:lnTo>
                  <a:cubicBezTo>
                    <a:pt x="33272" y="53775"/>
                    <a:pt x="109158" y="0"/>
                    <a:pt x="197604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83" name="Google Shape;28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1286" y="1869316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" name="Google Shape;284;p9"/>
          <p:cNvGrpSpPr/>
          <p:nvPr/>
        </p:nvGrpSpPr>
        <p:grpSpPr>
          <a:xfrm>
            <a:off x="10240967" y="2112746"/>
            <a:ext cx="1603030" cy="3218973"/>
            <a:chOff x="2336907" y="1878841"/>
            <a:chExt cx="1956606" cy="3924082"/>
          </a:xfrm>
        </p:grpSpPr>
        <p:pic>
          <p:nvPicPr>
            <p:cNvPr id="285" name="Google Shape;285;p9"/>
            <p:cNvPicPr preferRelativeResize="0"/>
            <p:nvPr/>
          </p:nvPicPr>
          <p:blipFill rotWithShape="1">
            <a:blip r:embed="rId6">
              <a:alphaModFix/>
            </a:blip>
            <a:srcRect b="0" l="0" r="0" t="254"/>
            <a:stretch/>
          </p:blipFill>
          <p:spPr>
            <a:xfrm>
              <a:off x="2447184" y="1962150"/>
              <a:ext cx="1756200" cy="3737580"/>
            </a:xfrm>
            <a:custGeom>
              <a:rect b="b" l="l" r="r" t="t"/>
              <a:pathLst>
                <a:path extrusionOk="0" h="3737580" w="1686197">
                  <a:moveTo>
                    <a:pt x="186405" y="0"/>
                  </a:moveTo>
                  <a:lnTo>
                    <a:pt x="1535777" y="0"/>
                  </a:lnTo>
                  <a:cubicBezTo>
                    <a:pt x="1593424" y="0"/>
                    <a:pt x="1645614" y="23366"/>
                    <a:pt x="1683391" y="61144"/>
                  </a:cubicBezTo>
                  <a:lnTo>
                    <a:pt x="1686197" y="65305"/>
                  </a:lnTo>
                  <a:lnTo>
                    <a:pt x="1686197" y="3692309"/>
                  </a:lnTo>
                  <a:lnTo>
                    <a:pt x="1683391" y="3696470"/>
                  </a:lnTo>
                  <a:lnTo>
                    <a:pt x="1622417" y="3737580"/>
                  </a:lnTo>
                  <a:lnTo>
                    <a:pt x="99765" y="3737580"/>
                  </a:lnTo>
                  <a:lnTo>
                    <a:pt x="38791" y="3696470"/>
                  </a:lnTo>
                  <a:lnTo>
                    <a:pt x="0" y="3638936"/>
                  </a:lnTo>
                  <a:lnTo>
                    <a:pt x="0" y="118678"/>
                  </a:lnTo>
                  <a:lnTo>
                    <a:pt x="38791" y="61144"/>
                  </a:lnTo>
                  <a:cubicBezTo>
                    <a:pt x="76569" y="23366"/>
                    <a:pt x="128758" y="0"/>
                    <a:pt x="186405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86" name="Google Shape;286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36907" y="1878841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" name="Google Shape;287;p9"/>
          <p:cNvGrpSpPr/>
          <p:nvPr/>
        </p:nvGrpSpPr>
        <p:grpSpPr>
          <a:xfrm>
            <a:off x="6749617" y="1269000"/>
            <a:ext cx="2151335" cy="4320000"/>
            <a:chOff x="4598377" y="1878841"/>
            <a:chExt cx="1956606" cy="3924082"/>
          </a:xfrm>
        </p:grpSpPr>
        <p:pic>
          <p:nvPicPr>
            <p:cNvPr id="288" name="Google Shape;288;p9"/>
            <p:cNvPicPr preferRelativeResize="0"/>
            <p:nvPr/>
          </p:nvPicPr>
          <p:blipFill rotWithShape="1">
            <a:blip r:embed="rId7">
              <a:alphaModFix/>
            </a:blip>
            <a:srcRect b="1964" l="0" r="0" t="248"/>
            <a:stretch/>
          </p:blipFill>
          <p:spPr>
            <a:xfrm>
              <a:off x="4703634" y="1962150"/>
              <a:ext cx="1729183" cy="3757614"/>
            </a:xfrm>
            <a:custGeom>
              <a:rect b="b" l="l" r="r" t="t"/>
              <a:pathLst>
                <a:path extrusionOk="0" h="3757614" w="1729183">
                  <a:moveTo>
                    <a:pt x="141216" y="0"/>
                  </a:moveTo>
                  <a:lnTo>
                    <a:pt x="1566776" y="0"/>
                  </a:lnTo>
                  <a:cubicBezTo>
                    <a:pt x="1637467" y="0"/>
                    <a:pt x="1698120" y="42980"/>
                    <a:pt x="1724029" y="104234"/>
                  </a:cubicBezTo>
                  <a:lnTo>
                    <a:pt x="1729183" y="129766"/>
                  </a:lnTo>
                  <a:lnTo>
                    <a:pt x="1729183" y="3627848"/>
                  </a:lnTo>
                  <a:lnTo>
                    <a:pt x="1724029" y="3653380"/>
                  </a:lnTo>
                  <a:cubicBezTo>
                    <a:pt x="1698120" y="3714634"/>
                    <a:pt x="1637467" y="3757614"/>
                    <a:pt x="1566776" y="3757614"/>
                  </a:cubicBezTo>
                  <a:lnTo>
                    <a:pt x="141216" y="3757614"/>
                  </a:lnTo>
                  <a:cubicBezTo>
                    <a:pt x="94089" y="3757614"/>
                    <a:pt x="51423" y="3738512"/>
                    <a:pt x="20539" y="3707628"/>
                  </a:cubicBezTo>
                  <a:lnTo>
                    <a:pt x="0" y="3677165"/>
                  </a:lnTo>
                  <a:lnTo>
                    <a:pt x="0" y="80449"/>
                  </a:lnTo>
                  <a:lnTo>
                    <a:pt x="20539" y="49987"/>
                  </a:lnTo>
                  <a:cubicBezTo>
                    <a:pt x="51423" y="19102"/>
                    <a:pt x="94089" y="0"/>
                    <a:pt x="141216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89" name="Google Shape;28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8377" y="1878841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Google Shape;290;p9"/>
          <p:cNvGrpSpPr/>
          <p:nvPr/>
        </p:nvGrpSpPr>
        <p:grpSpPr>
          <a:xfrm>
            <a:off x="3790797" y="2112746"/>
            <a:ext cx="1603030" cy="3218972"/>
            <a:chOff x="9760927" y="1878841"/>
            <a:chExt cx="1956606" cy="3924082"/>
          </a:xfrm>
        </p:grpSpPr>
        <p:pic>
          <p:nvPicPr>
            <p:cNvPr id="291" name="Google Shape;291;p9"/>
            <p:cNvPicPr preferRelativeResize="0"/>
            <p:nvPr/>
          </p:nvPicPr>
          <p:blipFill rotWithShape="1">
            <a:blip r:embed="rId8">
              <a:alphaModFix/>
            </a:blip>
            <a:srcRect b="946" l="689" r="-688" t="1"/>
            <a:stretch/>
          </p:blipFill>
          <p:spPr>
            <a:xfrm>
              <a:off x="9886556" y="1962150"/>
              <a:ext cx="1729183" cy="3757614"/>
            </a:xfrm>
            <a:custGeom>
              <a:rect b="b" l="l" r="r" t="t"/>
              <a:pathLst>
                <a:path extrusionOk="0" h="3757614" w="1729183">
                  <a:moveTo>
                    <a:pt x="142482" y="0"/>
                  </a:moveTo>
                  <a:lnTo>
                    <a:pt x="1548996" y="0"/>
                  </a:lnTo>
                  <a:cubicBezTo>
                    <a:pt x="1648511" y="0"/>
                    <a:pt x="1729183" y="80672"/>
                    <a:pt x="1729183" y="180187"/>
                  </a:cubicBezTo>
                  <a:lnTo>
                    <a:pt x="1729183" y="3577427"/>
                  </a:lnTo>
                  <a:cubicBezTo>
                    <a:pt x="1729183" y="3676942"/>
                    <a:pt x="1648511" y="3757614"/>
                    <a:pt x="1548996" y="3757614"/>
                  </a:cubicBezTo>
                  <a:lnTo>
                    <a:pt x="142482" y="3757614"/>
                  </a:lnTo>
                  <a:cubicBezTo>
                    <a:pt x="92725" y="3757614"/>
                    <a:pt x="47678" y="3737446"/>
                    <a:pt x="15070" y="3704839"/>
                  </a:cubicBezTo>
                  <a:lnTo>
                    <a:pt x="0" y="3682486"/>
                  </a:lnTo>
                  <a:lnTo>
                    <a:pt x="0" y="75128"/>
                  </a:lnTo>
                  <a:lnTo>
                    <a:pt x="15070" y="52775"/>
                  </a:lnTo>
                  <a:cubicBezTo>
                    <a:pt x="47678" y="20168"/>
                    <a:pt x="92725" y="0"/>
                    <a:pt x="142482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92" name="Google Shape;29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60927" y="1878841"/>
              <a:ext cx="1956606" cy="39240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" name="Google Shape;293;p9"/>
          <p:cNvSpPr txBox="1"/>
          <p:nvPr>
            <p:ph idx="12" type="sldNum"/>
          </p:nvPr>
        </p:nvSpPr>
        <p:spPr>
          <a:xfrm>
            <a:off x="9100797" y="6296213"/>
            <a:ext cx="2743200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4" name="Google Shape;294;p9"/>
          <p:cNvSpPr txBox="1"/>
          <p:nvPr/>
        </p:nvSpPr>
        <p:spPr>
          <a:xfrm>
            <a:off x="891446" y="2223219"/>
            <a:ext cx="2583214" cy="276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Понятие о белках и нуклеиновых кислотах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Компоненты биосинтеза белка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Определение и структура биосинтеза белка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Квадрат суммы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Механизм биосинтеза белка</a:t>
            </a:r>
            <a:endParaRPr/>
          </a:p>
          <a:p>
            <a:pPr indent="-1270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AAFF"/>
              </a:buClr>
              <a:buSzPts val="1600"/>
              <a:buFont typeface="Arial"/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95" name="Google Shape;295;p9"/>
          <p:cNvSpPr txBox="1"/>
          <p:nvPr>
            <p:ph type="title"/>
          </p:nvPr>
        </p:nvSpPr>
        <p:spPr>
          <a:xfrm>
            <a:off x="941610" y="301252"/>
            <a:ext cx="10515600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</a:pPr>
            <a:r>
              <a:rPr b="1" lang="ru-RU" sz="4800"/>
              <a:t>Разделы приложения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IT Pitch de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51E8"/>
      </a:accent1>
      <a:accent2>
        <a:srgbClr val="367CFF"/>
      </a:accent2>
      <a:accent3>
        <a:srgbClr val="00369B"/>
      </a:accent3>
      <a:accent4>
        <a:srgbClr val="FA358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2021-03-13T09:42:31Z</dcterms:created>
  <dc:creator>Ким Воронин</dc:creator>
</cp:coreProperties>
</file>