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226A-5058-4DA6-BB72-A1A2FA8FD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KELOMPOK 6 BASIS DATA </a:t>
            </a:r>
            <a:br>
              <a:rPr lang="en-US" dirty="0"/>
            </a:br>
            <a:r>
              <a:rPr lang="en-US" dirty="0"/>
              <a:t>BUSKITA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E8C7A-31A4-464E-BF62-F09F54F07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743054" y="3035936"/>
            <a:ext cx="9755187" cy="550333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Anggota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marL="1654175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WARDIMAN </a:t>
            </a:r>
            <a:r>
              <a:rPr lang="en-US" dirty="0" err="1">
                <a:solidFill>
                  <a:schemeClr val="tx1"/>
                </a:solidFill>
              </a:rPr>
              <a:t>perdian</a:t>
            </a:r>
            <a:r>
              <a:rPr lang="en-US" dirty="0">
                <a:solidFill>
                  <a:schemeClr val="tx1"/>
                </a:solidFill>
              </a:rPr>
              <a:t> (G64160007)</a:t>
            </a:r>
          </a:p>
          <a:p>
            <a:pPr marL="1654175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ALFIYAN DWI ARIANTO (G64160020)</a:t>
            </a:r>
          </a:p>
          <a:p>
            <a:pPr marL="1654175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Ja’far</a:t>
            </a:r>
            <a:r>
              <a:rPr lang="en-US" dirty="0">
                <a:solidFill>
                  <a:schemeClr val="bg1"/>
                </a:solidFill>
              </a:rPr>
              <a:t> Shadiq ALATAS (G64160069)</a:t>
            </a:r>
          </a:p>
          <a:p>
            <a:pPr marL="1654175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RIZKY FERNANDA (G64160088)</a:t>
            </a:r>
          </a:p>
        </p:txBody>
      </p:sp>
    </p:spTree>
    <p:extLst>
      <p:ext uri="{BB962C8B-B14F-4D97-AF65-F5344CB8AC3E}">
        <p14:creationId xmlns:p14="http://schemas.microsoft.com/office/powerpoint/2010/main" val="393943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7669-65AC-4176-874E-2BF8F26E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FA61-2BFD-477E-BC0F-B24F37BBBC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Kurangnya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bus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sulitnya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dan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tersebarnya</a:t>
            </a:r>
            <a:r>
              <a:rPr lang="en-US" dirty="0"/>
              <a:t> info </a:t>
            </a:r>
            <a:r>
              <a:rPr lang="en-US" dirty="0" err="1"/>
              <a:t>mengenai</a:t>
            </a:r>
            <a:r>
              <a:rPr lang="en-US" dirty="0"/>
              <a:t> bus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8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64F6-B5B7-41CA-89F1-FC5995389D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09182"/>
            <a:ext cx="10394707" cy="5677469"/>
          </a:xfrm>
        </p:spPr>
        <p:txBody>
          <a:bodyPr>
            <a:normAutofit/>
          </a:bodyPr>
          <a:lstStyle/>
          <a:p>
            <a:r>
              <a:rPr lang="en-US" dirty="0" err="1"/>
              <a:t>Tujuan</a:t>
            </a:r>
            <a:r>
              <a:rPr lang="en-US" dirty="0"/>
              <a:t>:</a:t>
            </a:r>
          </a:p>
          <a:p>
            <a:pPr marL="225425" indent="0">
              <a:buNone/>
            </a:pPr>
            <a:r>
              <a:rPr lang="en-US" dirty="0" err="1"/>
              <a:t>Sebagai</a:t>
            </a:r>
            <a:r>
              <a:rPr lang="en-US" dirty="0"/>
              <a:t> media </a:t>
            </a:r>
            <a:r>
              <a:rPr lang="en-US" dirty="0" err="1"/>
              <a:t>peratara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pengemudi</a:t>
            </a:r>
            <a:r>
              <a:rPr lang="en-US" dirty="0"/>
              <a:t> bus dan </a:t>
            </a:r>
            <a:r>
              <a:rPr lang="en-US" dirty="0" err="1"/>
              <a:t>penumpang</a:t>
            </a:r>
            <a:r>
              <a:rPr lang="en-US" dirty="0"/>
              <a:t> agar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bus dan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bus, dan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info </a:t>
            </a:r>
            <a:r>
              <a:rPr lang="en-US" dirty="0" err="1"/>
              <a:t>mengenai</a:t>
            </a:r>
            <a:r>
              <a:rPr lang="en-US" dirty="0"/>
              <a:t> bus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ditumpangi</a:t>
            </a:r>
            <a:endParaRPr lang="en-US" dirty="0"/>
          </a:p>
          <a:p>
            <a:pPr marL="225425" indent="0">
              <a:buNone/>
            </a:pPr>
            <a:endParaRPr lang="en-US" dirty="0"/>
          </a:p>
          <a:p>
            <a:r>
              <a:rPr lang="en-US" dirty="0" err="1"/>
              <a:t>Manfaat</a:t>
            </a:r>
            <a:r>
              <a:rPr lang="en-US" dirty="0"/>
              <a:t>:</a:t>
            </a:r>
          </a:p>
          <a:p>
            <a:pPr marL="688975" indent="-457200">
              <a:buFont typeface="+mj-lt"/>
              <a:buAutoNum type="arabicPeriod"/>
            </a:pP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bus</a:t>
            </a:r>
          </a:p>
          <a:p>
            <a:pPr marL="688975" indent="-457200">
              <a:buFont typeface="+mj-lt"/>
              <a:buAutoNum type="arabicPeriod"/>
            </a:pP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pengendara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mendata</a:t>
            </a:r>
            <a:r>
              <a:rPr lang="en-US" dirty="0"/>
              <a:t> </a:t>
            </a:r>
            <a:r>
              <a:rPr lang="en-US" dirty="0" err="1"/>
              <a:t>penumpang</a:t>
            </a:r>
            <a:endParaRPr lang="en-US" dirty="0"/>
          </a:p>
          <a:p>
            <a:pPr marL="688975" indent="-457200">
              <a:buFont typeface="+mj-lt"/>
              <a:buAutoNum type="arabicPeriod"/>
            </a:pP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bus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6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1A153-B077-4A0C-9B98-C2F65E250E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91620" y="-109974"/>
            <a:ext cx="7849065" cy="6588335"/>
          </a:xfrm>
        </p:spPr>
      </p:pic>
    </p:spTree>
    <p:extLst>
      <p:ext uri="{BB962C8B-B14F-4D97-AF65-F5344CB8AC3E}">
        <p14:creationId xmlns:p14="http://schemas.microsoft.com/office/powerpoint/2010/main" val="180560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A0E3-0D12-4138-A34E-3D214170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3F6A3A-5CF2-4D48-A2DE-C1C7DA50986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210717"/>
            <a:ext cx="10396882" cy="5284875"/>
          </a:xfrm>
        </p:spPr>
      </p:pic>
    </p:spTree>
    <p:extLst>
      <p:ext uri="{BB962C8B-B14F-4D97-AF65-F5344CB8AC3E}">
        <p14:creationId xmlns:p14="http://schemas.microsoft.com/office/powerpoint/2010/main" val="221157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4071-2CB0-4161-90D7-82361264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1E56ADAD-8630-4F4B-8DBA-1075F748AC4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0434" y="457201"/>
            <a:ext cx="10964756" cy="4896626"/>
          </a:xfrm>
        </p:spPr>
      </p:pic>
    </p:spTree>
    <p:extLst>
      <p:ext uri="{BB962C8B-B14F-4D97-AF65-F5344CB8AC3E}">
        <p14:creationId xmlns:p14="http://schemas.microsoft.com/office/powerpoint/2010/main" val="87646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07A9-8452-4FCB-8D03-566B0434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3CED9-D33E-40D9-9370-47871A8E84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5"/>
            <a:ext cx="10394707" cy="361407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bus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dan </a:t>
            </a:r>
            <a:r>
              <a:rPr lang="en-US" dirty="0" err="1"/>
              <a:t>kondisi</a:t>
            </a:r>
            <a:r>
              <a:rPr lang="en-US" dirty="0"/>
              <a:t> bus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inginkan</a:t>
            </a:r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pengendara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mendata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saran dan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bus yang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tumpangi</a:t>
            </a:r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timbulnya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dan </a:t>
            </a:r>
            <a:r>
              <a:rPr lang="en-US" dirty="0" err="1"/>
              <a:t>benar</a:t>
            </a:r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pemerataan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pada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2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F8DF-C88B-48BA-B46C-1048F467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0809-B34B-4D04-A7EE-D37F90630E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user </a:t>
            </a:r>
            <a:r>
              <a:rPr lang="en-US" dirty="0" err="1"/>
              <a:t>masih</a:t>
            </a:r>
            <a:r>
              <a:rPr lang="en-US" dirty="0"/>
              <a:t> bias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profil</a:t>
            </a:r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Driver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terlihat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3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6186-F677-4E12-8163-FF811C3F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36EC5-AC5F-4904-9E00-8C4AEF09AD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35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174</TotalTime>
  <Words>188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Impact</vt:lpstr>
      <vt:lpstr>Main Event</vt:lpstr>
      <vt:lpstr>KELOMPOK 6 BASIS DATA  BUSKITA</vt:lpstr>
      <vt:lpstr>Latar belakang</vt:lpstr>
      <vt:lpstr>PowerPoint Presentation</vt:lpstr>
      <vt:lpstr>PowerPoint Presentation</vt:lpstr>
      <vt:lpstr>PowerPoint Presentation</vt:lpstr>
      <vt:lpstr>PowerPoint Presentation</vt:lpstr>
      <vt:lpstr>KESIMPULAN</vt:lpstr>
      <vt:lpstr>SARAN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shadiq alatas</dc:creator>
  <cp:lastModifiedBy>shadiq alatas</cp:lastModifiedBy>
  <cp:revision>6</cp:revision>
  <dcterms:created xsi:type="dcterms:W3CDTF">2018-06-02T05:00:31Z</dcterms:created>
  <dcterms:modified xsi:type="dcterms:W3CDTF">2018-07-06T03:15:22Z</dcterms:modified>
</cp:coreProperties>
</file>